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89BAE-0BA9-A035-A0FA-6160C172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F4D50-6186-C33C-8036-933599219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E94F1-DB1A-F443-6924-1B22D883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293BCF-E14C-D792-9C4C-B742FECE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002926-1037-5FEC-604A-9541EBDE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E56B9-FC4E-1DC7-C6CB-D7FAE6CD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A93EA2-7309-F1FA-E528-09E237F4F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4C60B-EDCC-7F0C-CC7B-8FEC7095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36F65D-DC1F-E8CD-2085-A9C08F42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80D3F7-D922-71CD-8FBE-A32624C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12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E46B7D-5BFB-E6E3-49EB-8BB4127BC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D61F16-9868-F5C0-B971-1A0F339E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352E7F-DA7B-A4DD-63D1-6508C87C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DA09F-A3F2-95C9-BA07-CF2939A6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FA366E-FAE3-5880-D79B-04C29FE8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57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147158-47B6-A23C-A9ED-0A7D0A23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EC7989-2CC2-1DB1-B79A-60F4AD33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A38B2-27C5-5F90-0010-3B79A19E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80D24B-CD85-563E-0A34-E2112916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19CF3-1E56-3586-6CD2-7894B295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3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88CB8-07BB-16C1-64A9-E62A3052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3170FB-CE7B-92B2-FEC4-E9547C01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75DC41-12C6-B7EB-CE92-02AD269D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1EB44-A480-9F4F-7FA1-43E2E966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835EE-58E7-88B6-FA8E-A801ACB4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52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28D35-4228-39B4-0B15-E9DE7ED6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44ED2-C412-8300-E4C9-DC8C6AE45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22129F-CF76-5744-D266-FEA1C9F5F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DA3B17-F26B-1A20-2567-EC8337FD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4F6E1B-7280-3021-D214-74A95254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03CAC-B3BC-ECD3-5964-B268DCC9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2DFBC-CD8E-44C8-BFFC-C8CE97FE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4FFB7-5CD9-6241-18BA-F616A733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DF667C-3877-4D20-D4F2-A34CF144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A168F9-BA72-BF14-0A06-8FF9E2A42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13A9B1-6A39-0F2C-34DA-7870271E6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E429C0-544A-E3E3-CAC4-332FC23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7F0522-8C85-CCF9-6166-A33DEA70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D1A664-8594-A9A3-7F90-57AD364B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19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1DB12-5E5C-51EF-5000-A0CD8D0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99F8A9-C4CD-17E7-61A1-30AC0DEB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874372-2DB8-8DAE-192D-334714A1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8C46D5-55C7-68E3-C3A8-297CAFE1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4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741822-3D3F-B341-F9BE-BCD564C0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576C7E-3B1A-697C-8727-72201030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5E7AE1-34AD-2F7D-0134-59796837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2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AC74C-ED0A-A1A2-D4C6-EFB6670E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3E988-A54B-5C88-C091-62DB06BB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8DA301-6E7B-671F-85E7-EFC92285D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874606-91CB-8B22-0382-850C1D02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996958-606A-C6A1-473C-E34E8B4E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9CA3AF-67FA-3FBE-0273-A1971BF8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2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8998D-CD97-1373-D865-C11F2AE2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6FE141-F6DE-7DBB-4B5F-8918E3F2D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B621B6-BA52-526E-41FA-4E7DE4F1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BD6A2-84F9-65B1-A220-52513C57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4BE3AC-844A-B19F-8E1B-00C4A9D9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4A9D3D-BA4F-D239-2BE7-2927BFEF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9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121392-A720-B83A-C674-6A96CA99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527FA7-E542-D99D-CC91-6E6C7E92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6568FA-CCCE-17DA-CDC4-E09197A1A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C723-A85D-4A18-9950-AC651665ECFF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73584C-DD4C-35B3-8359-15AAB94DB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20EAC3-9628-B285-B0F6-6F9907820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DD5D-7C18-40A2-926C-929C942D60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7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延遲 3">
            <a:extLst>
              <a:ext uri="{FF2B5EF4-FFF2-40B4-BE49-F238E27FC236}">
                <a16:creationId xmlns:a16="http://schemas.microsoft.com/office/drawing/2014/main" id="{5B290FA5-E19E-B39D-26DA-754D8BD473E2}"/>
              </a:ext>
            </a:extLst>
          </p:cNvPr>
          <p:cNvSpPr/>
          <p:nvPr/>
        </p:nvSpPr>
        <p:spPr>
          <a:xfrm>
            <a:off x="4581703" y="1971261"/>
            <a:ext cx="805343" cy="729843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5FF01B6-789D-ABF6-A4D4-08F1468C0453}"/>
              </a:ext>
            </a:extLst>
          </p:cNvPr>
          <p:cNvGrpSpPr/>
          <p:nvPr/>
        </p:nvGrpSpPr>
        <p:grpSpPr>
          <a:xfrm>
            <a:off x="3014217" y="2701104"/>
            <a:ext cx="2366045" cy="1252756"/>
            <a:chOff x="955995" y="921391"/>
            <a:chExt cx="2366045" cy="1252756"/>
          </a:xfrm>
          <a:solidFill>
            <a:schemeClr val="tx1"/>
          </a:solidFill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F5FC6AF-3F82-1710-613F-F22E93F485B6}"/>
                </a:ext>
              </a:extLst>
            </p:cNvPr>
            <p:cNvSpPr/>
            <p:nvPr/>
          </p:nvSpPr>
          <p:spPr>
            <a:xfrm>
              <a:off x="2114026" y="1182848"/>
              <a:ext cx="1208014" cy="72984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E69062EF-EB16-5D71-BF9C-340D244049FB}"/>
                </a:ext>
              </a:extLst>
            </p:cNvPr>
            <p:cNvSpPr/>
            <p:nvPr/>
          </p:nvSpPr>
          <p:spPr>
            <a:xfrm>
              <a:off x="955995" y="921391"/>
              <a:ext cx="1779165" cy="12527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2428471A-873D-B772-B825-9A44AAEB0F28}"/>
              </a:ext>
            </a:extLst>
          </p:cNvPr>
          <p:cNvGrpSpPr/>
          <p:nvPr/>
        </p:nvGrpSpPr>
        <p:grpSpPr>
          <a:xfrm>
            <a:off x="1502264" y="4241856"/>
            <a:ext cx="2366045" cy="1252756"/>
            <a:chOff x="671924" y="4315364"/>
            <a:chExt cx="2366045" cy="1252756"/>
          </a:xfrm>
          <a:solidFill>
            <a:schemeClr val="tx1"/>
          </a:solidFill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5533E24-1D5D-AFFF-0627-142FF9416495}"/>
                </a:ext>
              </a:extLst>
            </p:cNvPr>
            <p:cNvGrpSpPr/>
            <p:nvPr/>
          </p:nvGrpSpPr>
          <p:grpSpPr>
            <a:xfrm>
              <a:off x="671924" y="4315364"/>
              <a:ext cx="2366045" cy="1252756"/>
              <a:chOff x="955995" y="921391"/>
              <a:chExt cx="2366045" cy="1252756"/>
            </a:xfrm>
            <a:grpFill/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19EC5E4E-CE4F-B71E-EA4E-4360ACEDEB61}"/>
                  </a:ext>
                </a:extLst>
              </p:cNvPr>
              <p:cNvSpPr/>
              <p:nvPr/>
            </p:nvSpPr>
            <p:spPr>
              <a:xfrm>
                <a:off x="2114026" y="1182848"/>
                <a:ext cx="1208014" cy="72984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4BA4977A-9D29-95EF-1C6F-00953271C636}"/>
                  </a:ext>
                </a:extLst>
              </p:cNvPr>
              <p:cNvSpPr/>
              <p:nvPr/>
            </p:nvSpPr>
            <p:spPr>
              <a:xfrm>
                <a:off x="955995" y="921391"/>
                <a:ext cx="1779165" cy="12527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E49D7C4D-29C2-6057-D49C-1B997B0C9FC2}"/>
                </a:ext>
              </a:extLst>
            </p:cNvPr>
            <p:cNvSpPr/>
            <p:nvPr/>
          </p:nvSpPr>
          <p:spPr>
            <a:xfrm rot="2700000">
              <a:off x="1411338" y="4499519"/>
              <a:ext cx="887218" cy="884446"/>
            </a:xfrm>
            <a:prstGeom prst="arc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8120FE29-E7AA-E4AA-DBC5-040C920B9D9F}"/>
              </a:ext>
            </a:extLst>
          </p:cNvPr>
          <p:cNvGrpSpPr/>
          <p:nvPr/>
        </p:nvGrpSpPr>
        <p:grpSpPr>
          <a:xfrm>
            <a:off x="5916249" y="3862126"/>
            <a:ext cx="1527649" cy="1322557"/>
            <a:chOff x="5896868" y="3726110"/>
            <a:chExt cx="1726781" cy="154357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F1F7DA6-FF17-4514-36BD-5638447D4DBE}"/>
                </a:ext>
              </a:extLst>
            </p:cNvPr>
            <p:cNvSpPr/>
            <p:nvPr/>
          </p:nvSpPr>
          <p:spPr>
            <a:xfrm>
              <a:off x="5896868" y="3726110"/>
              <a:ext cx="1702965" cy="15435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B41F30F-B265-45A5-8A0D-BA54773337B5}"/>
                </a:ext>
              </a:extLst>
            </p:cNvPr>
            <p:cNvSpPr txBox="1"/>
            <p:nvPr/>
          </p:nvSpPr>
          <p:spPr>
            <a:xfrm>
              <a:off x="6567852" y="3726110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Ci</a:t>
              </a:r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570850B4-B645-588E-E22C-4B978E0668A0}"/>
                </a:ext>
              </a:extLst>
            </p:cNvPr>
            <p:cNvSpPr txBox="1"/>
            <p:nvPr/>
          </p:nvSpPr>
          <p:spPr>
            <a:xfrm>
              <a:off x="6451634" y="4900352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Ci+1</a:t>
              </a:r>
              <a:endParaRPr lang="zh-TW" altLang="en-US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95C02A6D-4C8B-AD6F-9582-B5F62DE889BD}"/>
                </a:ext>
              </a:extLst>
            </p:cNvPr>
            <p:cNvSpPr txBox="1"/>
            <p:nvPr/>
          </p:nvSpPr>
          <p:spPr>
            <a:xfrm>
              <a:off x="7280285" y="43118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Si</a:t>
              </a:r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6B1C8C15-A5C8-47A2-5BB6-0FCC1F15DAE2}"/>
                </a:ext>
              </a:extLst>
            </p:cNvPr>
            <p:cNvSpPr txBox="1"/>
            <p:nvPr/>
          </p:nvSpPr>
          <p:spPr>
            <a:xfrm>
              <a:off x="5917676" y="466385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Bi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FEE6A9C-BCAC-EAC8-98CF-F5FE80B6C6BC}"/>
                </a:ext>
              </a:extLst>
            </p:cNvPr>
            <p:cNvSpPr txBox="1"/>
            <p:nvPr/>
          </p:nvSpPr>
          <p:spPr>
            <a:xfrm>
              <a:off x="5910693" y="3971199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Ai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31D4522-7AB3-BFF8-D72D-FF7EBFAE7E07}"/>
                </a:ext>
              </a:extLst>
            </p:cNvPr>
            <p:cNvSpPr txBox="1"/>
            <p:nvPr/>
          </p:nvSpPr>
          <p:spPr>
            <a:xfrm>
              <a:off x="6529380" y="4297842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FA</a:t>
              </a:r>
              <a:endParaRPr lang="zh-TW" altLang="en-US" sz="2000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7A7737B-2556-246D-2FDD-C6BC8BDC1110}"/>
              </a:ext>
            </a:extLst>
          </p:cNvPr>
          <p:cNvGrpSpPr/>
          <p:nvPr/>
        </p:nvGrpSpPr>
        <p:grpSpPr>
          <a:xfrm>
            <a:off x="8968906" y="1630889"/>
            <a:ext cx="790941" cy="3700943"/>
            <a:chOff x="9280727" y="1715176"/>
            <a:chExt cx="760387" cy="3014444"/>
          </a:xfrm>
        </p:grpSpPr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5F6F83CC-B382-C356-DAB0-7CE9965A4E8F}"/>
                </a:ext>
              </a:extLst>
            </p:cNvPr>
            <p:cNvSpPr/>
            <p:nvPr/>
          </p:nvSpPr>
          <p:spPr>
            <a:xfrm rot="5400000">
              <a:off x="8164518" y="2857476"/>
              <a:ext cx="3014444" cy="729843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EECF69E9-648F-04EB-638C-95FC20FB86CF}"/>
                </a:ext>
              </a:extLst>
            </p:cNvPr>
            <p:cNvSpPr txBox="1"/>
            <p:nvPr/>
          </p:nvSpPr>
          <p:spPr>
            <a:xfrm>
              <a:off x="9593556" y="2493396"/>
              <a:ext cx="4475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/>
                <a:t>M</a:t>
              </a:r>
            </a:p>
            <a:p>
              <a:pPr algn="ctr"/>
              <a:endParaRPr lang="en-US" altLang="zh-TW" sz="2400" dirty="0"/>
            </a:p>
            <a:p>
              <a:pPr algn="ctr"/>
              <a:r>
                <a:rPr lang="en-US" altLang="zh-TW" sz="2400" dirty="0"/>
                <a:t>U</a:t>
              </a:r>
            </a:p>
            <a:p>
              <a:pPr algn="ctr"/>
              <a:endParaRPr lang="en-US" altLang="zh-TW" sz="2400" dirty="0"/>
            </a:p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67FCE8DE-43A6-1583-0209-2AD63EA7B24C}"/>
                </a:ext>
              </a:extLst>
            </p:cNvPr>
            <p:cNvSpPr txBox="1"/>
            <p:nvPr/>
          </p:nvSpPr>
          <p:spPr>
            <a:xfrm>
              <a:off x="9291870" y="2124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11D19D6-0CC4-55F4-9AC1-80AB780681E0}"/>
                </a:ext>
              </a:extLst>
            </p:cNvPr>
            <p:cNvSpPr txBox="1"/>
            <p:nvPr/>
          </p:nvSpPr>
          <p:spPr>
            <a:xfrm>
              <a:off x="9280727" y="29288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B7EE9731-FC69-9219-E0D0-13AA2012C11F}"/>
                </a:ext>
              </a:extLst>
            </p:cNvPr>
            <p:cNvSpPr txBox="1"/>
            <p:nvPr/>
          </p:nvSpPr>
          <p:spPr>
            <a:xfrm>
              <a:off x="9280958" y="38855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CE7A9BD-D898-1DB8-2DE1-D42343B4F5AD}"/>
              </a:ext>
            </a:extLst>
          </p:cNvPr>
          <p:cNvSpPr txBox="1"/>
          <p:nvPr/>
        </p:nvSpPr>
        <p:spPr>
          <a:xfrm>
            <a:off x="6430648" y="513242"/>
            <a:ext cx="498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Ci</a:t>
            </a:r>
            <a:endParaRPr lang="zh-TW" altLang="en-US" sz="3200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CAB3C8EB-F130-2F9F-CC03-DCA5347EB0D0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 flipH="1">
            <a:off x="6669538" y="1098017"/>
            <a:ext cx="10538" cy="2764109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8C90E1F-D53D-856A-7A10-7F4C02364418}"/>
              </a:ext>
            </a:extLst>
          </p:cNvPr>
          <p:cNvCxnSpPr>
            <a:cxnSpLocks/>
          </p:cNvCxnSpPr>
          <p:nvPr/>
        </p:nvCxnSpPr>
        <p:spPr>
          <a:xfrm flipH="1">
            <a:off x="6680074" y="5217317"/>
            <a:ext cx="1" cy="57173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86B7E9B-6E81-0B44-2990-568253061107}"/>
              </a:ext>
            </a:extLst>
          </p:cNvPr>
          <p:cNvSpPr txBox="1"/>
          <p:nvPr/>
        </p:nvSpPr>
        <p:spPr>
          <a:xfrm>
            <a:off x="6223860" y="5759983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Ci+1</a:t>
            </a:r>
            <a:endParaRPr lang="zh-TW" altLang="en-US" sz="32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CC008F3-8BAA-7585-0D7E-9BF8DF4FDFA1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5380262" y="3327482"/>
            <a:ext cx="36022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FBF750F3-37DB-0794-CC88-1D8A21670B0F}"/>
              </a:ext>
            </a:extLst>
          </p:cNvPr>
          <p:cNvCxnSpPr>
            <a:cxnSpLocks/>
          </p:cNvCxnSpPr>
          <p:nvPr/>
        </p:nvCxnSpPr>
        <p:spPr>
          <a:xfrm flipV="1">
            <a:off x="5393831" y="2328861"/>
            <a:ext cx="36022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6FC51675-62B4-79A1-1F62-8B9F88EB4D16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7443898" y="4522214"/>
            <a:ext cx="1525248" cy="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DFFC26AE-A1CE-FFFC-D264-4111F6BB4F5D}"/>
              </a:ext>
            </a:extLst>
          </p:cNvPr>
          <p:cNvCxnSpPr>
            <a:cxnSpLocks/>
          </p:cNvCxnSpPr>
          <p:nvPr/>
        </p:nvCxnSpPr>
        <p:spPr>
          <a:xfrm>
            <a:off x="9755216" y="3429000"/>
            <a:ext cx="9427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2148CFF-0CFB-00A1-F00A-A670AFA29997}"/>
              </a:ext>
            </a:extLst>
          </p:cNvPr>
          <p:cNvSpPr txBox="1"/>
          <p:nvPr/>
        </p:nvSpPr>
        <p:spPr>
          <a:xfrm>
            <a:off x="1479116" y="3937339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Ai</a:t>
            </a:r>
            <a:endParaRPr lang="zh-TW" altLang="en-US" sz="32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364C0A5-431C-76CF-1876-46FF76B09376}"/>
              </a:ext>
            </a:extLst>
          </p:cNvPr>
          <p:cNvSpPr txBox="1"/>
          <p:nvPr/>
        </p:nvSpPr>
        <p:spPr>
          <a:xfrm>
            <a:off x="1497633" y="473407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Bi</a:t>
            </a:r>
            <a:endParaRPr lang="zh-TW" altLang="en-US" sz="3200" dirty="0"/>
          </a:p>
        </p:txBody>
      </p: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16EEA166-0578-2EED-B4DE-076F6DC6CAF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999694" y="5026457"/>
            <a:ext cx="141462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05FDD7A8-6FFD-2D58-1956-5FF9015A452E}"/>
              </a:ext>
            </a:extLst>
          </p:cNvPr>
          <p:cNvCxnSpPr>
            <a:cxnSpLocks/>
          </p:cNvCxnSpPr>
          <p:nvPr/>
        </p:nvCxnSpPr>
        <p:spPr>
          <a:xfrm>
            <a:off x="2635020" y="2249982"/>
            <a:ext cx="19447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10CD97E-0244-F31A-BAAE-E06C6C9B855A}"/>
              </a:ext>
            </a:extLst>
          </p:cNvPr>
          <p:cNvCxnSpPr>
            <a:cxnSpLocks/>
            <a:stCxn id="86" idx="3"/>
            <a:endCxn id="38" idx="1"/>
          </p:cNvCxnSpPr>
          <p:nvPr/>
        </p:nvCxnSpPr>
        <p:spPr>
          <a:xfrm>
            <a:off x="1995604" y="4229727"/>
            <a:ext cx="3932876" cy="6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CCF1B3E2-6DC0-0CF0-F0B7-9986669AF150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868309" y="4868235"/>
            <a:ext cx="20433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84ABBED5-9F47-FD68-02C4-2DB287A86C7E}"/>
              </a:ext>
            </a:extLst>
          </p:cNvPr>
          <p:cNvCxnSpPr>
            <a:cxnSpLocks/>
          </p:cNvCxnSpPr>
          <p:nvPr/>
        </p:nvCxnSpPr>
        <p:spPr>
          <a:xfrm flipV="1">
            <a:off x="2615990" y="2249982"/>
            <a:ext cx="9940" cy="277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2EFCD1CD-2ECB-8644-5D78-60FE36E3474A}"/>
              </a:ext>
            </a:extLst>
          </p:cNvPr>
          <p:cNvCxnSpPr>
            <a:cxnSpLocks/>
          </p:cNvCxnSpPr>
          <p:nvPr/>
        </p:nvCxnSpPr>
        <p:spPr>
          <a:xfrm flipV="1">
            <a:off x="2635020" y="3533051"/>
            <a:ext cx="2141235" cy="10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D7B0E9F8-95BE-10FB-6C1F-2876D2DE163C}"/>
              </a:ext>
            </a:extLst>
          </p:cNvPr>
          <p:cNvCxnSpPr>
            <a:cxnSpLocks/>
          </p:cNvCxnSpPr>
          <p:nvPr/>
        </p:nvCxnSpPr>
        <p:spPr>
          <a:xfrm flipH="1" flipV="1">
            <a:off x="3568821" y="2480071"/>
            <a:ext cx="4083" cy="173814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CB7E0BDD-A349-9975-10B5-14FECA787E75}"/>
              </a:ext>
            </a:extLst>
          </p:cNvPr>
          <p:cNvCxnSpPr>
            <a:cxnSpLocks/>
          </p:cNvCxnSpPr>
          <p:nvPr/>
        </p:nvCxnSpPr>
        <p:spPr>
          <a:xfrm flipH="1">
            <a:off x="3579689" y="2511440"/>
            <a:ext cx="9952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4AB6AA39-0D2B-FEE9-F27E-CB7C37064A26}"/>
              </a:ext>
            </a:extLst>
          </p:cNvPr>
          <p:cNvCxnSpPr>
            <a:cxnSpLocks/>
          </p:cNvCxnSpPr>
          <p:nvPr/>
        </p:nvCxnSpPr>
        <p:spPr>
          <a:xfrm flipH="1">
            <a:off x="3568821" y="3197837"/>
            <a:ext cx="120167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D5DFE10-4176-CA3E-1D8C-364533A10C2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2374125" y="1098017"/>
            <a:ext cx="19239" cy="36509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7FF03719-320E-E1C2-75C3-E544BD49DF9E}"/>
              </a:ext>
            </a:extLst>
          </p:cNvPr>
          <p:cNvCxnSpPr>
            <a:cxnSpLocks/>
          </p:cNvCxnSpPr>
          <p:nvPr/>
        </p:nvCxnSpPr>
        <p:spPr>
          <a:xfrm>
            <a:off x="2391846" y="4734070"/>
            <a:ext cx="8684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FF4FB837-2021-D2D7-5468-DBF4BB7C4B3E}"/>
              </a:ext>
            </a:extLst>
          </p:cNvPr>
          <p:cNvSpPr txBox="1"/>
          <p:nvPr/>
        </p:nvSpPr>
        <p:spPr>
          <a:xfrm>
            <a:off x="2000467" y="513242"/>
            <a:ext cx="785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INV</a:t>
            </a:r>
            <a:endParaRPr lang="zh-TW" altLang="en-US" sz="3200" dirty="0"/>
          </a:p>
        </p:txBody>
      </p:sp>
      <p:sp>
        <p:nvSpPr>
          <p:cNvPr id="154" name="流程圖: 接點 153">
            <a:extLst>
              <a:ext uri="{FF2B5EF4-FFF2-40B4-BE49-F238E27FC236}">
                <a16:creationId xmlns:a16="http://schemas.microsoft.com/office/drawing/2014/main" id="{B66D7972-8858-19E5-7ED9-14225938EAFF}"/>
              </a:ext>
            </a:extLst>
          </p:cNvPr>
          <p:cNvSpPr>
            <a:spLocks noChangeAspect="1"/>
          </p:cNvSpPr>
          <p:nvPr/>
        </p:nvSpPr>
        <p:spPr>
          <a:xfrm>
            <a:off x="2586064" y="2195981"/>
            <a:ext cx="108000" cy="108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流程圖: 接點 154">
            <a:extLst>
              <a:ext uri="{FF2B5EF4-FFF2-40B4-BE49-F238E27FC236}">
                <a16:creationId xmlns:a16="http://schemas.microsoft.com/office/drawing/2014/main" id="{8DBC8DE8-690C-311A-6D42-9541EBB3AB97}"/>
              </a:ext>
            </a:extLst>
          </p:cNvPr>
          <p:cNvSpPr>
            <a:spLocks noChangeAspect="1"/>
          </p:cNvSpPr>
          <p:nvPr/>
        </p:nvSpPr>
        <p:spPr>
          <a:xfrm>
            <a:off x="2569429" y="3489331"/>
            <a:ext cx="108000" cy="108000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流程圖: 接點 155">
            <a:extLst>
              <a:ext uri="{FF2B5EF4-FFF2-40B4-BE49-F238E27FC236}">
                <a16:creationId xmlns:a16="http://schemas.microsoft.com/office/drawing/2014/main" id="{AC45C105-D745-940C-EE2A-517FA8A33A8E}"/>
              </a:ext>
            </a:extLst>
          </p:cNvPr>
          <p:cNvSpPr>
            <a:spLocks noChangeAspect="1"/>
          </p:cNvSpPr>
          <p:nvPr/>
        </p:nvSpPr>
        <p:spPr>
          <a:xfrm>
            <a:off x="3527191" y="2455171"/>
            <a:ext cx="108000" cy="108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流程圖: 接點 156">
            <a:extLst>
              <a:ext uri="{FF2B5EF4-FFF2-40B4-BE49-F238E27FC236}">
                <a16:creationId xmlns:a16="http://schemas.microsoft.com/office/drawing/2014/main" id="{F3D71745-7F83-919A-B2E4-922DED57AC4A}"/>
              </a:ext>
            </a:extLst>
          </p:cNvPr>
          <p:cNvSpPr>
            <a:spLocks noChangeAspect="1"/>
          </p:cNvSpPr>
          <p:nvPr/>
        </p:nvSpPr>
        <p:spPr>
          <a:xfrm>
            <a:off x="3516862" y="3143837"/>
            <a:ext cx="108000" cy="108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32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寬螢幕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上玲 吳</dc:creator>
  <cp:lastModifiedBy>上玲 吳</cp:lastModifiedBy>
  <cp:revision>2</cp:revision>
  <dcterms:created xsi:type="dcterms:W3CDTF">2022-05-25T09:52:32Z</dcterms:created>
  <dcterms:modified xsi:type="dcterms:W3CDTF">2022-05-25T10:26:41Z</dcterms:modified>
</cp:coreProperties>
</file>