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82"/>
  </p:notesMasterIdLst>
  <p:handoutMasterIdLst>
    <p:handoutMasterId r:id="rId83"/>
  </p:handoutMasterIdLst>
  <p:sldIdLst>
    <p:sldId id="315" r:id="rId2"/>
    <p:sldId id="543" r:id="rId3"/>
    <p:sldId id="534" r:id="rId4"/>
    <p:sldId id="317" r:id="rId5"/>
    <p:sldId id="539" r:id="rId6"/>
    <p:sldId id="318" r:id="rId7"/>
    <p:sldId id="411" r:id="rId8"/>
    <p:sldId id="413" r:id="rId9"/>
    <p:sldId id="541" r:id="rId10"/>
    <p:sldId id="537" r:id="rId11"/>
    <p:sldId id="535" r:id="rId12"/>
    <p:sldId id="544" r:id="rId13"/>
    <p:sldId id="417" r:id="rId14"/>
    <p:sldId id="419" r:id="rId15"/>
    <p:sldId id="420" r:id="rId16"/>
    <p:sldId id="545" r:id="rId17"/>
    <p:sldId id="421" r:id="rId18"/>
    <p:sldId id="546" r:id="rId19"/>
    <p:sldId id="423" r:id="rId20"/>
    <p:sldId id="424" r:id="rId21"/>
    <p:sldId id="425" r:id="rId22"/>
    <p:sldId id="547" r:id="rId23"/>
    <p:sldId id="426" r:id="rId24"/>
    <p:sldId id="427" r:id="rId25"/>
    <p:sldId id="428" r:id="rId26"/>
    <p:sldId id="430" r:id="rId27"/>
    <p:sldId id="431" r:id="rId28"/>
    <p:sldId id="548" r:id="rId29"/>
    <p:sldId id="432" r:id="rId30"/>
    <p:sldId id="433" r:id="rId31"/>
    <p:sldId id="434" r:id="rId32"/>
    <p:sldId id="438" r:id="rId33"/>
    <p:sldId id="439" r:id="rId34"/>
    <p:sldId id="441" r:id="rId35"/>
    <p:sldId id="442" r:id="rId36"/>
    <p:sldId id="443" r:id="rId37"/>
    <p:sldId id="444" r:id="rId38"/>
    <p:sldId id="445" r:id="rId39"/>
    <p:sldId id="446" r:id="rId40"/>
    <p:sldId id="447" r:id="rId41"/>
    <p:sldId id="448" r:id="rId42"/>
    <p:sldId id="449" r:id="rId43"/>
    <p:sldId id="460" r:id="rId44"/>
    <p:sldId id="461" r:id="rId45"/>
    <p:sldId id="538" r:id="rId46"/>
    <p:sldId id="536" r:id="rId47"/>
    <p:sldId id="522" r:id="rId48"/>
    <p:sldId id="491" r:id="rId49"/>
    <p:sldId id="501" r:id="rId50"/>
    <p:sldId id="502" r:id="rId51"/>
    <p:sldId id="503" r:id="rId52"/>
    <p:sldId id="526" r:id="rId53"/>
    <p:sldId id="504" r:id="rId54"/>
    <p:sldId id="542" r:id="rId55"/>
    <p:sldId id="515" r:id="rId56"/>
    <p:sldId id="505" r:id="rId57"/>
    <p:sldId id="506" r:id="rId58"/>
    <p:sldId id="507" r:id="rId59"/>
    <p:sldId id="508" r:id="rId60"/>
    <p:sldId id="509" r:id="rId61"/>
    <p:sldId id="510" r:id="rId62"/>
    <p:sldId id="511" r:id="rId63"/>
    <p:sldId id="512" r:id="rId64"/>
    <p:sldId id="513" r:id="rId65"/>
    <p:sldId id="514" r:id="rId66"/>
    <p:sldId id="527" r:id="rId67"/>
    <p:sldId id="528" r:id="rId68"/>
    <p:sldId id="529" r:id="rId69"/>
    <p:sldId id="530" r:id="rId70"/>
    <p:sldId id="549" r:id="rId71"/>
    <p:sldId id="531" r:id="rId72"/>
    <p:sldId id="532" r:id="rId73"/>
    <p:sldId id="451" r:id="rId74"/>
    <p:sldId id="453" r:id="rId75"/>
    <p:sldId id="454" r:id="rId76"/>
    <p:sldId id="450" r:id="rId77"/>
    <p:sldId id="457" r:id="rId78"/>
    <p:sldId id="458" r:id="rId79"/>
    <p:sldId id="459" r:id="rId80"/>
    <p:sldId id="533" r:id="rId81"/>
  </p:sldIdLst>
  <p:sldSz cx="9906000" cy="6858000" type="A4"/>
  <p:notesSz cx="9906000" cy="6794500"/>
  <p:defaultTex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40">
          <p15:clr>
            <a:srgbClr val="A4A3A4"/>
          </p15:clr>
        </p15:guide>
        <p15:guide id="2" pos="3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669900"/>
    <a:srgbClr val="99FF33"/>
    <a:srgbClr val="990000"/>
    <a:srgbClr val="CC6600"/>
    <a:srgbClr val="FF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C3CCA-C797-4891-BE02-D94E43425B7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600" autoAdjust="0"/>
  </p:normalViewPr>
  <p:slideViewPr>
    <p:cSldViewPr snapToGrid="0">
      <p:cViewPr varScale="1">
        <p:scale>
          <a:sx n="98" d="100"/>
          <a:sy n="98" d="100"/>
        </p:scale>
        <p:origin x="1536" y="84"/>
      </p:cViewPr>
      <p:guideLst>
        <p:guide orient="horz" pos="2160"/>
        <p:guide pos="3120"/>
      </p:guideLst>
    </p:cSldViewPr>
  </p:slideViewPr>
  <p:outlineViewPr>
    <p:cViewPr>
      <p:scale>
        <a:sx n="33" d="100"/>
        <a:sy n="33" d="100"/>
      </p:scale>
      <p:origin x="0" y="348"/>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94" d="100"/>
          <a:sy n="94" d="100"/>
        </p:scale>
        <p:origin x="-120" y="-474"/>
      </p:cViewPr>
      <p:guideLst>
        <p:guide orient="horz" pos="2140"/>
        <p:guide pos="312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DB40D4-FA02-4519-8942-185656E5136B}"/>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7171" name="Rectangle 3">
            <a:extLst>
              <a:ext uri="{FF2B5EF4-FFF2-40B4-BE49-F238E27FC236}">
                <a16:creationId xmlns:a16="http://schemas.microsoft.com/office/drawing/2014/main" id="{57B3BFC4-5A86-4905-9AA9-888AC91F69F5}"/>
              </a:ext>
            </a:extLst>
          </p:cNvPr>
          <p:cNvSpPr>
            <a:spLocks noGrp="1" noChangeArrowheads="1"/>
          </p:cNvSpPr>
          <p:nvPr>
            <p:ph type="dt" sz="quarter"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301" eaLnBrk="1" hangingPunct="1">
              <a:defRPr sz="1300">
                <a:latin typeface="Arial" charset="0"/>
              </a:defRPr>
            </a:lvl1pPr>
          </a:lstStyle>
          <a:p>
            <a:pPr>
              <a:defRPr/>
            </a:pPr>
            <a:endParaRPr lang="en-GB"/>
          </a:p>
        </p:txBody>
      </p:sp>
      <p:sp>
        <p:nvSpPr>
          <p:cNvPr id="7172" name="Rectangle 4">
            <a:extLst>
              <a:ext uri="{FF2B5EF4-FFF2-40B4-BE49-F238E27FC236}">
                <a16:creationId xmlns:a16="http://schemas.microsoft.com/office/drawing/2014/main" id="{BEC7986D-A1DB-4C0A-8E6B-1B230995D704}"/>
              </a:ext>
            </a:extLst>
          </p:cNvPr>
          <p:cNvSpPr>
            <a:spLocks noGrp="1" noChangeArrowheads="1"/>
          </p:cNvSpPr>
          <p:nvPr>
            <p:ph type="ftr" sz="quarter" idx="2"/>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7173" name="Rectangle 5">
            <a:extLst>
              <a:ext uri="{FF2B5EF4-FFF2-40B4-BE49-F238E27FC236}">
                <a16:creationId xmlns:a16="http://schemas.microsoft.com/office/drawing/2014/main" id="{4E9D568F-9CF8-4E28-8E60-FEF6CD97FF4A}"/>
              </a:ext>
            </a:extLst>
          </p:cNvPr>
          <p:cNvSpPr>
            <a:spLocks noGrp="1" noChangeArrowheads="1"/>
          </p:cNvSpPr>
          <p:nvPr>
            <p:ph type="sldNum" sz="quarter" idx="3"/>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088" eaLnBrk="1" hangingPunct="1">
              <a:defRPr sz="1300"/>
            </a:lvl1pPr>
          </a:lstStyle>
          <a:p>
            <a:fld id="{33EA31E6-9ED0-46B9-869C-AD14D97EB089}" type="slidenum">
              <a:rPr lang="en-GB" altLang="nl-BE"/>
              <a:pPr/>
              <a:t>‹#›</a:t>
            </a:fld>
            <a:endParaRPr lang="en-GB" alt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644B145-FD87-470A-B9EB-21A82425833D}"/>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8195" name="Rectangle 3">
            <a:extLst>
              <a:ext uri="{FF2B5EF4-FFF2-40B4-BE49-F238E27FC236}">
                <a16:creationId xmlns:a16="http://schemas.microsoft.com/office/drawing/2014/main" id="{ECA70E8C-FE9A-4310-B471-DA30EB329462}"/>
              </a:ext>
            </a:extLst>
          </p:cNvPr>
          <p:cNvSpPr>
            <a:spLocks noGrp="1" noChangeArrowheads="1"/>
          </p:cNvSpPr>
          <p:nvPr>
            <p:ph type="dt"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301" eaLnBrk="1" hangingPunct="1">
              <a:defRPr sz="1300">
                <a:latin typeface="Arial" charset="0"/>
              </a:defRPr>
            </a:lvl1pPr>
          </a:lstStyle>
          <a:p>
            <a:pPr>
              <a:defRPr/>
            </a:pPr>
            <a:endParaRPr lang="en-GB"/>
          </a:p>
        </p:txBody>
      </p:sp>
      <p:sp>
        <p:nvSpPr>
          <p:cNvPr id="87044" name="Rectangle 4">
            <a:extLst>
              <a:ext uri="{FF2B5EF4-FFF2-40B4-BE49-F238E27FC236}">
                <a16:creationId xmlns:a16="http://schemas.microsoft.com/office/drawing/2014/main" id="{760B8B22-3F91-4791-A0B4-AE9A656E3A30}"/>
              </a:ext>
            </a:extLst>
          </p:cNvPr>
          <p:cNvSpPr>
            <a:spLocks noGrp="1" noRot="1" noChangeAspect="1" noChangeArrowheads="1" noTextEdit="1"/>
          </p:cNvSpPr>
          <p:nvPr>
            <p:ph type="sldImg" idx="2"/>
          </p:nvPr>
        </p:nvSpPr>
        <p:spPr bwMode="auto">
          <a:xfrm>
            <a:off x="3113088" y="509588"/>
            <a:ext cx="3678237"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8054AC62-B2C3-4B20-8AF4-B28861D7C1C1}"/>
              </a:ext>
            </a:extLst>
          </p:cNvPr>
          <p:cNvSpPr>
            <a:spLocks noGrp="1" noChangeArrowheads="1"/>
          </p:cNvSpPr>
          <p:nvPr>
            <p:ph type="body" sz="quarter" idx="3"/>
          </p:nvPr>
        </p:nvSpPr>
        <p:spPr bwMode="auto">
          <a:xfrm>
            <a:off x="992188" y="3227388"/>
            <a:ext cx="7921625" cy="30575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a:extLst>
              <a:ext uri="{FF2B5EF4-FFF2-40B4-BE49-F238E27FC236}">
                <a16:creationId xmlns:a16="http://schemas.microsoft.com/office/drawing/2014/main" id="{965F02BE-FF0A-4CAF-A796-4DB50919BE1A}"/>
              </a:ext>
            </a:extLst>
          </p:cNvPr>
          <p:cNvSpPr>
            <a:spLocks noGrp="1" noChangeArrowheads="1"/>
          </p:cNvSpPr>
          <p:nvPr>
            <p:ph type="ftr" sz="quarter" idx="4"/>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l" defTabSz="954301" eaLnBrk="1" hangingPunct="1">
              <a:defRPr sz="1300">
                <a:latin typeface="Arial" charset="0"/>
              </a:defRPr>
            </a:lvl1pPr>
          </a:lstStyle>
          <a:p>
            <a:pPr>
              <a:defRPr/>
            </a:pPr>
            <a:endParaRPr lang="en-GB"/>
          </a:p>
        </p:txBody>
      </p:sp>
      <p:sp>
        <p:nvSpPr>
          <p:cNvPr id="8199" name="Rectangle 7">
            <a:extLst>
              <a:ext uri="{FF2B5EF4-FFF2-40B4-BE49-F238E27FC236}">
                <a16:creationId xmlns:a16="http://schemas.microsoft.com/office/drawing/2014/main" id="{38981C77-0D42-4FC4-B19B-40491E0DB844}"/>
              </a:ext>
            </a:extLst>
          </p:cNvPr>
          <p:cNvSpPr>
            <a:spLocks noGrp="1" noChangeArrowheads="1"/>
          </p:cNvSpPr>
          <p:nvPr>
            <p:ph type="sldNum" sz="quarter" idx="5"/>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088" eaLnBrk="1" hangingPunct="1">
              <a:defRPr sz="1300"/>
            </a:lvl1pPr>
          </a:lstStyle>
          <a:p>
            <a:fld id="{B477D897-DE44-4F24-A828-354CF29F416B}" type="slidenum">
              <a:rPr lang="en-GB" altLang="nl-BE"/>
              <a:pPr/>
              <a:t>‹#›</a:t>
            </a:fld>
            <a:endParaRPr lang="en-GB"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a:extLst>
              <a:ext uri="{FF2B5EF4-FFF2-40B4-BE49-F238E27FC236}">
                <a16:creationId xmlns:a16="http://schemas.microsoft.com/office/drawing/2014/main" id="{B174C5BD-3972-4DBC-ACE5-98B602AF16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730858-ED8A-4601-963E-08A7F71E1EC5}" type="slidenum">
              <a:rPr lang="en-US" altLang="nl-BE" sz="1000" b="1"/>
              <a:pPr>
                <a:spcBef>
                  <a:spcPct val="0"/>
                </a:spcBef>
              </a:pPr>
              <a:t>1</a:t>
            </a:fld>
            <a:endParaRPr lang="en-US" altLang="nl-BE" sz="1000" b="1"/>
          </a:p>
        </p:txBody>
      </p:sp>
      <p:sp>
        <p:nvSpPr>
          <p:cNvPr id="88067" name="Rectangle 2">
            <a:extLst>
              <a:ext uri="{FF2B5EF4-FFF2-40B4-BE49-F238E27FC236}">
                <a16:creationId xmlns:a16="http://schemas.microsoft.com/office/drawing/2014/main" id="{AB75B984-298D-49D9-9D60-892BF9DD69B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41D8AEE6-A895-42BC-A395-461BA1061F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6A1AD6DC-3F63-4DF6-A0DE-FA01412CD091}"/>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B17256A8-D838-4453-A9DC-8C72AA7957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7284" name="Slide Number Placeholder 3">
            <a:extLst>
              <a:ext uri="{FF2B5EF4-FFF2-40B4-BE49-F238E27FC236}">
                <a16:creationId xmlns:a16="http://schemas.microsoft.com/office/drawing/2014/main" id="{FE98FFB6-C7F4-42F2-8AEF-521911709C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663FAF3-A032-4BB9-A93F-AE93CE5F0ABE}" type="slidenum">
              <a:rPr lang="en-GB" altLang="nl-BE"/>
              <a:pPr/>
              <a:t>10</a:t>
            </a:fld>
            <a:endParaRPr lang="en-GB"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a:extLst>
              <a:ext uri="{FF2B5EF4-FFF2-40B4-BE49-F238E27FC236}">
                <a16:creationId xmlns:a16="http://schemas.microsoft.com/office/drawing/2014/main" id="{B074EFD9-11EA-4D77-8B5B-ED377DFEB0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CDD505-8FE4-473F-90C9-7B2468E032D9}" type="slidenum">
              <a:rPr lang="en-US" altLang="nl-BE" sz="1000" b="1"/>
              <a:pPr>
                <a:spcBef>
                  <a:spcPct val="0"/>
                </a:spcBef>
              </a:pPr>
              <a:t>11</a:t>
            </a:fld>
            <a:endParaRPr lang="en-US" altLang="nl-BE" sz="1000" b="1"/>
          </a:p>
        </p:txBody>
      </p:sp>
      <p:sp>
        <p:nvSpPr>
          <p:cNvPr id="98307" name="Rectangle 2">
            <a:extLst>
              <a:ext uri="{FF2B5EF4-FFF2-40B4-BE49-F238E27FC236}">
                <a16:creationId xmlns:a16="http://schemas.microsoft.com/office/drawing/2014/main" id="{179FA980-78AC-49DC-940F-66A3DDC79BF8}"/>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345F2BF-3297-4E68-A549-B8DF8A920E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D188FE26-33DD-4913-A5C5-2262EA7D737B}"/>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F7B5AA8F-1656-42FD-8479-5ABB125ED6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9332" name="Slide Number Placeholder 3">
            <a:extLst>
              <a:ext uri="{FF2B5EF4-FFF2-40B4-BE49-F238E27FC236}">
                <a16:creationId xmlns:a16="http://schemas.microsoft.com/office/drawing/2014/main" id="{8284A172-7540-4059-906E-FD6C8B86CE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07B3EC8-61EF-46FA-9D96-3417AD206349}" type="slidenum">
              <a:rPr lang="en-GB" altLang="nl-BE"/>
              <a:pPr/>
              <a:t>12</a:t>
            </a:fld>
            <a:endParaRPr lang="en-GB" altLang="nl-B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0FD4D108-A4DB-4FB9-814B-4FB3437AF7F4}"/>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93596C01-8B8F-4A91-A3BF-A7CAC32B6D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0356" name="Slide Number Placeholder 3">
            <a:extLst>
              <a:ext uri="{FF2B5EF4-FFF2-40B4-BE49-F238E27FC236}">
                <a16:creationId xmlns:a16="http://schemas.microsoft.com/office/drawing/2014/main" id="{4C02662A-BFED-494F-83B5-F948AC750A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9941836-F991-4585-96A2-04715A815B86}" type="slidenum">
              <a:rPr lang="en-GB" altLang="nl-BE"/>
              <a:pPr/>
              <a:t>13</a:t>
            </a:fld>
            <a:endParaRPr lang="en-GB" alt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24FE0DC9-5234-4EA4-8A12-88D5F2B889C9}"/>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CF37E8CB-F7B3-4DED-B70C-B448B06DA3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1380" name="Slide Number Placeholder 3">
            <a:extLst>
              <a:ext uri="{FF2B5EF4-FFF2-40B4-BE49-F238E27FC236}">
                <a16:creationId xmlns:a16="http://schemas.microsoft.com/office/drawing/2014/main" id="{49604462-F27D-4608-8B48-028D84689C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BCCAFAA-53D8-4FE5-B51C-7C3C7EA1A6A3}" type="slidenum">
              <a:rPr lang="en-GB" altLang="nl-BE"/>
              <a:pPr/>
              <a:t>14</a:t>
            </a:fld>
            <a:endParaRPr lang="en-GB" alt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F35D1FE6-DB77-4404-AFD4-8ACF4A035FAA}"/>
              </a:ext>
            </a:extLst>
          </p:cNvPr>
          <p:cNvSpPr>
            <a:spLocks noGrp="1" noRot="1" noChangeAspect="1" noChangeArrowheads="1" noTextEdit="1"/>
          </p:cNvSpPr>
          <p:nvPr>
            <p:ph type="sldImg"/>
          </p:nvPr>
        </p:nvSpPr>
        <p:spPr>
          <a:ln/>
        </p:spPr>
      </p:sp>
      <p:sp>
        <p:nvSpPr>
          <p:cNvPr id="102403" name="Notes Placeholder 2">
            <a:extLst>
              <a:ext uri="{FF2B5EF4-FFF2-40B4-BE49-F238E27FC236}">
                <a16:creationId xmlns:a16="http://schemas.microsoft.com/office/drawing/2014/main" id="{CD44AFF8-4C6E-4FB6-A48B-3AC04F137D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2404" name="Slide Number Placeholder 3">
            <a:extLst>
              <a:ext uri="{FF2B5EF4-FFF2-40B4-BE49-F238E27FC236}">
                <a16:creationId xmlns:a16="http://schemas.microsoft.com/office/drawing/2014/main" id="{6198D277-9D5B-4095-AC4A-5E397A209C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3562BD0-2572-45DB-91D2-33AEE0D66041}" type="slidenum">
              <a:rPr lang="en-GB" altLang="nl-BE"/>
              <a:pPr/>
              <a:t>15</a:t>
            </a:fld>
            <a:endParaRPr lang="en-GB" alt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2B50EF44-E392-4CEB-B2A0-4D9C553136F5}"/>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C89BEB1F-4D9E-4C8A-BFF9-F6077B187C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3428" name="Slide Number Placeholder 3">
            <a:extLst>
              <a:ext uri="{FF2B5EF4-FFF2-40B4-BE49-F238E27FC236}">
                <a16:creationId xmlns:a16="http://schemas.microsoft.com/office/drawing/2014/main" id="{DB464BC7-73B9-4127-B203-DBF8E18175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550EBC6-FD58-482E-8047-2A76419F41B1}" type="slidenum">
              <a:rPr lang="en-GB" altLang="nl-BE"/>
              <a:pPr/>
              <a:t>16</a:t>
            </a:fld>
            <a:endParaRPr lang="en-GB" altLang="nl-B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D68CD060-D484-4F85-B3F7-5E7BB9EF93C6}"/>
              </a:ext>
            </a:extLst>
          </p:cNvPr>
          <p:cNvSpPr>
            <a:spLocks noGrp="1" noRot="1" noChangeAspect="1" noChangeArrowheads="1" noTextEdit="1"/>
          </p:cNvSpPr>
          <p:nvPr>
            <p:ph type="sldImg"/>
          </p:nvPr>
        </p:nvSpPr>
        <p:spPr>
          <a:ln/>
        </p:spPr>
      </p:sp>
      <p:sp>
        <p:nvSpPr>
          <p:cNvPr id="104451" name="Notes Placeholder 2">
            <a:extLst>
              <a:ext uri="{FF2B5EF4-FFF2-40B4-BE49-F238E27FC236}">
                <a16:creationId xmlns:a16="http://schemas.microsoft.com/office/drawing/2014/main" id="{AF88CCA0-7A53-401D-BA65-261F54624E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4452" name="Slide Number Placeholder 3">
            <a:extLst>
              <a:ext uri="{FF2B5EF4-FFF2-40B4-BE49-F238E27FC236}">
                <a16:creationId xmlns:a16="http://schemas.microsoft.com/office/drawing/2014/main" id="{64B00EDC-1354-42CD-98EC-AC261EDBC0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4963D2C-B2F9-45D9-A838-BB66D36D7FE5}" type="slidenum">
              <a:rPr lang="en-GB" altLang="nl-BE"/>
              <a:pPr/>
              <a:t>17</a:t>
            </a:fld>
            <a:endParaRPr lang="en-GB" altLang="nl-B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B6B1F334-E0AC-48C0-AA6D-037E2C3F17BF}"/>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EA2CAB92-35F9-42F0-8B51-9C57799A8D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5476" name="Slide Number Placeholder 3">
            <a:extLst>
              <a:ext uri="{FF2B5EF4-FFF2-40B4-BE49-F238E27FC236}">
                <a16:creationId xmlns:a16="http://schemas.microsoft.com/office/drawing/2014/main" id="{10696D37-41A0-4291-AD71-5E287E1929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5B164A8-881E-4A40-9FBC-9C1F2A1D9338}" type="slidenum">
              <a:rPr lang="en-GB" altLang="nl-BE"/>
              <a:pPr/>
              <a:t>18</a:t>
            </a:fld>
            <a:endParaRPr lang="en-GB"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4BFD86CD-FEEC-47C3-9E25-69830CB9C975}"/>
              </a:ext>
            </a:extLst>
          </p:cNvPr>
          <p:cNvSpPr>
            <a:spLocks noGrp="1" noRot="1" noChangeAspect="1" noChangeArrowheads="1" noTextEdit="1"/>
          </p:cNvSpPr>
          <p:nvPr>
            <p:ph type="sldImg"/>
          </p:nvPr>
        </p:nvSpPr>
        <p:spPr>
          <a:ln/>
        </p:spPr>
      </p:sp>
      <p:sp>
        <p:nvSpPr>
          <p:cNvPr id="106499" name="Notes Placeholder 2">
            <a:extLst>
              <a:ext uri="{FF2B5EF4-FFF2-40B4-BE49-F238E27FC236}">
                <a16:creationId xmlns:a16="http://schemas.microsoft.com/office/drawing/2014/main" id="{9A1EF66A-6261-44AE-831B-2BC51209C7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6500" name="Slide Number Placeholder 3">
            <a:extLst>
              <a:ext uri="{FF2B5EF4-FFF2-40B4-BE49-F238E27FC236}">
                <a16:creationId xmlns:a16="http://schemas.microsoft.com/office/drawing/2014/main" id="{B7CE2732-1190-4ADE-8845-E7E735BEB9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B5DEB99-7C5E-4C18-BEC0-80B023384EAF}" type="slidenum">
              <a:rPr lang="en-GB" altLang="nl-BE"/>
              <a:pPr/>
              <a:t>19</a:t>
            </a:fld>
            <a:endParaRPr lang="en-GB"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4074A8D-B0D0-44FE-A4D0-00C12338ED2D}"/>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E56C8F00-1D40-4CB7-8C5E-D8451556DB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89092" name="Slide Number Placeholder 3">
            <a:extLst>
              <a:ext uri="{FF2B5EF4-FFF2-40B4-BE49-F238E27FC236}">
                <a16:creationId xmlns:a16="http://schemas.microsoft.com/office/drawing/2014/main" id="{F889943C-CAE4-43A9-B89F-4E219133EC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C6A699B-777B-42AD-9403-8D1F898BF1DD}" type="slidenum">
              <a:rPr lang="en-GB" altLang="nl-BE"/>
              <a:pPr/>
              <a:t>2</a:t>
            </a:fld>
            <a:endParaRPr lang="en-GB" alt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A41E91F-4AF6-4BF2-91CC-0ECD426C4959}"/>
              </a:ext>
            </a:extLst>
          </p:cNvPr>
          <p:cNvSpPr>
            <a:spLocks noGrp="1" noRot="1" noChangeAspect="1" noChangeArrowheads="1" noTextEdit="1"/>
          </p:cNvSpPr>
          <p:nvPr>
            <p:ph type="sldImg"/>
          </p:nvPr>
        </p:nvSpPr>
        <p:spPr>
          <a:ln/>
        </p:spPr>
      </p:sp>
      <p:sp>
        <p:nvSpPr>
          <p:cNvPr id="107523" name="Notes Placeholder 2">
            <a:extLst>
              <a:ext uri="{FF2B5EF4-FFF2-40B4-BE49-F238E27FC236}">
                <a16:creationId xmlns:a16="http://schemas.microsoft.com/office/drawing/2014/main" id="{657C1EC5-C803-4112-8764-E94CF39645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7524" name="Slide Number Placeholder 3">
            <a:extLst>
              <a:ext uri="{FF2B5EF4-FFF2-40B4-BE49-F238E27FC236}">
                <a16:creationId xmlns:a16="http://schemas.microsoft.com/office/drawing/2014/main" id="{6117C9B5-66D6-4C39-B532-4721F83301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D28271E-F126-4C2E-BA5F-45FC29D88FA9}" type="slidenum">
              <a:rPr lang="en-GB" altLang="nl-BE"/>
              <a:pPr/>
              <a:t>20</a:t>
            </a:fld>
            <a:endParaRPr lang="en-GB" alt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CA64BC6A-A386-493A-8376-5EF50E4CA176}"/>
              </a:ext>
            </a:extLst>
          </p:cNvPr>
          <p:cNvSpPr>
            <a:spLocks noGrp="1" noRot="1" noChangeAspect="1" noChangeArrowheads="1" noTextEdit="1"/>
          </p:cNvSpPr>
          <p:nvPr>
            <p:ph type="sldImg"/>
          </p:nvPr>
        </p:nvSpPr>
        <p:spPr>
          <a:ln/>
        </p:spPr>
      </p:sp>
      <p:sp>
        <p:nvSpPr>
          <p:cNvPr id="108547" name="Notes Placeholder 2">
            <a:extLst>
              <a:ext uri="{FF2B5EF4-FFF2-40B4-BE49-F238E27FC236}">
                <a16:creationId xmlns:a16="http://schemas.microsoft.com/office/drawing/2014/main" id="{0F9A66CB-B854-42D6-8F5E-9300BD2BF5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8548" name="Slide Number Placeholder 3">
            <a:extLst>
              <a:ext uri="{FF2B5EF4-FFF2-40B4-BE49-F238E27FC236}">
                <a16:creationId xmlns:a16="http://schemas.microsoft.com/office/drawing/2014/main" id="{A502D8CD-6C3B-4B7B-817F-E2E2F1ED9C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4B18913-3562-49DC-A5A1-BBA0CEF630A5}" type="slidenum">
              <a:rPr lang="en-GB" altLang="nl-BE"/>
              <a:pPr/>
              <a:t>21</a:t>
            </a:fld>
            <a:endParaRPr lang="en-GB" altLang="nl-B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17D80A13-C5EA-41DA-8349-D59F23AE56ED}"/>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53A54AE3-4E91-48CF-817F-50C207C103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09572" name="Slide Number Placeholder 3">
            <a:extLst>
              <a:ext uri="{FF2B5EF4-FFF2-40B4-BE49-F238E27FC236}">
                <a16:creationId xmlns:a16="http://schemas.microsoft.com/office/drawing/2014/main" id="{F1C583A1-4860-4564-9ECC-40D5EEFFE9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51CF3B2-8447-4F28-A5F8-395CB52E907B}" type="slidenum">
              <a:rPr lang="en-GB" altLang="nl-BE"/>
              <a:pPr/>
              <a:t>22</a:t>
            </a:fld>
            <a:endParaRPr lang="en-GB" altLang="nl-B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D0971C6D-B549-4A99-83F0-9C5CDFC641CB}"/>
              </a:ext>
            </a:extLst>
          </p:cNvPr>
          <p:cNvSpPr>
            <a:spLocks noGrp="1" noRot="1" noChangeAspect="1" noChangeArrowheads="1" noTextEdit="1"/>
          </p:cNvSpPr>
          <p:nvPr>
            <p:ph type="sldImg"/>
          </p:nvPr>
        </p:nvSpPr>
        <p:spPr>
          <a:ln/>
        </p:spPr>
      </p:sp>
      <p:sp>
        <p:nvSpPr>
          <p:cNvPr id="110595" name="Notes Placeholder 2">
            <a:extLst>
              <a:ext uri="{FF2B5EF4-FFF2-40B4-BE49-F238E27FC236}">
                <a16:creationId xmlns:a16="http://schemas.microsoft.com/office/drawing/2014/main" id="{EC52563C-E5B9-4E71-B7B9-75E0FD941B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0596" name="Slide Number Placeholder 3">
            <a:extLst>
              <a:ext uri="{FF2B5EF4-FFF2-40B4-BE49-F238E27FC236}">
                <a16:creationId xmlns:a16="http://schemas.microsoft.com/office/drawing/2014/main" id="{799115A5-735C-498C-966D-C3DC8CBCBD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D68812B-CE7B-47E2-AFD0-798C8D897400}" type="slidenum">
              <a:rPr lang="en-GB" altLang="nl-BE"/>
              <a:pPr/>
              <a:t>23</a:t>
            </a:fld>
            <a:endParaRPr lang="en-GB" alt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55F07FD4-5873-4C17-8810-926743C3CD46}"/>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3D5EDABE-7218-499C-9793-9ED4285184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1620" name="Slide Number Placeholder 3">
            <a:extLst>
              <a:ext uri="{FF2B5EF4-FFF2-40B4-BE49-F238E27FC236}">
                <a16:creationId xmlns:a16="http://schemas.microsoft.com/office/drawing/2014/main" id="{3F202AF8-C99E-4B0C-8C00-F4DA9FAF8E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C01AED2-3023-4596-8CF4-893F3496D705}" type="slidenum">
              <a:rPr lang="en-GB" altLang="nl-BE"/>
              <a:pPr/>
              <a:t>24</a:t>
            </a:fld>
            <a:endParaRPr lang="en-GB" alt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7DF9F3D8-894E-424F-A44D-9DCD77F245BD}"/>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C06AAB28-B746-4C9B-A292-772642F015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2644" name="Slide Number Placeholder 3">
            <a:extLst>
              <a:ext uri="{FF2B5EF4-FFF2-40B4-BE49-F238E27FC236}">
                <a16:creationId xmlns:a16="http://schemas.microsoft.com/office/drawing/2014/main" id="{16DECFA2-C601-417F-99E9-DDFCBDE8B9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E7BFC52-D530-4DA7-9054-4B928487B38C}" type="slidenum">
              <a:rPr lang="en-GB" altLang="nl-BE"/>
              <a:pPr/>
              <a:t>25</a:t>
            </a:fld>
            <a:endParaRPr lang="en-GB" alt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6811BC9-67AB-494C-88E1-668937937006}"/>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A665D721-1DE7-43A2-BE32-017D8E0875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3668" name="Slide Number Placeholder 3">
            <a:extLst>
              <a:ext uri="{FF2B5EF4-FFF2-40B4-BE49-F238E27FC236}">
                <a16:creationId xmlns:a16="http://schemas.microsoft.com/office/drawing/2014/main" id="{5F1A2DED-FC07-4E64-A2A6-FD99CE363B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AE02AED-026D-4B6E-BB35-03058EB36712}" type="slidenum">
              <a:rPr lang="en-GB" altLang="nl-BE"/>
              <a:pPr/>
              <a:t>26</a:t>
            </a:fld>
            <a:endParaRPr lang="en-GB" altLang="nl-B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CF8E7451-91BF-4267-8B3D-32074560588E}"/>
              </a:ext>
            </a:extLst>
          </p:cNvPr>
          <p:cNvSpPr>
            <a:spLocks noGrp="1" noRot="1" noChangeAspect="1" noChangeArrowheads="1" noTextEdit="1"/>
          </p:cNvSpPr>
          <p:nvPr>
            <p:ph type="sldImg"/>
          </p:nvPr>
        </p:nvSpPr>
        <p:spPr>
          <a:ln/>
        </p:spPr>
      </p:sp>
      <p:sp>
        <p:nvSpPr>
          <p:cNvPr id="114691" name="Notes Placeholder 2">
            <a:extLst>
              <a:ext uri="{FF2B5EF4-FFF2-40B4-BE49-F238E27FC236}">
                <a16:creationId xmlns:a16="http://schemas.microsoft.com/office/drawing/2014/main" id="{F8CC5407-ECEE-4AC8-97C8-1DAED27C96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4692" name="Slide Number Placeholder 3">
            <a:extLst>
              <a:ext uri="{FF2B5EF4-FFF2-40B4-BE49-F238E27FC236}">
                <a16:creationId xmlns:a16="http://schemas.microsoft.com/office/drawing/2014/main" id="{5A56B8BE-154D-466B-8B27-E813DBA5BE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E9862CC-F57F-4512-A3B4-53FF6C9271E8}" type="slidenum">
              <a:rPr lang="en-GB" altLang="nl-BE"/>
              <a:pPr/>
              <a:t>27</a:t>
            </a:fld>
            <a:endParaRPr lang="en-GB" altLang="nl-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05563893-EADB-409C-AAB8-B74C73E93BDF}"/>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1B83CBCD-5F21-4BDF-9CDD-B2570B60F9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5716" name="Slide Number Placeholder 3">
            <a:extLst>
              <a:ext uri="{FF2B5EF4-FFF2-40B4-BE49-F238E27FC236}">
                <a16:creationId xmlns:a16="http://schemas.microsoft.com/office/drawing/2014/main" id="{77D1207E-C8AB-4A22-ABC3-BC248839F3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D4133B2-B221-456F-80A7-AFC736837A8E}" type="slidenum">
              <a:rPr lang="en-GB" altLang="nl-BE"/>
              <a:pPr/>
              <a:t>28</a:t>
            </a:fld>
            <a:endParaRPr lang="en-GB" altLang="nl-B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89D85E39-0AEE-4DE0-916D-83548502EA69}"/>
              </a:ext>
            </a:extLst>
          </p:cNvPr>
          <p:cNvSpPr>
            <a:spLocks noGrp="1" noRot="1" noChangeAspect="1" noChangeArrowheads="1" noTextEdit="1"/>
          </p:cNvSpPr>
          <p:nvPr>
            <p:ph type="sldImg"/>
          </p:nvPr>
        </p:nvSpPr>
        <p:spPr>
          <a:ln/>
        </p:spPr>
      </p:sp>
      <p:sp>
        <p:nvSpPr>
          <p:cNvPr id="116739" name="Notes Placeholder 2">
            <a:extLst>
              <a:ext uri="{FF2B5EF4-FFF2-40B4-BE49-F238E27FC236}">
                <a16:creationId xmlns:a16="http://schemas.microsoft.com/office/drawing/2014/main" id="{D12644F3-2777-4A1A-82C0-252E258248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6740" name="Slide Number Placeholder 3">
            <a:extLst>
              <a:ext uri="{FF2B5EF4-FFF2-40B4-BE49-F238E27FC236}">
                <a16:creationId xmlns:a16="http://schemas.microsoft.com/office/drawing/2014/main" id="{4CA75023-8E40-4786-B80E-BA78316B48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861DCE9-3481-4622-B865-4AA804CFA565}" type="slidenum">
              <a:rPr lang="en-GB" altLang="nl-BE"/>
              <a:pPr/>
              <a:t>29</a:t>
            </a:fld>
            <a:endParaRPr lang="en-GB"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a:extLst>
              <a:ext uri="{FF2B5EF4-FFF2-40B4-BE49-F238E27FC236}">
                <a16:creationId xmlns:a16="http://schemas.microsoft.com/office/drawing/2014/main" id="{EE5FCF82-E523-4FC7-BF8B-501D780C35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137283-BE9F-4100-ADF5-748CF603C2B1}" type="slidenum">
              <a:rPr lang="en-US" altLang="nl-BE" sz="1000" b="1"/>
              <a:pPr>
                <a:spcBef>
                  <a:spcPct val="0"/>
                </a:spcBef>
              </a:pPr>
              <a:t>3</a:t>
            </a:fld>
            <a:endParaRPr lang="en-US" altLang="nl-BE" sz="1000" b="1"/>
          </a:p>
        </p:txBody>
      </p:sp>
      <p:sp>
        <p:nvSpPr>
          <p:cNvPr id="90115" name="Rectangle 2">
            <a:extLst>
              <a:ext uri="{FF2B5EF4-FFF2-40B4-BE49-F238E27FC236}">
                <a16:creationId xmlns:a16="http://schemas.microsoft.com/office/drawing/2014/main" id="{C78668DE-E89E-466E-A74F-A6C76F5D699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07ACDBE-0E49-4BE7-B781-3FE2C60E9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2CCC8106-896B-4784-AB12-FB6D02A9A31B}"/>
              </a:ext>
            </a:extLst>
          </p:cNvPr>
          <p:cNvSpPr>
            <a:spLocks noGrp="1" noRot="1" noChangeAspect="1" noChangeArrowheads="1" noTextEdit="1"/>
          </p:cNvSpPr>
          <p:nvPr>
            <p:ph type="sldImg"/>
          </p:nvPr>
        </p:nvSpPr>
        <p:spPr>
          <a:ln/>
        </p:spPr>
      </p:sp>
      <p:sp>
        <p:nvSpPr>
          <p:cNvPr id="117763" name="Notes Placeholder 2">
            <a:extLst>
              <a:ext uri="{FF2B5EF4-FFF2-40B4-BE49-F238E27FC236}">
                <a16:creationId xmlns:a16="http://schemas.microsoft.com/office/drawing/2014/main" id="{A889893B-B989-483D-BCF4-1149FCE7BF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7764" name="Slide Number Placeholder 3">
            <a:extLst>
              <a:ext uri="{FF2B5EF4-FFF2-40B4-BE49-F238E27FC236}">
                <a16:creationId xmlns:a16="http://schemas.microsoft.com/office/drawing/2014/main" id="{84ACB0E0-9CA9-4B74-949E-2E163DA698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A8051EB-2CCB-4E05-BEB5-884ABD5E5DA6}" type="slidenum">
              <a:rPr lang="en-GB" altLang="nl-BE"/>
              <a:pPr/>
              <a:t>30</a:t>
            </a:fld>
            <a:endParaRPr lang="en-GB" altLang="nl-B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604689F7-EED2-48CE-9410-F7799F35D2EC}"/>
              </a:ext>
            </a:extLst>
          </p:cNvPr>
          <p:cNvSpPr>
            <a:spLocks noGrp="1" noRot="1" noChangeAspect="1" noChangeArrowheads="1" noTextEdit="1"/>
          </p:cNvSpPr>
          <p:nvPr>
            <p:ph type="sldImg"/>
          </p:nvPr>
        </p:nvSpPr>
        <p:spPr>
          <a:ln/>
        </p:spPr>
      </p:sp>
      <p:sp>
        <p:nvSpPr>
          <p:cNvPr id="118787" name="Notes Placeholder 2">
            <a:extLst>
              <a:ext uri="{FF2B5EF4-FFF2-40B4-BE49-F238E27FC236}">
                <a16:creationId xmlns:a16="http://schemas.microsoft.com/office/drawing/2014/main" id="{7440C0C7-D681-4633-AE86-13353D474F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8788" name="Slide Number Placeholder 3">
            <a:extLst>
              <a:ext uri="{FF2B5EF4-FFF2-40B4-BE49-F238E27FC236}">
                <a16:creationId xmlns:a16="http://schemas.microsoft.com/office/drawing/2014/main" id="{E9CEAAB9-27B0-47D0-BD12-247317FEA0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42DE6B9-5971-4E5B-9D9F-0108C9978A50}" type="slidenum">
              <a:rPr lang="en-GB" altLang="nl-BE"/>
              <a:pPr/>
              <a:t>31</a:t>
            </a:fld>
            <a:endParaRPr lang="en-GB" altLang="nl-B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D4BF18B-6ABD-49E2-BB50-5CB54CD6497C}"/>
              </a:ext>
            </a:extLst>
          </p:cNvPr>
          <p:cNvSpPr>
            <a:spLocks noGrp="1" noRot="1" noChangeAspect="1" noChangeArrowheads="1" noTextEdit="1"/>
          </p:cNvSpPr>
          <p:nvPr>
            <p:ph type="sldImg"/>
          </p:nvPr>
        </p:nvSpPr>
        <p:spPr>
          <a:ln/>
        </p:spPr>
      </p:sp>
      <p:sp>
        <p:nvSpPr>
          <p:cNvPr id="119811" name="Notes Placeholder 2">
            <a:extLst>
              <a:ext uri="{FF2B5EF4-FFF2-40B4-BE49-F238E27FC236}">
                <a16:creationId xmlns:a16="http://schemas.microsoft.com/office/drawing/2014/main" id="{966CBD7E-898B-43AE-A9D8-3A64D66658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19812" name="Slide Number Placeholder 3">
            <a:extLst>
              <a:ext uri="{FF2B5EF4-FFF2-40B4-BE49-F238E27FC236}">
                <a16:creationId xmlns:a16="http://schemas.microsoft.com/office/drawing/2014/main" id="{CE9E563A-C2C6-4317-A334-EF979CD56D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CDED804-CA49-4CF7-97C7-639C872425BD}" type="slidenum">
              <a:rPr lang="en-GB" altLang="nl-BE"/>
              <a:pPr/>
              <a:t>32</a:t>
            </a:fld>
            <a:endParaRPr lang="en-GB" altLang="nl-B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CFD19323-6ED6-4711-999F-9C9EDC34EB6A}"/>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D78AC0DB-8803-4C4C-A64B-042E449AB1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0836" name="Slide Number Placeholder 3">
            <a:extLst>
              <a:ext uri="{FF2B5EF4-FFF2-40B4-BE49-F238E27FC236}">
                <a16:creationId xmlns:a16="http://schemas.microsoft.com/office/drawing/2014/main" id="{323AA968-6382-4996-8196-C58C35808C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D616DCD-CCAC-4B65-9D7F-55556B6C362A}" type="slidenum">
              <a:rPr lang="en-GB" altLang="nl-BE"/>
              <a:pPr/>
              <a:t>33</a:t>
            </a:fld>
            <a:endParaRPr lang="en-GB" altLang="nl-B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90E32C48-6C04-44B2-B185-26B736612F34}"/>
              </a:ext>
            </a:extLst>
          </p:cNvPr>
          <p:cNvSpPr>
            <a:spLocks noGrp="1" noRot="1" noChangeAspect="1" noChangeArrowheads="1" noTextEdit="1"/>
          </p:cNvSpPr>
          <p:nvPr>
            <p:ph type="sldImg"/>
          </p:nvPr>
        </p:nvSpPr>
        <p:spPr>
          <a:ln/>
        </p:spPr>
      </p:sp>
      <p:sp>
        <p:nvSpPr>
          <p:cNvPr id="121859" name="Notes Placeholder 2">
            <a:extLst>
              <a:ext uri="{FF2B5EF4-FFF2-40B4-BE49-F238E27FC236}">
                <a16:creationId xmlns:a16="http://schemas.microsoft.com/office/drawing/2014/main" id="{DAB1097E-AE57-4B80-85B6-D3B5716F0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1860" name="Slide Number Placeholder 3">
            <a:extLst>
              <a:ext uri="{FF2B5EF4-FFF2-40B4-BE49-F238E27FC236}">
                <a16:creationId xmlns:a16="http://schemas.microsoft.com/office/drawing/2014/main" id="{EDB9A161-6B75-45AD-ABA6-3A27CCF2B0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86AE301-4001-49F0-8DB5-D5AA73A97E30}" type="slidenum">
              <a:rPr lang="en-GB" altLang="nl-BE"/>
              <a:pPr/>
              <a:t>34</a:t>
            </a:fld>
            <a:endParaRPr lang="en-GB" altLang="nl-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5E069B1E-1C04-4356-86BF-433637608937}"/>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7ADE96FC-D1D5-46E8-A1DF-7A9A0D1CB4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2884" name="Slide Number Placeholder 3">
            <a:extLst>
              <a:ext uri="{FF2B5EF4-FFF2-40B4-BE49-F238E27FC236}">
                <a16:creationId xmlns:a16="http://schemas.microsoft.com/office/drawing/2014/main" id="{BE54025A-1D96-4EA7-855C-E9F04700D5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6285F47-2F13-42E3-B3B3-8919BE0BB45E}" type="slidenum">
              <a:rPr lang="en-GB" altLang="nl-BE"/>
              <a:pPr/>
              <a:t>35</a:t>
            </a:fld>
            <a:endParaRPr lang="en-GB" altLang="nl-B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89AC8582-DF1E-4483-ACE8-8CE68E61AE33}"/>
              </a:ext>
            </a:extLst>
          </p:cNvPr>
          <p:cNvSpPr>
            <a:spLocks noGrp="1" noRot="1" noChangeAspect="1" noChangeArrowheads="1" noTextEdit="1"/>
          </p:cNvSpPr>
          <p:nvPr>
            <p:ph type="sldImg"/>
          </p:nvPr>
        </p:nvSpPr>
        <p:spPr>
          <a:ln/>
        </p:spPr>
      </p:sp>
      <p:sp>
        <p:nvSpPr>
          <p:cNvPr id="123907" name="Notes Placeholder 2">
            <a:extLst>
              <a:ext uri="{FF2B5EF4-FFF2-40B4-BE49-F238E27FC236}">
                <a16:creationId xmlns:a16="http://schemas.microsoft.com/office/drawing/2014/main" id="{488E982D-3110-4ACE-9940-A9F9C425AB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3908" name="Slide Number Placeholder 3">
            <a:extLst>
              <a:ext uri="{FF2B5EF4-FFF2-40B4-BE49-F238E27FC236}">
                <a16:creationId xmlns:a16="http://schemas.microsoft.com/office/drawing/2014/main" id="{2ED38A68-3178-417B-A180-FB46726D6B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87211A7-CB5E-4CB8-A309-ACAFE8BFB89D}" type="slidenum">
              <a:rPr lang="en-GB" altLang="nl-BE"/>
              <a:pPr/>
              <a:t>36</a:t>
            </a:fld>
            <a:endParaRPr lang="en-GB" altLang="nl-B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C0FE994A-EC38-46CF-A525-F06CCE61E3DC}"/>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8207A83C-9E18-41EB-AD4A-256B493778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4932" name="Slide Number Placeholder 3">
            <a:extLst>
              <a:ext uri="{FF2B5EF4-FFF2-40B4-BE49-F238E27FC236}">
                <a16:creationId xmlns:a16="http://schemas.microsoft.com/office/drawing/2014/main" id="{EDE8296B-E0A4-4F04-A5A5-684ECA80D0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90C136E-DCC4-4841-A01F-FF9DD82D3E40}" type="slidenum">
              <a:rPr lang="en-GB" altLang="nl-BE"/>
              <a:pPr/>
              <a:t>37</a:t>
            </a:fld>
            <a:endParaRPr lang="en-GB" altLang="nl-B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BDB55865-AE9F-47AB-9FC2-005BB571908B}"/>
              </a:ext>
            </a:extLst>
          </p:cNvPr>
          <p:cNvSpPr>
            <a:spLocks noGrp="1" noRot="1" noChangeAspect="1" noChangeArrowheads="1" noTextEdit="1"/>
          </p:cNvSpPr>
          <p:nvPr>
            <p:ph type="sldImg"/>
          </p:nvPr>
        </p:nvSpPr>
        <p:spPr>
          <a:ln/>
        </p:spPr>
      </p:sp>
      <p:sp>
        <p:nvSpPr>
          <p:cNvPr id="125955" name="Notes Placeholder 2">
            <a:extLst>
              <a:ext uri="{FF2B5EF4-FFF2-40B4-BE49-F238E27FC236}">
                <a16:creationId xmlns:a16="http://schemas.microsoft.com/office/drawing/2014/main" id="{7DEDA400-2322-4AA4-952C-1ECFBC7581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5956" name="Slide Number Placeholder 3">
            <a:extLst>
              <a:ext uri="{FF2B5EF4-FFF2-40B4-BE49-F238E27FC236}">
                <a16:creationId xmlns:a16="http://schemas.microsoft.com/office/drawing/2014/main" id="{E98A27AE-E246-4A99-8595-61E929E265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5636F83-E2F4-41F5-8860-B570AB27ECAA}" type="slidenum">
              <a:rPr lang="en-GB" altLang="nl-BE"/>
              <a:pPr/>
              <a:t>38</a:t>
            </a:fld>
            <a:endParaRPr lang="en-GB" altLang="nl-B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531096ED-20B6-40ED-93B9-5562EE56D60F}"/>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4D1F4FC1-3D7A-4D16-9649-D703A6EF64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6980" name="Slide Number Placeholder 3">
            <a:extLst>
              <a:ext uri="{FF2B5EF4-FFF2-40B4-BE49-F238E27FC236}">
                <a16:creationId xmlns:a16="http://schemas.microsoft.com/office/drawing/2014/main" id="{D25FD553-B523-486A-9237-0243FCEE19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2B5F891-F5B9-44DB-968A-F6A945002CC3}" type="slidenum">
              <a:rPr lang="en-GB" altLang="nl-BE"/>
              <a:pPr/>
              <a:t>39</a:t>
            </a:fld>
            <a:endParaRPr lang="en-GB"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2AD3CEA9-1CB5-4E55-99C7-4D199CBBA263}"/>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FDC69E43-FFAE-49AD-A579-06227AD9E6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1140" name="Slide Number Placeholder 3">
            <a:extLst>
              <a:ext uri="{FF2B5EF4-FFF2-40B4-BE49-F238E27FC236}">
                <a16:creationId xmlns:a16="http://schemas.microsoft.com/office/drawing/2014/main" id="{94BA6CE5-BA4E-412B-BF45-7995FD3655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95621DD-79C1-48BE-9E55-22C1EDC9CEEA}" type="slidenum">
              <a:rPr lang="en-GB" altLang="nl-BE"/>
              <a:pPr/>
              <a:t>4</a:t>
            </a:fld>
            <a:endParaRPr lang="en-GB" altLang="nl-B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39F1AE21-A67D-4954-8E64-4786AB1AB6DD}"/>
              </a:ext>
            </a:extLst>
          </p:cNvPr>
          <p:cNvSpPr>
            <a:spLocks noGrp="1" noRot="1" noChangeAspect="1" noChangeArrowheads="1" noTextEdit="1"/>
          </p:cNvSpPr>
          <p:nvPr>
            <p:ph type="sldImg"/>
          </p:nvPr>
        </p:nvSpPr>
        <p:spPr>
          <a:ln/>
        </p:spPr>
      </p:sp>
      <p:sp>
        <p:nvSpPr>
          <p:cNvPr id="128003" name="Notes Placeholder 2">
            <a:extLst>
              <a:ext uri="{FF2B5EF4-FFF2-40B4-BE49-F238E27FC236}">
                <a16:creationId xmlns:a16="http://schemas.microsoft.com/office/drawing/2014/main" id="{8ECB2FFB-6348-463E-8531-CDCA665BB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8004" name="Slide Number Placeholder 3">
            <a:extLst>
              <a:ext uri="{FF2B5EF4-FFF2-40B4-BE49-F238E27FC236}">
                <a16:creationId xmlns:a16="http://schemas.microsoft.com/office/drawing/2014/main" id="{61237FE8-559F-4AAD-B4AB-E36197A7F6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FDC7A58-BECF-441B-B0E6-97DE3BF9AB46}" type="slidenum">
              <a:rPr lang="en-GB" altLang="nl-BE"/>
              <a:pPr/>
              <a:t>40</a:t>
            </a:fld>
            <a:endParaRPr lang="en-GB" altLang="nl-B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27A1D9B0-514E-4851-91B3-E03DDFACED1F}"/>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3636AEF5-231A-4517-8BBA-4A541951B2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29028" name="Slide Number Placeholder 3">
            <a:extLst>
              <a:ext uri="{FF2B5EF4-FFF2-40B4-BE49-F238E27FC236}">
                <a16:creationId xmlns:a16="http://schemas.microsoft.com/office/drawing/2014/main" id="{3C0DC454-ABE8-4A07-A442-3C02D5A13E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25FCA27-351E-4E57-91D8-9381EBB7F504}" type="slidenum">
              <a:rPr lang="en-GB" altLang="nl-BE"/>
              <a:pPr/>
              <a:t>41</a:t>
            </a:fld>
            <a:endParaRPr lang="en-GB" altLang="nl-B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467FB8CD-DBD9-4CCB-A6E2-52577424A7ED}"/>
              </a:ext>
            </a:extLst>
          </p:cNvPr>
          <p:cNvSpPr>
            <a:spLocks noGrp="1" noRot="1" noChangeAspect="1" noChangeArrowheads="1" noTextEdit="1"/>
          </p:cNvSpPr>
          <p:nvPr>
            <p:ph type="sldImg"/>
          </p:nvPr>
        </p:nvSpPr>
        <p:spPr>
          <a:ln/>
        </p:spPr>
      </p:sp>
      <p:sp>
        <p:nvSpPr>
          <p:cNvPr id="130051" name="Notes Placeholder 2">
            <a:extLst>
              <a:ext uri="{FF2B5EF4-FFF2-40B4-BE49-F238E27FC236}">
                <a16:creationId xmlns:a16="http://schemas.microsoft.com/office/drawing/2014/main" id="{44CB5A9E-A625-4A85-B68C-2582AB78B8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0052" name="Slide Number Placeholder 3">
            <a:extLst>
              <a:ext uri="{FF2B5EF4-FFF2-40B4-BE49-F238E27FC236}">
                <a16:creationId xmlns:a16="http://schemas.microsoft.com/office/drawing/2014/main" id="{F4777B7B-032F-401F-BB8B-9765A22F3F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84F3AC4-9705-4EC1-8DB1-FA4B43C473C9}" type="slidenum">
              <a:rPr lang="en-GB" altLang="nl-BE"/>
              <a:pPr/>
              <a:t>42</a:t>
            </a:fld>
            <a:endParaRPr lang="en-GB" altLang="nl-B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8D3EB56D-2A6C-424A-8CFD-0CC44CD5FBA0}"/>
              </a:ext>
            </a:extLst>
          </p:cNvPr>
          <p:cNvSpPr>
            <a:spLocks noGrp="1" noRot="1" noChangeAspect="1" noChangeArrowheads="1" noTextEdit="1"/>
          </p:cNvSpPr>
          <p:nvPr>
            <p:ph type="sldImg"/>
          </p:nvPr>
        </p:nvSpPr>
        <p:spPr>
          <a:ln/>
        </p:spPr>
      </p:sp>
      <p:sp>
        <p:nvSpPr>
          <p:cNvPr id="138243" name="Notes Placeholder 2">
            <a:extLst>
              <a:ext uri="{FF2B5EF4-FFF2-40B4-BE49-F238E27FC236}">
                <a16:creationId xmlns:a16="http://schemas.microsoft.com/office/drawing/2014/main" id="{87C42DA7-6A78-4BAB-B089-93D776EDC4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8244" name="Slide Number Placeholder 3">
            <a:extLst>
              <a:ext uri="{FF2B5EF4-FFF2-40B4-BE49-F238E27FC236}">
                <a16:creationId xmlns:a16="http://schemas.microsoft.com/office/drawing/2014/main" id="{3088AF27-487A-4BB9-965F-9B400AEEA6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949F8F4-53C5-4EAD-A83E-DAA784E33AB2}" type="slidenum">
              <a:rPr lang="en-GB" altLang="nl-BE"/>
              <a:pPr/>
              <a:t>43</a:t>
            </a:fld>
            <a:endParaRPr lang="en-GB" altLang="nl-B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2EE081D0-57D7-4CCE-82C3-371FE7042BBD}"/>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08E97CF5-F86F-4C4B-8E83-968539667D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9268" name="Slide Number Placeholder 3">
            <a:extLst>
              <a:ext uri="{FF2B5EF4-FFF2-40B4-BE49-F238E27FC236}">
                <a16:creationId xmlns:a16="http://schemas.microsoft.com/office/drawing/2014/main" id="{16DE8B73-33F3-46E2-B97C-C149AA1822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08C4B4E-8E73-49BA-A416-E7DA0EABBDD4}" type="slidenum">
              <a:rPr lang="en-GB" altLang="nl-BE"/>
              <a:pPr/>
              <a:t>44</a:t>
            </a:fld>
            <a:endParaRPr lang="en-GB" altLang="nl-B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3FACD846-F43F-4B5C-AC91-B13E1388EB77}"/>
              </a:ext>
            </a:extLst>
          </p:cNvPr>
          <p:cNvSpPr>
            <a:spLocks noGrp="1" noRot="1" noChangeAspect="1" noChangeArrowheads="1" noTextEdit="1"/>
          </p:cNvSpPr>
          <p:nvPr>
            <p:ph type="sldImg"/>
          </p:nvPr>
        </p:nvSpPr>
        <p:spPr>
          <a:ln/>
        </p:spPr>
      </p:sp>
      <p:sp>
        <p:nvSpPr>
          <p:cNvPr id="140291" name="Notes Placeholder 2">
            <a:extLst>
              <a:ext uri="{FF2B5EF4-FFF2-40B4-BE49-F238E27FC236}">
                <a16:creationId xmlns:a16="http://schemas.microsoft.com/office/drawing/2014/main" id="{157A66FF-09AB-4013-B0B8-7EF072FDB9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0292" name="Slide Number Placeholder 3">
            <a:extLst>
              <a:ext uri="{FF2B5EF4-FFF2-40B4-BE49-F238E27FC236}">
                <a16:creationId xmlns:a16="http://schemas.microsoft.com/office/drawing/2014/main" id="{44EB339E-0CAC-4FE9-AF5E-80A50B693E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CD2C2D6-ACD7-40B4-95BD-09142432A26E}" type="slidenum">
              <a:rPr lang="en-GB" altLang="nl-BE"/>
              <a:pPr/>
              <a:t>45</a:t>
            </a:fld>
            <a:endParaRPr lang="en-GB" altLang="nl-B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a:extLst>
              <a:ext uri="{FF2B5EF4-FFF2-40B4-BE49-F238E27FC236}">
                <a16:creationId xmlns:a16="http://schemas.microsoft.com/office/drawing/2014/main" id="{B28140DE-CB13-42ED-96B0-B5C81FE379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50F65D-EC65-44DB-B3BD-7E8985E34096}" type="slidenum">
              <a:rPr lang="en-US" altLang="nl-BE" sz="1000" b="1"/>
              <a:pPr>
                <a:spcBef>
                  <a:spcPct val="0"/>
                </a:spcBef>
              </a:pPr>
              <a:t>46</a:t>
            </a:fld>
            <a:endParaRPr lang="en-US" altLang="nl-BE" sz="1000" b="1"/>
          </a:p>
        </p:txBody>
      </p:sp>
      <p:sp>
        <p:nvSpPr>
          <p:cNvPr id="141315" name="Rectangle 2">
            <a:extLst>
              <a:ext uri="{FF2B5EF4-FFF2-40B4-BE49-F238E27FC236}">
                <a16:creationId xmlns:a16="http://schemas.microsoft.com/office/drawing/2014/main" id="{863400CD-8A3D-4BD3-896E-7A78CEA05A84}"/>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323291A5-0C8B-4395-92B8-CA967CFBE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74B57970-CC39-4EED-8E00-5F73AC31CFF3}"/>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0DA4A46B-8264-4CB2-9FB2-E28D6B507B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2340" name="Slide Number Placeholder 3">
            <a:extLst>
              <a:ext uri="{FF2B5EF4-FFF2-40B4-BE49-F238E27FC236}">
                <a16:creationId xmlns:a16="http://schemas.microsoft.com/office/drawing/2014/main" id="{99EFA3FE-C794-46C6-B651-4D75FF5128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877E003-6B05-42E1-AC4B-862153FCA658}" type="slidenum">
              <a:rPr lang="en-GB" altLang="nl-BE"/>
              <a:pPr/>
              <a:t>47</a:t>
            </a:fld>
            <a:endParaRPr lang="en-GB" altLang="nl-B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14A66137-7887-4879-8BDE-30061A4F1887}"/>
              </a:ext>
            </a:extLst>
          </p:cNvPr>
          <p:cNvSpPr>
            <a:spLocks noGrp="1" noRot="1" noChangeAspect="1" noChangeArrowheads="1" noTextEdit="1"/>
          </p:cNvSpPr>
          <p:nvPr>
            <p:ph type="sldImg"/>
          </p:nvPr>
        </p:nvSpPr>
        <p:spPr>
          <a:ln/>
        </p:spPr>
      </p:sp>
      <p:sp>
        <p:nvSpPr>
          <p:cNvPr id="143363" name="Notes Placeholder 2">
            <a:extLst>
              <a:ext uri="{FF2B5EF4-FFF2-40B4-BE49-F238E27FC236}">
                <a16:creationId xmlns:a16="http://schemas.microsoft.com/office/drawing/2014/main" id="{670A8E73-25D8-457F-BA5F-15DC65093B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3364" name="Slide Number Placeholder 3">
            <a:extLst>
              <a:ext uri="{FF2B5EF4-FFF2-40B4-BE49-F238E27FC236}">
                <a16:creationId xmlns:a16="http://schemas.microsoft.com/office/drawing/2014/main" id="{418BA7B1-A18F-474A-92A2-86D53B707F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9BD7275-A092-4F29-9BF0-6DDD26EE0438}" type="slidenum">
              <a:rPr lang="en-GB" altLang="nl-BE"/>
              <a:pPr/>
              <a:t>48</a:t>
            </a:fld>
            <a:endParaRPr lang="en-GB" altLang="nl-B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18AD2937-2318-4A53-9F56-0B8254348DAB}"/>
              </a:ext>
            </a:extLst>
          </p:cNvPr>
          <p:cNvSpPr>
            <a:spLocks noGrp="1" noRot="1" noChangeAspect="1" noChangeArrowheads="1" noTextEdit="1"/>
          </p:cNvSpPr>
          <p:nvPr>
            <p:ph type="sldImg"/>
          </p:nvPr>
        </p:nvSpPr>
        <p:spPr>
          <a:ln/>
        </p:spPr>
      </p:sp>
      <p:sp>
        <p:nvSpPr>
          <p:cNvPr id="146435" name="Notes Placeholder 2">
            <a:extLst>
              <a:ext uri="{FF2B5EF4-FFF2-40B4-BE49-F238E27FC236}">
                <a16:creationId xmlns:a16="http://schemas.microsoft.com/office/drawing/2014/main" id="{96598400-12D3-490D-8C1E-E9BAAD9BC1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6436" name="Slide Number Placeholder 3">
            <a:extLst>
              <a:ext uri="{FF2B5EF4-FFF2-40B4-BE49-F238E27FC236}">
                <a16:creationId xmlns:a16="http://schemas.microsoft.com/office/drawing/2014/main" id="{A53D7F42-DF9F-4C41-9658-2243123A33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54884AD-FF1F-41DE-B9F7-2A6B5D067BE2}" type="slidenum">
              <a:rPr lang="en-GB" altLang="nl-BE"/>
              <a:pPr/>
              <a:t>49</a:t>
            </a:fld>
            <a:endParaRPr lang="en-GB"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63F5CBF8-CC96-4840-9360-81CBF722A52F}"/>
              </a:ext>
            </a:extLst>
          </p:cNvPr>
          <p:cNvSpPr>
            <a:spLocks noGrp="1" noRot="1" noChangeAspect="1" noChangeArrowheads="1" noTextEdit="1"/>
          </p:cNvSpPr>
          <p:nvPr>
            <p:ph type="sldImg"/>
          </p:nvPr>
        </p:nvSpPr>
        <p:spPr>
          <a:ln/>
        </p:spPr>
      </p:sp>
      <p:sp>
        <p:nvSpPr>
          <p:cNvPr id="92163" name="Notes Placeholder 2">
            <a:extLst>
              <a:ext uri="{FF2B5EF4-FFF2-40B4-BE49-F238E27FC236}">
                <a16:creationId xmlns:a16="http://schemas.microsoft.com/office/drawing/2014/main" id="{3339D70B-5490-483C-92AE-1A0A7D6607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2164" name="Slide Number Placeholder 3">
            <a:extLst>
              <a:ext uri="{FF2B5EF4-FFF2-40B4-BE49-F238E27FC236}">
                <a16:creationId xmlns:a16="http://schemas.microsoft.com/office/drawing/2014/main" id="{0F48B832-4E7D-44F9-9C6E-93723A0315F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7097401-871A-4E49-A81D-7DE71B947DA6}" type="slidenum">
              <a:rPr lang="en-GB" altLang="nl-BE"/>
              <a:pPr/>
              <a:t>5</a:t>
            </a:fld>
            <a:endParaRPr lang="en-GB" altLang="nl-B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345AB8A2-24DB-4523-9894-F055C82A8D9E}"/>
              </a:ext>
            </a:extLst>
          </p:cNvPr>
          <p:cNvSpPr>
            <a:spLocks noGrp="1" noRot="1" noChangeAspect="1" noChangeArrowheads="1" noTextEdit="1"/>
          </p:cNvSpPr>
          <p:nvPr>
            <p:ph type="sldImg"/>
          </p:nvPr>
        </p:nvSpPr>
        <p:spPr>
          <a:ln/>
        </p:spPr>
      </p:sp>
      <p:sp>
        <p:nvSpPr>
          <p:cNvPr id="147459" name="Notes Placeholder 2">
            <a:extLst>
              <a:ext uri="{FF2B5EF4-FFF2-40B4-BE49-F238E27FC236}">
                <a16:creationId xmlns:a16="http://schemas.microsoft.com/office/drawing/2014/main" id="{296590A0-FF30-4743-B27A-090F1F49D1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7460" name="Slide Number Placeholder 3">
            <a:extLst>
              <a:ext uri="{FF2B5EF4-FFF2-40B4-BE49-F238E27FC236}">
                <a16:creationId xmlns:a16="http://schemas.microsoft.com/office/drawing/2014/main" id="{0C4E0B10-1D99-4C02-991D-8F1EBE0726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062C3CB-6574-4399-86D9-913FE20B0E2B}" type="slidenum">
              <a:rPr lang="en-GB" altLang="nl-BE"/>
              <a:pPr/>
              <a:t>50</a:t>
            </a:fld>
            <a:endParaRPr lang="en-GB" altLang="nl-B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25B377BE-BE96-4D57-8758-EDE162CEAC62}"/>
              </a:ext>
            </a:extLst>
          </p:cNvPr>
          <p:cNvSpPr>
            <a:spLocks noGrp="1" noRot="1" noChangeAspect="1" noChangeArrowheads="1" noTextEdit="1"/>
          </p:cNvSpPr>
          <p:nvPr>
            <p:ph type="sldImg"/>
          </p:nvPr>
        </p:nvSpPr>
        <p:spPr>
          <a:ln/>
        </p:spPr>
      </p:sp>
      <p:sp>
        <p:nvSpPr>
          <p:cNvPr id="148483" name="Notes Placeholder 2">
            <a:extLst>
              <a:ext uri="{FF2B5EF4-FFF2-40B4-BE49-F238E27FC236}">
                <a16:creationId xmlns:a16="http://schemas.microsoft.com/office/drawing/2014/main" id="{3C091AD8-F643-4472-9B51-F0B7CF3A91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8484" name="Slide Number Placeholder 3">
            <a:extLst>
              <a:ext uri="{FF2B5EF4-FFF2-40B4-BE49-F238E27FC236}">
                <a16:creationId xmlns:a16="http://schemas.microsoft.com/office/drawing/2014/main" id="{67612A68-D32E-43C0-9B63-995D969A56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1873E5B-43E0-4FD0-B84E-F8BC8E5C15B0}" type="slidenum">
              <a:rPr lang="en-GB" altLang="nl-BE"/>
              <a:pPr/>
              <a:t>51</a:t>
            </a:fld>
            <a:endParaRPr lang="en-GB" altLang="nl-B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E2EBC455-0710-45E3-9930-7086704BB41E}"/>
              </a:ext>
            </a:extLst>
          </p:cNvPr>
          <p:cNvSpPr>
            <a:spLocks noGrp="1" noRot="1" noChangeAspect="1" noChangeArrowheads="1" noTextEdit="1"/>
          </p:cNvSpPr>
          <p:nvPr>
            <p:ph type="sldImg"/>
          </p:nvPr>
        </p:nvSpPr>
        <p:spPr>
          <a:ln/>
        </p:spPr>
      </p:sp>
      <p:sp>
        <p:nvSpPr>
          <p:cNvPr id="149507" name="Notes Placeholder 2">
            <a:extLst>
              <a:ext uri="{FF2B5EF4-FFF2-40B4-BE49-F238E27FC236}">
                <a16:creationId xmlns:a16="http://schemas.microsoft.com/office/drawing/2014/main" id="{207562AE-8A79-4770-8467-C44E76BF43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49508" name="Slide Number Placeholder 3">
            <a:extLst>
              <a:ext uri="{FF2B5EF4-FFF2-40B4-BE49-F238E27FC236}">
                <a16:creationId xmlns:a16="http://schemas.microsoft.com/office/drawing/2014/main" id="{796FC59C-F2FE-475D-9BBC-298FAFB57A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37FCEC0-E321-4102-870A-2D752511799D}" type="slidenum">
              <a:rPr lang="en-GB" altLang="nl-BE"/>
              <a:pPr/>
              <a:t>52</a:t>
            </a:fld>
            <a:endParaRPr lang="en-GB" altLang="nl-BE"/>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11058D9D-AC12-4050-86E6-26DCAC95914F}"/>
              </a:ext>
            </a:extLst>
          </p:cNvPr>
          <p:cNvSpPr>
            <a:spLocks noGrp="1" noRot="1" noChangeAspect="1" noChangeArrowheads="1" noTextEdit="1"/>
          </p:cNvSpPr>
          <p:nvPr>
            <p:ph type="sldImg"/>
          </p:nvPr>
        </p:nvSpPr>
        <p:spPr>
          <a:ln/>
        </p:spPr>
      </p:sp>
      <p:sp>
        <p:nvSpPr>
          <p:cNvPr id="150531" name="Notes Placeholder 2">
            <a:extLst>
              <a:ext uri="{FF2B5EF4-FFF2-40B4-BE49-F238E27FC236}">
                <a16:creationId xmlns:a16="http://schemas.microsoft.com/office/drawing/2014/main" id="{1FAFBC70-C2D0-4A67-B547-4D38B060EB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0532" name="Slide Number Placeholder 3">
            <a:extLst>
              <a:ext uri="{FF2B5EF4-FFF2-40B4-BE49-F238E27FC236}">
                <a16:creationId xmlns:a16="http://schemas.microsoft.com/office/drawing/2014/main" id="{D073790E-BF43-41B2-B12C-1340D5305F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BA9398C-CBAD-4444-85F9-6930006B1499}" type="slidenum">
              <a:rPr lang="en-GB" altLang="nl-BE"/>
              <a:pPr/>
              <a:t>53</a:t>
            </a:fld>
            <a:endParaRPr lang="en-GB" altLang="nl-B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D2C22124-359F-4726-8C10-7B8572B0D240}"/>
              </a:ext>
            </a:extLst>
          </p:cNvPr>
          <p:cNvSpPr>
            <a:spLocks noGrp="1" noRot="1" noChangeAspect="1" noChangeArrowheads="1" noTextEdit="1"/>
          </p:cNvSpPr>
          <p:nvPr>
            <p:ph type="sldImg"/>
          </p:nvPr>
        </p:nvSpPr>
        <p:spPr>
          <a:ln/>
        </p:spPr>
      </p:sp>
      <p:sp>
        <p:nvSpPr>
          <p:cNvPr id="151555" name="Notes Placeholder 2">
            <a:extLst>
              <a:ext uri="{FF2B5EF4-FFF2-40B4-BE49-F238E27FC236}">
                <a16:creationId xmlns:a16="http://schemas.microsoft.com/office/drawing/2014/main" id="{570A2211-3501-4D08-8979-06153AF506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1556" name="Slide Number Placeholder 3">
            <a:extLst>
              <a:ext uri="{FF2B5EF4-FFF2-40B4-BE49-F238E27FC236}">
                <a16:creationId xmlns:a16="http://schemas.microsoft.com/office/drawing/2014/main" id="{80C45991-36FE-4295-8263-C82FF8BB32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73E4E64-3581-4A1F-8153-193170650FCF}" type="slidenum">
              <a:rPr lang="en-GB" altLang="nl-BE"/>
              <a:pPr/>
              <a:t>54</a:t>
            </a:fld>
            <a:endParaRPr lang="en-GB" altLang="nl-B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a:extLst>
              <a:ext uri="{FF2B5EF4-FFF2-40B4-BE49-F238E27FC236}">
                <a16:creationId xmlns:a16="http://schemas.microsoft.com/office/drawing/2014/main" id="{A9A63B12-D653-4D6C-9926-086BAE26C5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854618-2867-4032-822B-D6FFA1A4A371}" type="slidenum">
              <a:rPr lang="en-US" altLang="nl-BE" sz="1000" b="1"/>
              <a:pPr>
                <a:spcBef>
                  <a:spcPct val="0"/>
                </a:spcBef>
              </a:pPr>
              <a:t>55</a:t>
            </a:fld>
            <a:endParaRPr lang="en-US" altLang="nl-BE" sz="1000" b="1"/>
          </a:p>
        </p:txBody>
      </p:sp>
      <p:sp>
        <p:nvSpPr>
          <p:cNvPr id="152579" name="Rectangle 2">
            <a:extLst>
              <a:ext uri="{FF2B5EF4-FFF2-40B4-BE49-F238E27FC236}">
                <a16:creationId xmlns:a16="http://schemas.microsoft.com/office/drawing/2014/main" id="{1F82A1EA-1077-43CF-A484-442C346BC7EF}"/>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922BE586-0A63-45AA-8AC7-EEF77D65A5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8F0FE695-B0E3-42EF-B515-883C18D078CD}"/>
              </a:ext>
            </a:extLst>
          </p:cNvPr>
          <p:cNvSpPr>
            <a:spLocks noGrp="1" noRot="1" noChangeAspect="1" noChangeArrowheads="1" noTextEdit="1"/>
          </p:cNvSpPr>
          <p:nvPr>
            <p:ph type="sldImg"/>
          </p:nvPr>
        </p:nvSpPr>
        <p:spPr>
          <a:ln/>
        </p:spPr>
      </p:sp>
      <p:sp>
        <p:nvSpPr>
          <p:cNvPr id="153603" name="Notes Placeholder 2">
            <a:extLst>
              <a:ext uri="{FF2B5EF4-FFF2-40B4-BE49-F238E27FC236}">
                <a16:creationId xmlns:a16="http://schemas.microsoft.com/office/drawing/2014/main" id="{AAD83514-CD98-460C-9DDC-6106A324EB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3604" name="Slide Number Placeholder 3">
            <a:extLst>
              <a:ext uri="{FF2B5EF4-FFF2-40B4-BE49-F238E27FC236}">
                <a16:creationId xmlns:a16="http://schemas.microsoft.com/office/drawing/2014/main" id="{A1AF4F1C-4FC8-4866-9B48-7792212F21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2644875-3ACD-4FDC-9E62-5B311C7EE017}" type="slidenum">
              <a:rPr lang="en-GB" altLang="nl-BE"/>
              <a:pPr/>
              <a:t>56</a:t>
            </a:fld>
            <a:endParaRPr lang="en-GB" altLang="nl-B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DE2C7B6-FE6A-48C7-A6F9-804446135078}"/>
              </a:ext>
            </a:extLst>
          </p:cNvPr>
          <p:cNvSpPr>
            <a:spLocks noGrp="1" noRot="1" noChangeAspect="1" noChangeArrowheads="1" noTextEdit="1"/>
          </p:cNvSpPr>
          <p:nvPr>
            <p:ph type="sldImg"/>
          </p:nvPr>
        </p:nvSpPr>
        <p:spPr>
          <a:ln/>
        </p:spPr>
      </p:sp>
      <p:sp>
        <p:nvSpPr>
          <p:cNvPr id="154627" name="Notes Placeholder 2">
            <a:extLst>
              <a:ext uri="{FF2B5EF4-FFF2-40B4-BE49-F238E27FC236}">
                <a16:creationId xmlns:a16="http://schemas.microsoft.com/office/drawing/2014/main" id="{69A51E44-CBD9-4F78-9CD2-0573A720A1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4628" name="Slide Number Placeholder 3">
            <a:extLst>
              <a:ext uri="{FF2B5EF4-FFF2-40B4-BE49-F238E27FC236}">
                <a16:creationId xmlns:a16="http://schemas.microsoft.com/office/drawing/2014/main" id="{8D9C29EE-3861-4D88-B182-55B47730E9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7551C56-6CF9-4B04-AD89-227C7C1E3336}" type="slidenum">
              <a:rPr lang="en-GB" altLang="nl-BE"/>
              <a:pPr/>
              <a:t>57</a:t>
            </a:fld>
            <a:endParaRPr lang="en-GB" altLang="nl-BE"/>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9C844AB1-BB49-4FCD-A550-51407E28614F}"/>
              </a:ext>
            </a:extLst>
          </p:cNvPr>
          <p:cNvSpPr>
            <a:spLocks noGrp="1" noRot="1" noChangeAspect="1" noChangeArrowheads="1" noTextEdit="1"/>
          </p:cNvSpPr>
          <p:nvPr>
            <p:ph type="sldImg"/>
          </p:nvPr>
        </p:nvSpPr>
        <p:spPr>
          <a:ln/>
        </p:spPr>
      </p:sp>
      <p:sp>
        <p:nvSpPr>
          <p:cNvPr id="155651" name="Notes Placeholder 2">
            <a:extLst>
              <a:ext uri="{FF2B5EF4-FFF2-40B4-BE49-F238E27FC236}">
                <a16:creationId xmlns:a16="http://schemas.microsoft.com/office/drawing/2014/main" id="{A41452F3-9ADF-42FF-8822-4541CE26EB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5652" name="Slide Number Placeholder 3">
            <a:extLst>
              <a:ext uri="{FF2B5EF4-FFF2-40B4-BE49-F238E27FC236}">
                <a16:creationId xmlns:a16="http://schemas.microsoft.com/office/drawing/2014/main" id="{E592E3A5-7791-4DEE-8699-4E9FC87435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2A6407F-03BD-43FB-82D0-C871BF2556C3}" type="slidenum">
              <a:rPr lang="en-GB" altLang="nl-BE"/>
              <a:pPr/>
              <a:t>58</a:t>
            </a:fld>
            <a:endParaRPr lang="en-GB" altLang="nl-B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F11EBB56-B973-4149-8AE3-E2E95203C8F9}"/>
              </a:ext>
            </a:extLst>
          </p:cNvPr>
          <p:cNvSpPr>
            <a:spLocks noGrp="1" noRot="1" noChangeAspect="1" noChangeArrowheads="1" noTextEdit="1"/>
          </p:cNvSpPr>
          <p:nvPr>
            <p:ph type="sldImg"/>
          </p:nvPr>
        </p:nvSpPr>
        <p:spPr>
          <a:ln/>
        </p:spPr>
      </p:sp>
      <p:sp>
        <p:nvSpPr>
          <p:cNvPr id="156675" name="Notes Placeholder 2">
            <a:extLst>
              <a:ext uri="{FF2B5EF4-FFF2-40B4-BE49-F238E27FC236}">
                <a16:creationId xmlns:a16="http://schemas.microsoft.com/office/drawing/2014/main" id="{71F35159-5CEE-4DF6-8810-EABDC921CA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6676" name="Slide Number Placeholder 3">
            <a:extLst>
              <a:ext uri="{FF2B5EF4-FFF2-40B4-BE49-F238E27FC236}">
                <a16:creationId xmlns:a16="http://schemas.microsoft.com/office/drawing/2014/main" id="{9E9D3E15-ADC0-4147-8CAC-A414E691C5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87DF4D8-345D-466B-84E1-9E207FE32BCA}" type="slidenum">
              <a:rPr lang="en-GB" altLang="nl-BE"/>
              <a:pPr/>
              <a:t>59</a:t>
            </a:fld>
            <a:endParaRPr lang="en-GB" altLang="nl-B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78E688DF-5371-45B0-9BB2-97A2379C9DB2}"/>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18DC7326-1BFA-4447-9339-E26AF0C9A5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3188" name="Slide Number Placeholder 3">
            <a:extLst>
              <a:ext uri="{FF2B5EF4-FFF2-40B4-BE49-F238E27FC236}">
                <a16:creationId xmlns:a16="http://schemas.microsoft.com/office/drawing/2014/main" id="{B32C92A3-FA0E-4321-8C52-C9BA626FFF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077B64D-6665-418D-8095-EA0497CCFBF7}" type="slidenum">
              <a:rPr lang="en-GB" altLang="nl-BE"/>
              <a:pPr/>
              <a:t>6</a:t>
            </a:fld>
            <a:endParaRPr lang="en-GB" altLang="nl-BE"/>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48B00274-59C3-4068-9CA1-4CC58173AE55}"/>
              </a:ext>
            </a:extLst>
          </p:cNvPr>
          <p:cNvSpPr>
            <a:spLocks noGrp="1" noRot="1" noChangeAspect="1" noChangeArrowheads="1" noTextEdit="1"/>
          </p:cNvSpPr>
          <p:nvPr>
            <p:ph type="sldImg"/>
          </p:nvPr>
        </p:nvSpPr>
        <p:spPr>
          <a:ln/>
        </p:spPr>
      </p:sp>
      <p:sp>
        <p:nvSpPr>
          <p:cNvPr id="157699" name="Notes Placeholder 2">
            <a:extLst>
              <a:ext uri="{FF2B5EF4-FFF2-40B4-BE49-F238E27FC236}">
                <a16:creationId xmlns:a16="http://schemas.microsoft.com/office/drawing/2014/main" id="{05A6CD6B-FA14-4340-91A2-FA365ADA43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7700" name="Slide Number Placeholder 3">
            <a:extLst>
              <a:ext uri="{FF2B5EF4-FFF2-40B4-BE49-F238E27FC236}">
                <a16:creationId xmlns:a16="http://schemas.microsoft.com/office/drawing/2014/main" id="{2921D74C-A5AB-42BF-84E7-70799F42DE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1D5F130-BAD6-4899-A782-CD6E8C6BD15F}" type="slidenum">
              <a:rPr lang="en-GB" altLang="nl-BE"/>
              <a:pPr/>
              <a:t>60</a:t>
            </a:fld>
            <a:endParaRPr lang="en-GB" altLang="nl-BE"/>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52952957-71B5-4083-AFE8-0EA9ECA22411}"/>
              </a:ext>
            </a:extLst>
          </p:cNvPr>
          <p:cNvSpPr>
            <a:spLocks noGrp="1" noRot="1" noChangeAspect="1" noChangeArrowheads="1" noTextEdit="1"/>
          </p:cNvSpPr>
          <p:nvPr>
            <p:ph type="sldImg"/>
          </p:nvPr>
        </p:nvSpPr>
        <p:spPr>
          <a:ln/>
        </p:spPr>
      </p:sp>
      <p:sp>
        <p:nvSpPr>
          <p:cNvPr id="158723" name="Notes Placeholder 2">
            <a:extLst>
              <a:ext uri="{FF2B5EF4-FFF2-40B4-BE49-F238E27FC236}">
                <a16:creationId xmlns:a16="http://schemas.microsoft.com/office/drawing/2014/main" id="{0EE4EFAD-F8E0-4F90-8933-0D0928ADBE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8724" name="Slide Number Placeholder 3">
            <a:extLst>
              <a:ext uri="{FF2B5EF4-FFF2-40B4-BE49-F238E27FC236}">
                <a16:creationId xmlns:a16="http://schemas.microsoft.com/office/drawing/2014/main" id="{D1C80317-D2C9-4BE3-BF42-EC0B5C4047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AB1982C-9136-435A-B1E0-67CE938C9008}" type="slidenum">
              <a:rPr lang="en-GB" altLang="nl-BE"/>
              <a:pPr/>
              <a:t>61</a:t>
            </a:fld>
            <a:endParaRPr lang="en-GB" altLang="nl-BE"/>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79915BF5-724B-4076-A062-DD0E88529CF2}"/>
              </a:ext>
            </a:extLst>
          </p:cNvPr>
          <p:cNvSpPr>
            <a:spLocks noGrp="1" noRot="1" noChangeAspect="1" noChangeArrowheads="1" noTextEdit="1"/>
          </p:cNvSpPr>
          <p:nvPr>
            <p:ph type="sldImg"/>
          </p:nvPr>
        </p:nvSpPr>
        <p:spPr>
          <a:ln/>
        </p:spPr>
      </p:sp>
      <p:sp>
        <p:nvSpPr>
          <p:cNvPr id="159747" name="Notes Placeholder 2">
            <a:extLst>
              <a:ext uri="{FF2B5EF4-FFF2-40B4-BE49-F238E27FC236}">
                <a16:creationId xmlns:a16="http://schemas.microsoft.com/office/drawing/2014/main" id="{7543394A-92D7-46F7-9CD1-4B7A49BD98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59748" name="Slide Number Placeholder 3">
            <a:extLst>
              <a:ext uri="{FF2B5EF4-FFF2-40B4-BE49-F238E27FC236}">
                <a16:creationId xmlns:a16="http://schemas.microsoft.com/office/drawing/2014/main" id="{42917B73-F6C3-44A3-86E8-280B7D4A0E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2B5E36F-76DC-412C-A418-8E6F9F75A01B}" type="slidenum">
              <a:rPr lang="en-GB" altLang="nl-BE"/>
              <a:pPr/>
              <a:t>62</a:t>
            </a:fld>
            <a:endParaRPr lang="en-GB" altLang="nl-BE"/>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7F837F4A-238D-49C3-803F-049921C3EBF3}"/>
              </a:ext>
            </a:extLst>
          </p:cNvPr>
          <p:cNvSpPr>
            <a:spLocks noGrp="1" noRot="1" noChangeAspect="1" noChangeArrowheads="1" noTextEdit="1"/>
          </p:cNvSpPr>
          <p:nvPr>
            <p:ph type="sldImg"/>
          </p:nvPr>
        </p:nvSpPr>
        <p:spPr>
          <a:ln/>
        </p:spPr>
      </p:sp>
      <p:sp>
        <p:nvSpPr>
          <p:cNvPr id="160771" name="Notes Placeholder 2">
            <a:extLst>
              <a:ext uri="{FF2B5EF4-FFF2-40B4-BE49-F238E27FC236}">
                <a16:creationId xmlns:a16="http://schemas.microsoft.com/office/drawing/2014/main" id="{82A4778E-E4E5-4ABC-8B9E-CA7381B35B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0772" name="Slide Number Placeholder 3">
            <a:extLst>
              <a:ext uri="{FF2B5EF4-FFF2-40B4-BE49-F238E27FC236}">
                <a16:creationId xmlns:a16="http://schemas.microsoft.com/office/drawing/2014/main" id="{B7A34CB5-4ECA-417C-AAC0-CB14AB80D8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B83D7A5-CA59-4F01-B23F-34553ED746E7}" type="slidenum">
              <a:rPr lang="en-GB" altLang="nl-BE"/>
              <a:pPr/>
              <a:t>63</a:t>
            </a:fld>
            <a:endParaRPr lang="en-GB" altLang="nl-BE"/>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FF4496D9-D089-46B0-951D-644A5461935A}"/>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2BE1E124-764D-40FE-8F49-DAD4441F18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1796" name="Slide Number Placeholder 3">
            <a:extLst>
              <a:ext uri="{FF2B5EF4-FFF2-40B4-BE49-F238E27FC236}">
                <a16:creationId xmlns:a16="http://schemas.microsoft.com/office/drawing/2014/main" id="{D21CF146-97ED-4398-8343-6CB028E79F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0533026-DE35-444E-9F6B-B21B14F14045}" type="slidenum">
              <a:rPr lang="en-GB" altLang="nl-BE"/>
              <a:pPr/>
              <a:t>64</a:t>
            </a:fld>
            <a:endParaRPr lang="en-GB" altLang="nl-BE"/>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a:extLst>
              <a:ext uri="{FF2B5EF4-FFF2-40B4-BE49-F238E27FC236}">
                <a16:creationId xmlns:a16="http://schemas.microsoft.com/office/drawing/2014/main" id="{1970D973-1751-4F4A-9194-BC898D4653EC}"/>
              </a:ext>
            </a:extLst>
          </p:cNvPr>
          <p:cNvSpPr>
            <a:spLocks noGrp="1" noRot="1" noChangeAspect="1" noChangeArrowheads="1" noTextEdit="1"/>
          </p:cNvSpPr>
          <p:nvPr>
            <p:ph type="sldImg"/>
          </p:nvPr>
        </p:nvSpPr>
        <p:spPr>
          <a:ln/>
        </p:spPr>
      </p:sp>
      <p:sp>
        <p:nvSpPr>
          <p:cNvPr id="162819" name="Notes Placeholder 2">
            <a:extLst>
              <a:ext uri="{FF2B5EF4-FFF2-40B4-BE49-F238E27FC236}">
                <a16:creationId xmlns:a16="http://schemas.microsoft.com/office/drawing/2014/main" id="{7AF91A02-5D4B-4842-8950-AD1E89C7E0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2820" name="Slide Number Placeholder 3">
            <a:extLst>
              <a:ext uri="{FF2B5EF4-FFF2-40B4-BE49-F238E27FC236}">
                <a16:creationId xmlns:a16="http://schemas.microsoft.com/office/drawing/2014/main" id="{57246877-4C77-42A1-ABF7-6CCC2A8E40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511B4B7-C5F2-412B-9A5C-F728D8F727A0}" type="slidenum">
              <a:rPr lang="en-GB" altLang="nl-BE"/>
              <a:pPr/>
              <a:t>65</a:t>
            </a:fld>
            <a:endParaRPr lang="en-GB" altLang="nl-BE"/>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547156FB-16B4-4CC8-9F03-B09564257516}"/>
              </a:ext>
            </a:extLst>
          </p:cNvPr>
          <p:cNvSpPr>
            <a:spLocks noGrp="1" noRot="1" noChangeAspect="1" noChangeArrowheads="1" noTextEdit="1"/>
          </p:cNvSpPr>
          <p:nvPr>
            <p:ph type="sldImg"/>
          </p:nvPr>
        </p:nvSpPr>
        <p:spPr>
          <a:ln/>
        </p:spPr>
      </p:sp>
      <p:sp>
        <p:nvSpPr>
          <p:cNvPr id="163843" name="Notes Placeholder 2">
            <a:extLst>
              <a:ext uri="{FF2B5EF4-FFF2-40B4-BE49-F238E27FC236}">
                <a16:creationId xmlns:a16="http://schemas.microsoft.com/office/drawing/2014/main" id="{133A4B9D-8D9B-4B42-874C-B2C1CC7D17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3844" name="Slide Number Placeholder 3">
            <a:extLst>
              <a:ext uri="{FF2B5EF4-FFF2-40B4-BE49-F238E27FC236}">
                <a16:creationId xmlns:a16="http://schemas.microsoft.com/office/drawing/2014/main" id="{CAFC35B4-3B8C-4B60-90F3-581F1E6682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4AA0853-C2D7-4FB9-B285-DE78935B0018}" type="slidenum">
              <a:rPr lang="en-GB" altLang="nl-BE"/>
              <a:pPr/>
              <a:t>66</a:t>
            </a:fld>
            <a:endParaRPr lang="en-GB" altLang="nl-BE"/>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BC024628-24E2-458E-9F67-F05C8BA4D411}"/>
              </a:ext>
            </a:extLst>
          </p:cNvPr>
          <p:cNvSpPr>
            <a:spLocks noGrp="1" noRot="1" noChangeAspect="1" noChangeArrowheads="1" noTextEdit="1"/>
          </p:cNvSpPr>
          <p:nvPr>
            <p:ph type="sldImg"/>
          </p:nvPr>
        </p:nvSpPr>
        <p:spPr>
          <a:ln/>
        </p:spPr>
      </p:sp>
      <p:sp>
        <p:nvSpPr>
          <p:cNvPr id="164867" name="Notes Placeholder 2">
            <a:extLst>
              <a:ext uri="{FF2B5EF4-FFF2-40B4-BE49-F238E27FC236}">
                <a16:creationId xmlns:a16="http://schemas.microsoft.com/office/drawing/2014/main" id="{DD1925BE-0809-42A4-8035-17AA8423BB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4868" name="Slide Number Placeholder 3">
            <a:extLst>
              <a:ext uri="{FF2B5EF4-FFF2-40B4-BE49-F238E27FC236}">
                <a16:creationId xmlns:a16="http://schemas.microsoft.com/office/drawing/2014/main" id="{7FAA8431-AEBD-4F3D-A99E-F3BD472FAE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9E2A21E-C102-4CD5-8590-3FFC2C6130C7}" type="slidenum">
              <a:rPr lang="en-GB" altLang="nl-BE"/>
              <a:pPr/>
              <a:t>67</a:t>
            </a:fld>
            <a:endParaRPr lang="en-GB" altLang="nl-BE"/>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B6F0220D-31D2-497C-B65A-1131F181C891}"/>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DC8E6BE6-AB21-45EC-A8DA-F51457D58C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5892" name="Slide Number Placeholder 3">
            <a:extLst>
              <a:ext uri="{FF2B5EF4-FFF2-40B4-BE49-F238E27FC236}">
                <a16:creationId xmlns:a16="http://schemas.microsoft.com/office/drawing/2014/main" id="{759F103B-FBC2-4800-99DA-810BC24089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F55A645-46C0-4539-8E3B-6D7E9DFDDBAD}" type="slidenum">
              <a:rPr lang="en-GB" altLang="nl-BE"/>
              <a:pPr/>
              <a:t>68</a:t>
            </a:fld>
            <a:endParaRPr lang="en-GB" altLang="nl-BE"/>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E93E6352-00CD-4685-92C8-B99E605A509A}"/>
              </a:ext>
            </a:extLst>
          </p:cNvPr>
          <p:cNvSpPr>
            <a:spLocks noGrp="1" noRot="1" noChangeAspect="1" noChangeArrowheads="1" noTextEdit="1"/>
          </p:cNvSpPr>
          <p:nvPr>
            <p:ph type="sldImg"/>
          </p:nvPr>
        </p:nvSpPr>
        <p:spPr>
          <a:ln/>
        </p:spPr>
      </p:sp>
      <p:sp>
        <p:nvSpPr>
          <p:cNvPr id="166915" name="Notes Placeholder 2">
            <a:extLst>
              <a:ext uri="{FF2B5EF4-FFF2-40B4-BE49-F238E27FC236}">
                <a16:creationId xmlns:a16="http://schemas.microsoft.com/office/drawing/2014/main" id="{4DEADB1F-E9C8-4C3C-A834-218A3249AD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6916" name="Slide Number Placeholder 3">
            <a:extLst>
              <a:ext uri="{FF2B5EF4-FFF2-40B4-BE49-F238E27FC236}">
                <a16:creationId xmlns:a16="http://schemas.microsoft.com/office/drawing/2014/main" id="{979EF332-A006-4F9B-B4CC-F1A77A4A61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35118DC-7B81-4F71-A746-0853689F6674}" type="slidenum">
              <a:rPr lang="en-GB" altLang="nl-BE"/>
              <a:pPr/>
              <a:t>69</a:t>
            </a:fld>
            <a:endParaRPr lang="en-GB" altLang="nl-B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C035946E-CCAD-4211-BD1F-6666E8DE85D9}"/>
              </a:ext>
            </a:extLst>
          </p:cNvPr>
          <p:cNvSpPr>
            <a:spLocks noGrp="1" noRot="1" noChangeAspect="1" noChangeArrowheads="1" noTextEdit="1"/>
          </p:cNvSpPr>
          <p:nvPr>
            <p:ph type="sldImg"/>
          </p:nvPr>
        </p:nvSpPr>
        <p:spPr>
          <a:ln/>
        </p:spPr>
      </p:sp>
      <p:sp>
        <p:nvSpPr>
          <p:cNvPr id="94211" name="Notes Placeholder 2">
            <a:extLst>
              <a:ext uri="{FF2B5EF4-FFF2-40B4-BE49-F238E27FC236}">
                <a16:creationId xmlns:a16="http://schemas.microsoft.com/office/drawing/2014/main" id="{194655B1-A460-4A9D-9CDF-12DF442B85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4212" name="Slide Number Placeholder 3">
            <a:extLst>
              <a:ext uri="{FF2B5EF4-FFF2-40B4-BE49-F238E27FC236}">
                <a16:creationId xmlns:a16="http://schemas.microsoft.com/office/drawing/2014/main" id="{893A18E8-059F-4AA8-864B-E950C81553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552E0CC-D0A3-4244-AF50-3EB5FF559AA8}" type="slidenum">
              <a:rPr lang="en-GB" altLang="nl-BE"/>
              <a:pPr/>
              <a:t>7</a:t>
            </a:fld>
            <a:endParaRPr lang="en-GB" altLang="nl-BE"/>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1AAB47AC-EF83-4242-B921-87F9BD2DF641}"/>
              </a:ext>
            </a:extLst>
          </p:cNvPr>
          <p:cNvSpPr>
            <a:spLocks noGrp="1" noRot="1" noChangeAspect="1" noChangeArrowheads="1" noTextEdit="1"/>
          </p:cNvSpPr>
          <p:nvPr>
            <p:ph type="sldImg"/>
          </p:nvPr>
        </p:nvSpPr>
        <p:spPr>
          <a:ln/>
        </p:spPr>
      </p:sp>
      <p:sp>
        <p:nvSpPr>
          <p:cNvPr id="167939" name="Notes Placeholder 2">
            <a:extLst>
              <a:ext uri="{FF2B5EF4-FFF2-40B4-BE49-F238E27FC236}">
                <a16:creationId xmlns:a16="http://schemas.microsoft.com/office/drawing/2014/main" id="{42212E0F-7B58-434C-B84C-55853C51AE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7940" name="Slide Number Placeholder 3">
            <a:extLst>
              <a:ext uri="{FF2B5EF4-FFF2-40B4-BE49-F238E27FC236}">
                <a16:creationId xmlns:a16="http://schemas.microsoft.com/office/drawing/2014/main" id="{07A19FA4-80C5-4241-BBCC-8D2E4C5BF8A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CB9753A-AB52-4DFB-8A43-0BBF09606E48}" type="slidenum">
              <a:rPr lang="en-GB" altLang="nl-BE"/>
              <a:pPr/>
              <a:t>70</a:t>
            </a:fld>
            <a:endParaRPr lang="en-GB" altLang="nl-BE"/>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a:extLst>
              <a:ext uri="{FF2B5EF4-FFF2-40B4-BE49-F238E27FC236}">
                <a16:creationId xmlns:a16="http://schemas.microsoft.com/office/drawing/2014/main" id="{BDBB1F0A-71CD-4857-B8FB-B7018BF2D9E4}"/>
              </a:ext>
            </a:extLst>
          </p:cNvPr>
          <p:cNvSpPr>
            <a:spLocks noGrp="1" noRot="1" noChangeAspect="1" noChangeArrowheads="1" noTextEdit="1"/>
          </p:cNvSpPr>
          <p:nvPr>
            <p:ph type="sldImg"/>
          </p:nvPr>
        </p:nvSpPr>
        <p:spPr>
          <a:ln/>
        </p:spPr>
      </p:sp>
      <p:sp>
        <p:nvSpPr>
          <p:cNvPr id="168963" name="Notes Placeholder 2">
            <a:extLst>
              <a:ext uri="{FF2B5EF4-FFF2-40B4-BE49-F238E27FC236}">
                <a16:creationId xmlns:a16="http://schemas.microsoft.com/office/drawing/2014/main" id="{6BD65EEC-384E-4935-BB72-C6ED02EA1D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8964" name="Slide Number Placeholder 3">
            <a:extLst>
              <a:ext uri="{FF2B5EF4-FFF2-40B4-BE49-F238E27FC236}">
                <a16:creationId xmlns:a16="http://schemas.microsoft.com/office/drawing/2014/main" id="{ACCAE35E-8F59-4369-A056-ACF693F418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CEAD304-D03F-4292-8BF5-A12E0C3620C2}" type="slidenum">
              <a:rPr lang="en-GB" altLang="nl-BE"/>
              <a:pPr/>
              <a:t>71</a:t>
            </a:fld>
            <a:endParaRPr lang="en-GB" altLang="nl-BE"/>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AFAA1C33-EC93-4FE7-B897-20E1A955E567}"/>
              </a:ext>
            </a:extLst>
          </p:cNvPr>
          <p:cNvSpPr>
            <a:spLocks noGrp="1" noRot="1" noChangeAspect="1" noChangeArrowheads="1" noTextEdit="1"/>
          </p:cNvSpPr>
          <p:nvPr>
            <p:ph type="sldImg"/>
          </p:nvPr>
        </p:nvSpPr>
        <p:spPr>
          <a:ln/>
        </p:spPr>
      </p:sp>
      <p:sp>
        <p:nvSpPr>
          <p:cNvPr id="169987" name="Notes Placeholder 2">
            <a:extLst>
              <a:ext uri="{FF2B5EF4-FFF2-40B4-BE49-F238E27FC236}">
                <a16:creationId xmlns:a16="http://schemas.microsoft.com/office/drawing/2014/main" id="{4928CE54-F515-4FE4-B3DA-7867EA6CD9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9988" name="Slide Number Placeholder 3">
            <a:extLst>
              <a:ext uri="{FF2B5EF4-FFF2-40B4-BE49-F238E27FC236}">
                <a16:creationId xmlns:a16="http://schemas.microsoft.com/office/drawing/2014/main" id="{0C3A2D66-3E45-4E82-A8BB-4917CDBE07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A8DCB90-C897-47D3-A952-D5A5503DFC81}" type="slidenum">
              <a:rPr lang="en-GB" altLang="nl-BE"/>
              <a:pPr/>
              <a:t>72</a:t>
            </a:fld>
            <a:endParaRPr lang="en-GB" altLang="nl-BE"/>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165C17B3-D0AF-4B25-9854-319C5F0CD1FB}"/>
              </a:ext>
            </a:extLst>
          </p:cNvPr>
          <p:cNvSpPr>
            <a:spLocks noGrp="1" noRot="1" noChangeAspect="1" noChangeArrowheads="1" noTextEdit="1"/>
          </p:cNvSpPr>
          <p:nvPr>
            <p:ph type="sldImg"/>
          </p:nvPr>
        </p:nvSpPr>
        <p:spPr>
          <a:ln/>
        </p:spPr>
      </p:sp>
      <p:sp>
        <p:nvSpPr>
          <p:cNvPr id="131075" name="Notes Placeholder 2">
            <a:extLst>
              <a:ext uri="{FF2B5EF4-FFF2-40B4-BE49-F238E27FC236}">
                <a16:creationId xmlns:a16="http://schemas.microsoft.com/office/drawing/2014/main" id="{7EACEC9C-5DD4-469B-92BC-9F4392E9D1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1076" name="Slide Number Placeholder 3">
            <a:extLst>
              <a:ext uri="{FF2B5EF4-FFF2-40B4-BE49-F238E27FC236}">
                <a16:creationId xmlns:a16="http://schemas.microsoft.com/office/drawing/2014/main" id="{B22AD9E7-5647-4C79-A1C3-E19406DB14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AA35FAF-1530-4C6F-94CD-15048F815389}" type="slidenum">
              <a:rPr lang="en-GB" altLang="nl-BE"/>
              <a:pPr/>
              <a:t>73</a:t>
            </a:fld>
            <a:endParaRPr lang="en-GB" altLang="nl-BE"/>
          </a:p>
        </p:txBody>
      </p:sp>
    </p:spTree>
    <p:extLst>
      <p:ext uri="{BB962C8B-B14F-4D97-AF65-F5344CB8AC3E}">
        <p14:creationId xmlns:p14="http://schemas.microsoft.com/office/powerpoint/2010/main" val="154599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C9167E0-3138-4FCB-B92D-CB237D63A7E7}"/>
              </a:ext>
            </a:extLst>
          </p:cNvPr>
          <p:cNvSpPr>
            <a:spLocks noGrp="1" noRot="1" noChangeAspect="1" noChangeArrowheads="1" noTextEdit="1"/>
          </p:cNvSpPr>
          <p:nvPr>
            <p:ph type="sldImg"/>
          </p:nvPr>
        </p:nvSpPr>
        <p:spPr>
          <a:ln/>
        </p:spPr>
      </p:sp>
      <p:sp>
        <p:nvSpPr>
          <p:cNvPr id="132099" name="Notes Placeholder 2">
            <a:extLst>
              <a:ext uri="{FF2B5EF4-FFF2-40B4-BE49-F238E27FC236}">
                <a16:creationId xmlns:a16="http://schemas.microsoft.com/office/drawing/2014/main" id="{54EF61B2-C295-4296-82E1-99FE86B3BE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2100" name="Slide Number Placeholder 3">
            <a:extLst>
              <a:ext uri="{FF2B5EF4-FFF2-40B4-BE49-F238E27FC236}">
                <a16:creationId xmlns:a16="http://schemas.microsoft.com/office/drawing/2014/main" id="{60AE778A-B1FB-4633-8BDC-93361E7115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26C2EDA-9164-4B3E-8788-C14CA8028C33}" type="slidenum">
              <a:rPr lang="en-GB" altLang="nl-BE"/>
              <a:pPr/>
              <a:t>74</a:t>
            </a:fld>
            <a:endParaRPr lang="en-GB" altLang="nl-BE"/>
          </a:p>
        </p:txBody>
      </p:sp>
    </p:spTree>
    <p:extLst>
      <p:ext uri="{BB962C8B-B14F-4D97-AF65-F5344CB8AC3E}">
        <p14:creationId xmlns:p14="http://schemas.microsoft.com/office/powerpoint/2010/main" val="38988144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49502373-70B5-40E6-A506-F8F24F94101B}"/>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90DD65DC-8C6B-4C60-B89A-2D2D732274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3124" name="Slide Number Placeholder 3">
            <a:extLst>
              <a:ext uri="{FF2B5EF4-FFF2-40B4-BE49-F238E27FC236}">
                <a16:creationId xmlns:a16="http://schemas.microsoft.com/office/drawing/2014/main" id="{6EAE8095-1E2A-4F57-BE5B-DF84889BC9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1EA392A-4C69-4BE7-9A90-4852F6276489}" type="slidenum">
              <a:rPr lang="en-GB" altLang="nl-BE"/>
              <a:pPr/>
              <a:t>75</a:t>
            </a:fld>
            <a:endParaRPr lang="en-GB" altLang="nl-BE"/>
          </a:p>
        </p:txBody>
      </p:sp>
    </p:spTree>
    <p:extLst>
      <p:ext uri="{BB962C8B-B14F-4D97-AF65-F5344CB8AC3E}">
        <p14:creationId xmlns:p14="http://schemas.microsoft.com/office/powerpoint/2010/main" val="3239910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F81C1BA3-5604-4B49-A375-A6EBB40692AA}"/>
              </a:ext>
            </a:extLst>
          </p:cNvPr>
          <p:cNvSpPr>
            <a:spLocks noGrp="1" noRot="1" noChangeAspect="1" noChangeArrowheads="1" noTextEdit="1"/>
          </p:cNvSpPr>
          <p:nvPr>
            <p:ph type="sldImg"/>
          </p:nvPr>
        </p:nvSpPr>
        <p:spPr>
          <a:ln/>
        </p:spPr>
      </p:sp>
      <p:sp>
        <p:nvSpPr>
          <p:cNvPr id="134147" name="Notes Placeholder 2">
            <a:extLst>
              <a:ext uri="{FF2B5EF4-FFF2-40B4-BE49-F238E27FC236}">
                <a16:creationId xmlns:a16="http://schemas.microsoft.com/office/drawing/2014/main" id="{DA93FD33-5147-4F2C-9CFF-8CE5CB9CCE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4148" name="Slide Number Placeholder 3">
            <a:extLst>
              <a:ext uri="{FF2B5EF4-FFF2-40B4-BE49-F238E27FC236}">
                <a16:creationId xmlns:a16="http://schemas.microsoft.com/office/drawing/2014/main" id="{903BC91B-1AF5-418C-974C-5C5CAF6C3E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E362F3E-BD72-47FA-827B-10C120CC3456}" type="slidenum">
              <a:rPr lang="en-GB" altLang="nl-BE"/>
              <a:pPr/>
              <a:t>76</a:t>
            </a:fld>
            <a:endParaRPr lang="en-GB" altLang="nl-BE"/>
          </a:p>
        </p:txBody>
      </p:sp>
    </p:spTree>
    <p:extLst>
      <p:ext uri="{BB962C8B-B14F-4D97-AF65-F5344CB8AC3E}">
        <p14:creationId xmlns:p14="http://schemas.microsoft.com/office/powerpoint/2010/main" val="8705651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031893D8-1C0D-4C8C-8579-EACF87D9A0E3}"/>
              </a:ext>
            </a:extLst>
          </p:cNvPr>
          <p:cNvSpPr>
            <a:spLocks noGrp="1" noRot="1" noChangeAspect="1" noChangeArrowheads="1" noTextEdit="1"/>
          </p:cNvSpPr>
          <p:nvPr>
            <p:ph type="sldImg"/>
          </p:nvPr>
        </p:nvSpPr>
        <p:spPr>
          <a:ln/>
        </p:spPr>
      </p:sp>
      <p:sp>
        <p:nvSpPr>
          <p:cNvPr id="135171" name="Notes Placeholder 2">
            <a:extLst>
              <a:ext uri="{FF2B5EF4-FFF2-40B4-BE49-F238E27FC236}">
                <a16:creationId xmlns:a16="http://schemas.microsoft.com/office/drawing/2014/main" id="{1B0B094D-0953-4EB8-AC15-F742B9F1A3A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5172" name="Slide Number Placeholder 3">
            <a:extLst>
              <a:ext uri="{FF2B5EF4-FFF2-40B4-BE49-F238E27FC236}">
                <a16:creationId xmlns:a16="http://schemas.microsoft.com/office/drawing/2014/main" id="{8D887AAD-A9CF-4049-88FE-02BA59375F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BEA8C33-77E2-474F-9E2C-C0A27BBAB0E0}" type="slidenum">
              <a:rPr lang="en-GB" altLang="nl-BE"/>
              <a:pPr/>
              <a:t>77</a:t>
            </a:fld>
            <a:endParaRPr lang="en-GB" altLang="nl-BE"/>
          </a:p>
        </p:txBody>
      </p:sp>
    </p:spTree>
    <p:extLst>
      <p:ext uri="{BB962C8B-B14F-4D97-AF65-F5344CB8AC3E}">
        <p14:creationId xmlns:p14="http://schemas.microsoft.com/office/powerpoint/2010/main" val="22985947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A72B61D8-FCF5-4151-B921-77FDC91353FA}"/>
              </a:ext>
            </a:extLst>
          </p:cNvPr>
          <p:cNvSpPr>
            <a:spLocks noGrp="1" noRot="1" noChangeAspect="1" noChangeArrowheads="1" noTextEdit="1"/>
          </p:cNvSpPr>
          <p:nvPr>
            <p:ph type="sldImg"/>
          </p:nvPr>
        </p:nvSpPr>
        <p:spPr>
          <a:ln/>
        </p:spPr>
      </p:sp>
      <p:sp>
        <p:nvSpPr>
          <p:cNvPr id="136195" name="Notes Placeholder 2">
            <a:extLst>
              <a:ext uri="{FF2B5EF4-FFF2-40B4-BE49-F238E27FC236}">
                <a16:creationId xmlns:a16="http://schemas.microsoft.com/office/drawing/2014/main" id="{9BBD2742-76C6-4B42-B862-EC56E507B2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6196" name="Slide Number Placeholder 3">
            <a:extLst>
              <a:ext uri="{FF2B5EF4-FFF2-40B4-BE49-F238E27FC236}">
                <a16:creationId xmlns:a16="http://schemas.microsoft.com/office/drawing/2014/main" id="{396BEC92-478B-4B05-A2C9-D8C3024DDF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C321381-AB2F-4D7F-B220-C74A96E6EC9B}" type="slidenum">
              <a:rPr lang="en-GB" altLang="nl-BE"/>
              <a:pPr/>
              <a:t>78</a:t>
            </a:fld>
            <a:endParaRPr lang="en-GB" altLang="nl-BE"/>
          </a:p>
        </p:txBody>
      </p:sp>
    </p:spTree>
    <p:extLst>
      <p:ext uri="{BB962C8B-B14F-4D97-AF65-F5344CB8AC3E}">
        <p14:creationId xmlns:p14="http://schemas.microsoft.com/office/powerpoint/2010/main" val="33401225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793115A5-4007-4239-846A-2B6014A540DB}"/>
              </a:ext>
            </a:extLst>
          </p:cNvPr>
          <p:cNvSpPr>
            <a:spLocks noGrp="1" noRot="1" noChangeAspect="1" noChangeArrowheads="1" noTextEdit="1"/>
          </p:cNvSpPr>
          <p:nvPr>
            <p:ph type="sldImg"/>
          </p:nvPr>
        </p:nvSpPr>
        <p:spPr>
          <a:ln/>
        </p:spPr>
      </p:sp>
      <p:sp>
        <p:nvSpPr>
          <p:cNvPr id="137219" name="Notes Placeholder 2">
            <a:extLst>
              <a:ext uri="{FF2B5EF4-FFF2-40B4-BE49-F238E27FC236}">
                <a16:creationId xmlns:a16="http://schemas.microsoft.com/office/drawing/2014/main" id="{9A6D0CE5-B759-4C21-A9E8-C81767FFF0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37220" name="Slide Number Placeholder 3">
            <a:extLst>
              <a:ext uri="{FF2B5EF4-FFF2-40B4-BE49-F238E27FC236}">
                <a16:creationId xmlns:a16="http://schemas.microsoft.com/office/drawing/2014/main" id="{BCDEE887-2BD1-4AB3-872D-87CB44C690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F472B74-CBDC-442C-A31B-1353CB45CA0E}" type="slidenum">
              <a:rPr lang="en-GB" altLang="nl-BE"/>
              <a:pPr/>
              <a:t>79</a:t>
            </a:fld>
            <a:endParaRPr lang="en-GB" altLang="nl-BE"/>
          </a:p>
        </p:txBody>
      </p:sp>
    </p:spTree>
    <p:extLst>
      <p:ext uri="{BB962C8B-B14F-4D97-AF65-F5344CB8AC3E}">
        <p14:creationId xmlns:p14="http://schemas.microsoft.com/office/powerpoint/2010/main" val="276489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A4E51E94-BC70-4263-A823-38C34F045638}"/>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88F51DF0-71E2-462A-AC87-7EF2FBEBEC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5236" name="Slide Number Placeholder 3">
            <a:extLst>
              <a:ext uri="{FF2B5EF4-FFF2-40B4-BE49-F238E27FC236}">
                <a16:creationId xmlns:a16="http://schemas.microsoft.com/office/drawing/2014/main" id="{E8A828C1-6267-405F-B8CA-DF476D51F9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0EB1764-A26C-4E2D-BFE4-B390F36962D9}" type="slidenum">
              <a:rPr lang="en-GB" altLang="nl-BE"/>
              <a:pPr/>
              <a:t>8</a:t>
            </a:fld>
            <a:endParaRPr lang="en-GB" altLang="nl-BE"/>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a:extLst>
              <a:ext uri="{FF2B5EF4-FFF2-40B4-BE49-F238E27FC236}">
                <a16:creationId xmlns:a16="http://schemas.microsoft.com/office/drawing/2014/main" id="{10C317A2-D6C7-4206-86BF-EB571B1F41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450452-17E3-4D1D-B8CA-09DBACA75621}" type="slidenum">
              <a:rPr lang="en-US" altLang="nl-BE" sz="1000" b="1"/>
              <a:pPr>
                <a:spcBef>
                  <a:spcPct val="0"/>
                </a:spcBef>
              </a:pPr>
              <a:t>80</a:t>
            </a:fld>
            <a:endParaRPr lang="en-US" altLang="nl-BE" sz="1000" b="1"/>
          </a:p>
        </p:txBody>
      </p:sp>
      <p:sp>
        <p:nvSpPr>
          <p:cNvPr id="171011" name="Rectangle 2">
            <a:extLst>
              <a:ext uri="{FF2B5EF4-FFF2-40B4-BE49-F238E27FC236}">
                <a16:creationId xmlns:a16="http://schemas.microsoft.com/office/drawing/2014/main" id="{7484EA69-02BA-48C9-862F-3CC925B8903C}"/>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CA02FCA8-84B2-42CD-8C4E-0E282552F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AD207AF4-0D58-41DD-887B-A2A2ADA179B5}"/>
              </a:ext>
            </a:extLst>
          </p:cNvPr>
          <p:cNvSpPr>
            <a:spLocks noGrp="1" noRot="1" noChangeAspect="1" noChangeArrowheads="1" noTextEdit="1"/>
          </p:cNvSpPr>
          <p:nvPr>
            <p:ph type="sldImg"/>
          </p:nvPr>
        </p:nvSpPr>
        <p:spPr>
          <a:ln/>
        </p:spPr>
      </p:sp>
      <p:sp>
        <p:nvSpPr>
          <p:cNvPr id="96259" name="Notes Placeholder 2">
            <a:extLst>
              <a:ext uri="{FF2B5EF4-FFF2-40B4-BE49-F238E27FC236}">
                <a16:creationId xmlns:a16="http://schemas.microsoft.com/office/drawing/2014/main" id="{0EFC7610-4456-40C4-A4A4-7D48643332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96260" name="Slide Number Placeholder 3">
            <a:extLst>
              <a:ext uri="{FF2B5EF4-FFF2-40B4-BE49-F238E27FC236}">
                <a16:creationId xmlns:a16="http://schemas.microsoft.com/office/drawing/2014/main" id="{5BBC07F6-CA34-472C-B926-73A664508D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12BF9B6-C8CC-421A-9498-8B7630C7453F}" type="slidenum">
              <a:rPr lang="en-GB" altLang="nl-BE"/>
              <a:pPr/>
              <a:t>9</a:t>
            </a:fld>
            <a:endParaRPr lang="en-GB" alt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4FB088B-DD15-4DA8-9607-C98521774A7B}"/>
              </a:ext>
            </a:extLst>
          </p:cNvPr>
          <p:cNvSpPr>
            <a:spLocks noGrp="1"/>
          </p:cNvSpPr>
          <p:nvPr>
            <p:ph type="dt" sz="half" idx="10"/>
          </p:nvPr>
        </p:nvSpPr>
        <p:spPr/>
        <p:txBody>
          <a:bodyPr/>
          <a:lstStyle>
            <a:lvl1pPr>
              <a:defRPr/>
            </a:lvl1pPr>
          </a:lstStyle>
          <a:p>
            <a:pPr>
              <a:defRPr/>
            </a:pPr>
            <a:fld id="{CC9ED812-3CFE-4BC6-AE74-E652D473E5F0}" type="datetimeFigureOut">
              <a:rPr lang="en-US"/>
              <a:pPr>
                <a:defRPr/>
              </a:pPr>
              <a:t>5/12/2020</a:t>
            </a:fld>
            <a:endParaRPr lang="en-US"/>
          </a:p>
        </p:txBody>
      </p:sp>
      <p:sp>
        <p:nvSpPr>
          <p:cNvPr id="5" name="Footer Placeholder 4">
            <a:extLst>
              <a:ext uri="{FF2B5EF4-FFF2-40B4-BE49-F238E27FC236}">
                <a16:creationId xmlns:a16="http://schemas.microsoft.com/office/drawing/2014/main" id="{D4A802B3-AAD6-496B-A77F-CDBC5D802C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86E341-3E95-4D2C-AE7E-228ECDE0941F}"/>
              </a:ext>
            </a:extLst>
          </p:cNvPr>
          <p:cNvSpPr>
            <a:spLocks noGrp="1"/>
          </p:cNvSpPr>
          <p:nvPr>
            <p:ph type="sldNum" sz="quarter" idx="12"/>
          </p:nvPr>
        </p:nvSpPr>
        <p:spPr/>
        <p:txBody>
          <a:bodyPr/>
          <a:lstStyle>
            <a:lvl1pPr>
              <a:defRPr/>
            </a:lvl1pPr>
          </a:lstStyle>
          <a:p>
            <a:fld id="{8B4D2EF6-79E8-4447-AB3E-40128CE95365}" type="slidenum">
              <a:rPr lang="en-US" altLang="nl-BE"/>
              <a:pPr/>
              <a:t>‹#›</a:t>
            </a:fld>
            <a:endParaRPr lang="en-US" altLang="nl-BE" sz="1400">
              <a:solidFill>
                <a:srgbClr val="FFFFFF"/>
              </a:solidFill>
            </a:endParaRPr>
          </a:p>
        </p:txBody>
      </p:sp>
    </p:spTree>
    <p:extLst>
      <p:ext uri="{BB962C8B-B14F-4D97-AF65-F5344CB8AC3E}">
        <p14:creationId xmlns:p14="http://schemas.microsoft.com/office/powerpoint/2010/main" val="298934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9DF77-1370-46E3-B885-7E125F857433}"/>
              </a:ext>
            </a:extLst>
          </p:cNvPr>
          <p:cNvSpPr>
            <a:spLocks noGrp="1"/>
          </p:cNvSpPr>
          <p:nvPr>
            <p:ph type="dt" sz="half" idx="10"/>
          </p:nvPr>
        </p:nvSpPr>
        <p:spPr/>
        <p:txBody>
          <a:bodyPr/>
          <a:lstStyle>
            <a:lvl1pPr>
              <a:defRPr/>
            </a:lvl1pPr>
          </a:lstStyle>
          <a:p>
            <a:pPr>
              <a:defRPr/>
            </a:pPr>
            <a:endParaRPr lang="nl-NL"/>
          </a:p>
        </p:txBody>
      </p:sp>
      <p:sp>
        <p:nvSpPr>
          <p:cNvPr id="5" name="Footer Placeholder 4">
            <a:extLst>
              <a:ext uri="{FF2B5EF4-FFF2-40B4-BE49-F238E27FC236}">
                <a16:creationId xmlns:a16="http://schemas.microsoft.com/office/drawing/2014/main" id="{61223A8F-C93B-41BA-A307-6ADE673E3E77}"/>
              </a:ext>
            </a:extLst>
          </p:cNvPr>
          <p:cNvSpPr>
            <a:spLocks noGrp="1"/>
          </p:cNvSpPr>
          <p:nvPr>
            <p:ph type="ftr" sz="quarter" idx="11"/>
          </p:nvPr>
        </p:nvSpPr>
        <p:spPr/>
        <p:txBody>
          <a:bodyPr/>
          <a:lstStyle>
            <a:lvl1pPr>
              <a:defRPr/>
            </a:lvl1pPr>
          </a:lstStyle>
          <a:p>
            <a:pPr>
              <a:defRPr/>
            </a:pPr>
            <a:endParaRPr lang="nl-BE"/>
          </a:p>
        </p:txBody>
      </p:sp>
      <p:sp>
        <p:nvSpPr>
          <p:cNvPr id="6" name="Slide Number Placeholder 5">
            <a:extLst>
              <a:ext uri="{FF2B5EF4-FFF2-40B4-BE49-F238E27FC236}">
                <a16:creationId xmlns:a16="http://schemas.microsoft.com/office/drawing/2014/main" id="{C8149099-E6B5-4ACD-9425-3E38BAA50B40}"/>
              </a:ext>
            </a:extLst>
          </p:cNvPr>
          <p:cNvSpPr>
            <a:spLocks noGrp="1"/>
          </p:cNvSpPr>
          <p:nvPr>
            <p:ph type="sldNum" sz="quarter" idx="12"/>
          </p:nvPr>
        </p:nvSpPr>
        <p:spPr/>
        <p:txBody>
          <a:bodyPr/>
          <a:lstStyle>
            <a:lvl1pPr>
              <a:defRPr/>
            </a:lvl1pPr>
          </a:lstStyle>
          <a:p>
            <a:fld id="{C605A957-F310-423F-9B4E-C8CF74154FD4}" type="slidenum">
              <a:rPr lang="nl-NL" altLang="nl-BE"/>
              <a:pPr/>
              <a:t>‹#›</a:t>
            </a:fld>
            <a:endParaRPr lang="nl-NL" altLang="nl-BE"/>
          </a:p>
        </p:txBody>
      </p:sp>
    </p:spTree>
    <p:extLst>
      <p:ext uri="{BB962C8B-B14F-4D97-AF65-F5344CB8AC3E}">
        <p14:creationId xmlns:p14="http://schemas.microsoft.com/office/powerpoint/2010/main" val="353433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382B2-899F-48E2-80FA-49A5E9F3284A}"/>
              </a:ext>
            </a:extLst>
          </p:cNvPr>
          <p:cNvSpPr>
            <a:spLocks noGrp="1"/>
          </p:cNvSpPr>
          <p:nvPr>
            <p:ph type="dt" sz="half" idx="10"/>
          </p:nvPr>
        </p:nvSpPr>
        <p:spPr/>
        <p:txBody>
          <a:bodyPr/>
          <a:lstStyle>
            <a:lvl1pPr>
              <a:defRPr/>
            </a:lvl1pPr>
          </a:lstStyle>
          <a:p>
            <a:pPr>
              <a:defRPr/>
            </a:pPr>
            <a:endParaRPr lang="nl-NL"/>
          </a:p>
        </p:txBody>
      </p:sp>
      <p:sp>
        <p:nvSpPr>
          <p:cNvPr id="5" name="Footer Placeholder 4">
            <a:extLst>
              <a:ext uri="{FF2B5EF4-FFF2-40B4-BE49-F238E27FC236}">
                <a16:creationId xmlns:a16="http://schemas.microsoft.com/office/drawing/2014/main" id="{E34C988F-1334-4FA1-B5E6-CB2EBD4C6521}"/>
              </a:ext>
            </a:extLst>
          </p:cNvPr>
          <p:cNvSpPr>
            <a:spLocks noGrp="1"/>
          </p:cNvSpPr>
          <p:nvPr>
            <p:ph type="ftr" sz="quarter" idx="11"/>
          </p:nvPr>
        </p:nvSpPr>
        <p:spPr/>
        <p:txBody>
          <a:bodyPr/>
          <a:lstStyle>
            <a:lvl1pPr>
              <a:defRPr/>
            </a:lvl1pPr>
          </a:lstStyle>
          <a:p>
            <a:pPr>
              <a:defRPr/>
            </a:pPr>
            <a:endParaRPr lang="nl-BE"/>
          </a:p>
        </p:txBody>
      </p:sp>
      <p:sp>
        <p:nvSpPr>
          <p:cNvPr id="6" name="Slide Number Placeholder 5">
            <a:extLst>
              <a:ext uri="{FF2B5EF4-FFF2-40B4-BE49-F238E27FC236}">
                <a16:creationId xmlns:a16="http://schemas.microsoft.com/office/drawing/2014/main" id="{01B236D8-788B-4535-A57C-2409AB2BE4DC}"/>
              </a:ext>
            </a:extLst>
          </p:cNvPr>
          <p:cNvSpPr>
            <a:spLocks noGrp="1"/>
          </p:cNvSpPr>
          <p:nvPr>
            <p:ph type="sldNum" sz="quarter" idx="12"/>
          </p:nvPr>
        </p:nvSpPr>
        <p:spPr/>
        <p:txBody>
          <a:bodyPr/>
          <a:lstStyle>
            <a:lvl1pPr>
              <a:defRPr/>
            </a:lvl1pPr>
          </a:lstStyle>
          <a:p>
            <a:fld id="{EEBAC80F-AFDA-4811-BF4A-669D6CB26CD1}" type="slidenum">
              <a:rPr lang="nl-NL" altLang="nl-BE"/>
              <a:pPr/>
              <a:t>‹#›</a:t>
            </a:fld>
            <a:endParaRPr lang="nl-NL" altLang="nl-BE"/>
          </a:p>
        </p:txBody>
      </p:sp>
    </p:spTree>
    <p:extLst>
      <p:ext uri="{BB962C8B-B14F-4D97-AF65-F5344CB8AC3E}">
        <p14:creationId xmlns:p14="http://schemas.microsoft.com/office/powerpoint/2010/main" val="22173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80F96-AA37-430C-A5CC-2777A3B68147}"/>
              </a:ext>
            </a:extLst>
          </p:cNvPr>
          <p:cNvSpPr>
            <a:spLocks noGrp="1"/>
          </p:cNvSpPr>
          <p:nvPr>
            <p:ph type="dt" sz="half" idx="10"/>
          </p:nvPr>
        </p:nvSpPr>
        <p:spPr/>
        <p:txBody>
          <a:bodyPr/>
          <a:lstStyle>
            <a:lvl1pPr>
              <a:defRPr/>
            </a:lvl1pPr>
          </a:lstStyle>
          <a:p>
            <a:pPr>
              <a:defRPr/>
            </a:pPr>
            <a:endParaRPr lang="nl-NL"/>
          </a:p>
        </p:txBody>
      </p:sp>
      <p:sp>
        <p:nvSpPr>
          <p:cNvPr id="5" name="Footer Placeholder 4">
            <a:extLst>
              <a:ext uri="{FF2B5EF4-FFF2-40B4-BE49-F238E27FC236}">
                <a16:creationId xmlns:a16="http://schemas.microsoft.com/office/drawing/2014/main" id="{E2C6FBD0-7AB2-46A2-8A70-BC61DEFEE153}"/>
              </a:ext>
            </a:extLst>
          </p:cNvPr>
          <p:cNvSpPr>
            <a:spLocks noGrp="1"/>
          </p:cNvSpPr>
          <p:nvPr>
            <p:ph type="ftr" sz="quarter" idx="11"/>
          </p:nvPr>
        </p:nvSpPr>
        <p:spPr/>
        <p:txBody>
          <a:bodyPr/>
          <a:lstStyle>
            <a:lvl1pPr>
              <a:defRPr/>
            </a:lvl1pPr>
          </a:lstStyle>
          <a:p>
            <a:pPr>
              <a:defRPr/>
            </a:pPr>
            <a:endParaRPr lang="nl-BE"/>
          </a:p>
        </p:txBody>
      </p:sp>
      <p:sp>
        <p:nvSpPr>
          <p:cNvPr id="6" name="Slide Number Placeholder 5">
            <a:extLst>
              <a:ext uri="{FF2B5EF4-FFF2-40B4-BE49-F238E27FC236}">
                <a16:creationId xmlns:a16="http://schemas.microsoft.com/office/drawing/2014/main" id="{71A3D074-290D-476B-AF6D-2F4E063404F5}"/>
              </a:ext>
            </a:extLst>
          </p:cNvPr>
          <p:cNvSpPr>
            <a:spLocks noGrp="1"/>
          </p:cNvSpPr>
          <p:nvPr>
            <p:ph type="sldNum" sz="quarter" idx="12"/>
          </p:nvPr>
        </p:nvSpPr>
        <p:spPr/>
        <p:txBody>
          <a:bodyPr/>
          <a:lstStyle>
            <a:lvl1pPr>
              <a:defRPr/>
            </a:lvl1pPr>
          </a:lstStyle>
          <a:p>
            <a:fld id="{0D8657E7-A057-4B11-90AB-5BBBCCDFE5B7}" type="slidenum">
              <a:rPr lang="nl-NL" altLang="nl-BE"/>
              <a:pPr/>
              <a:t>‹#›</a:t>
            </a:fld>
            <a:endParaRPr lang="nl-NL" altLang="nl-BE"/>
          </a:p>
        </p:txBody>
      </p:sp>
    </p:spTree>
    <p:extLst>
      <p:ext uri="{BB962C8B-B14F-4D97-AF65-F5344CB8AC3E}">
        <p14:creationId xmlns:p14="http://schemas.microsoft.com/office/powerpoint/2010/main" val="6567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31DCC-5860-494F-822C-6518B5465D10}"/>
              </a:ext>
            </a:extLst>
          </p:cNvPr>
          <p:cNvSpPr>
            <a:spLocks noGrp="1"/>
          </p:cNvSpPr>
          <p:nvPr>
            <p:ph type="dt" sz="half" idx="10"/>
          </p:nvPr>
        </p:nvSpPr>
        <p:spPr/>
        <p:txBody>
          <a:bodyPr/>
          <a:lstStyle>
            <a:lvl1pPr>
              <a:defRPr/>
            </a:lvl1pPr>
          </a:lstStyle>
          <a:p>
            <a:pPr>
              <a:defRPr/>
            </a:pPr>
            <a:endParaRPr lang="nl-NL"/>
          </a:p>
        </p:txBody>
      </p:sp>
      <p:sp>
        <p:nvSpPr>
          <p:cNvPr id="5" name="Footer Placeholder 4">
            <a:extLst>
              <a:ext uri="{FF2B5EF4-FFF2-40B4-BE49-F238E27FC236}">
                <a16:creationId xmlns:a16="http://schemas.microsoft.com/office/drawing/2014/main" id="{65DFED50-AADB-4539-9B57-631BB8CCF14A}"/>
              </a:ext>
            </a:extLst>
          </p:cNvPr>
          <p:cNvSpPr>
            <a:spLocks noGrp="1"/>
          </p:cNvSpPr>
          <p:nvPr>
            <p:ph type="ftr" sz="quarter" idx="11"/>
          </p:nvPr>
        </p:nvSpPr>
        <p:spPr/>
        <p:txBody>
          <a:bodyPr/>
          <a:lstStyle>
            <a:lvl1pPr>
              <a:defRPr/>
            </a:lvl1pPr>
          </a:lstStyle>
          <a:p>
            <a:pPr>
              <a:defRPr/>
            </a:pPr>
            <a:endParaRPr lang="nl-BE"/>
          </a:p>
        </p:txBody>
      </p:sp>
      <p:sp>
        <p:nvSpPr>
          <p:cNvPr id="6" name="Slide Number Placeholder 5">
            <a:extLst>
              <a:ext uri="{FF2B5EF4-FFF2-40B4-BE49-F238E27FC236}">
                <a16:creationId xmlns:a16="http://schemas.microsoft.com/office/drawing/2014/main" id="{3FFE1C4F-1D45-4329-B3DC-B34ECD22EA8C}"/>
              </a:ext>
            </a:extLst>
          </p:cNvPr>
          <p:cNvSpPr>
            <a:spLocks noGrp="1"/>
          </p:cNvSpPr>
          <p:nvPr>
            <p:ph type="sldNum" sz="quarter" idx="12"/>
          </p:nvPr>
        </p:nvSpPr>
        <p:spPr/>
        <p:txBody>
          <a:bodyPr/>
          <a:lstStyle>
            <a:lvl1pPr>
              <a:defRPr/>
            </a:lvl1pPr>
          </a:lstStyle>
          <a:p>
            <a:fld id="{A499320D-E8CA-4697-B2C7-C51D915668A1}" type="slidenum">
              <a:rPr lang="nl-NL" altLang="nl-BE"/>
              <a:pPr/>
              <a:t>‹#›</a:t>
            </a:fld>
            <a:endParaRPr lang="nl-NL" altLang="nl-BE"/>
          </a:p>
        </p:txBody>
      </p:sp>
    </p:spTree>
    <p:extLst>
      <p:ext uri="{BB962C8B-B14F-4D97-AF65-F5344CB8AC3E}">
        <p14:creationId xmlns:p14="http://schemas.microsoft.com/office/powerpoint/2010/main" val="272084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FF5CCC3-DA86-46F4-A062-22EECA2C0CF7}"/>
              </a:ext>
            </a:extLst>
          </p:cNvPr>
          <p:cNvSpPr>
            <a:spLocks noGrp="1"/>
          </p:cNvSpPr>
          <p:nvPr>
            <p:ph type="dt" sz="half" idx="10"/>
          </p:nvPr>
        </p:nvSpPr>
        <p:spPr/>
        <p:txBody>
          <a:bodyPr/>
          <a:lstStyle>
            <a:lvl1pPr>
              <a:defRPr/>
            </a:lvl1pPr>
          </a:lstStyle>
          <a:p>
            <a:pPr>
              <a:defRPr/>
            </a:pPr>
            <a:endParaRPr lang="nl-NL"/>
          </a:p>
        </p:txBody>
      </p:sp>
      <p:sp>
        <p:nvSpPr>
          <p:cNvPr id="6" name="Footer Placeholder 4">
            <a:extLst>
              <a:ext uri="{FF2B5EF4-FFF2-40B4-BE49-F238E27FC236}">
                <a16:creationId xmlns:a16="http://schemas.microsoft.com/office/drawing/2014/main" id="{80AB1930-5F87-40F5-9331-29EC6BAFFB7E}"/>
              </a:ext>
            </a:extLst>
          </p:cNvPr>
          <p:cNvSpPr>
            <a:spLocks noGrp="1"/>
          </p:cNvSpPr>
          <p:nvPr>
            <p:ph type="ftr" sz="quarter" idx="11"/>
          </p:nvPr>
        </p:nvSpPr>
        <p:spPr/>
        <p:txBody>
          <a:bodyPr/>
          <a:lstStyle>
            <a:lvl1pPr>
              <a:defRPr/>
            </a:lvl1pPr>
          </a:lstStyle>
          <a:p>
            <a:pPr>
              <a:defRPr/>
            </a:pPr>
            <a:endParaRPr lang="nl-BE"/>
          </a:p>
        </p:txBody>
      </p:sp>
      <p:sp>
        <p:nvSpPr>
          <p:cNvPr id="7" name="Slide Number Placeholder 5">
            <a:extLst>
              <a:ext uri="{FF2B5EF4-FFF2-40B4-BE49-F238E27FC236}">
                <a16:creationId xmlns:a16="http://schemas.microsoft.com/office/drawing/2014/main" id="{C8FDDD58-1452-417B-8962-440C2D2280CC}"/>
              </a:ext>
            </a:extLst>
          </p:cNvPr>
          <p:cNvSpPr>
            <a:spLocks noGrp="1"/>
          </p:cNvSpPr>
          <p:nvPr>
            <p:ph type="sldNum" sz="quarter" idx="12"/>
          </p:nvPr>
        </p:nvSpPr>
        <p:spPr/>
        <p:txBody>
          <a:bodyPr/>
          <a:lstStyle>
            <a:lvl1pPr>
              <a:defRPr/>
            </a:lvl1pPr>
          </a:lstStyle>
          <a:p>
            <a:fld id="{0F5C47E0-32B1-4C92-90BD-6AFF27EF7F62}" type="slidenum">
              <a:rPr lang="nl-NL" altLang="nl-BE"/>
              <a:pPr/>
              <a:t>‹#›</a:t>
            </a:fld>
            <a:endParaRPr lang="nl-NL" altLang="nl-BE"/>
          </a:p>
        </p:txBody>
      </p:sp>
    </p:spTree>
    <p:extLst>
      <p:ext uri="{BB962C8B-B14F-4D97-AF65-F5344CB8AC3E}">
        <p14:creationId xmlns:p14="http://schemas.microsoft.com/office/powerpoint/2010/main" val="133120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BCC664D-57B0-4EF8-B34F-61E58FA389DE}"/>
              </a:ext>
            </a:extLst>
          </p:cNvPr>
          <p:cNvSpPr>
            <a:spLocks noGrp="1"/>
          </p:cNvSpPr>
          <p:nvPr>
            <p:ph type="dt" sz="half" idx="10"/>
          </p:nvPr>
        </p:nvSpPr>
        <p:spPr/>
        <p:txBody>
          <a:bodyPr/>
          <a:lstStyle>
            <a:lvl1pPr>
              <a:defRPr/>
            </a:lvl1pPr>
          </a:lstStyle>
          <a:p>
            <a:pPr>
              <a:defRPr/>
            </a:pPr>
            <a:endParaRPr lang="nl-NL"/>
          </a:p>
        </p:txBody>
      </p:sp>
      <p:sp>
        <p:nvSpPr>
          <p:cNvPr id="8" name="Footer Placeholder 4">
            <a:extLst>
              <a:ext uri="{FF2B5EF4-FFF2-40B4-BE49-F238E27FC236}">
                <a16:creationId xmlns:a16="http://schemas.microsoft.com/office/drawing/2014/main" id="{1167C14E-7E54-4944-AADB-4C9B7924AFA1}"/>
              </a:ext>
            </a:extLst>
          </p:cNvPr>
          <p:cNvSpPr>
            <a:spLocks noGrp="1"/>
          </p:cNvSpPr>
          <p:nvPr>
            <p:ph type="ftr" sz="quarter" idx="11"/>
          </p:nvPr>
        </p:nvSpPr>
        <p:spPr/>
        <p:txBody>
          <a:bodyPr/>
          <a:lstStyle>
            <a:lvl1pPr>
              <a:defRPr/>
            </a:lvl1pPr>
          </a:lstStyle>
          <a:p>
            <a:pPr>
              <a:defRPr/>
            </a:pPr>
            <a:endParaRPr lang="nl-BE"/>
          </a:p>
        </p:txBody>
      </p:sp>
      <p:sp>
        <p:nvSpPr>
          <p:cNvPr id="9" name="Slide Number Placeholder 5">
            <a:extLst>
              <a:ext uri="{FF2B5EF4-FFF2-40B4-BE49-F238E27FC236}">
                <a16:creationId xmlns:a16="http://schemas.microsoft.com/office/drawing/2014/main" id="{3181538A-E04E-4458-81DA-0021D6BEEB66}"/>
              </a:ext>
            </a:extLst>
          </p:cNvPr>
          <p:cNvSpPr>
            <a:spLocks noGrp="1"/>
          </p:cNvSpPr>
          <p:nvPr>
            <p:ph type="sldNum" sz="quarter" idx="12"/>
          </p:nvPr>
        </p:nvSpPr>
        <p:spPr/>
        <p:txBody>
          <a:bodyPr/>
          <a:lstStyle>
            <a:lvl1pPr>
              <a:defRPr/>
            </a:lvl1pPr>
          </a:lstStyle>
          <a:p>
            <a:fld id="{174E5A83-E141-4BC4-A273-41B4EA2FD8BA}" type="slidenum">
              <a:rPr lang="nl-NL" altLang="nl-BE"/>
              <a:pPr/>
              <a:t>‹#›</a:t>
            </a:fld>
            <a:endParaRPr lang="nl-NL" altLang="nl-BE"/>
          </a:p>
        </p:txBody>
      </p:sp>
    </p:spTree>
    <p:extLst>
      <p:ext uri="{BB962C8B-B14F-4D97-AF65-F5344CB8AC3E}">
        <p14:creationId xmlns:p14="http://schemas.microsoft.com/office/powerpoint/2010/main" val="44306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F0F5477-3134-40C2-A54D-9E45A506E73B}"/>
              </a:ext>
            </a:extLst>
          </p:cNvPr>
          <p:cNvSpPr>
            <a:spLocks noGrp="1"/>
          </p:cNvSpPr>
          <p:nvPr>
            <p:ph type="dt" sz="half" idx="10"/>
          </p:nvPr>
        </p:nvSpPr>
        <p:spPr/>
        <p:txBody>
          <a:bodyPr/>
          <a:lstStyle>
            <a:lvl1pPr>
              <a:defRPr/>
            </a:lvl1pPr>
          </a:lstStyle>
          <a:p>
            <a:pPr>
              <a:defRPr/>
            </a:pPr>
            <a:endParaRPr lang="nl-NL"/>
          </a:p>
        </p:txBody>
      </p:sp>
      <p:sp>
        <p:nvSpPr>
          <p:cNvPr id="4" name="Footer Placeholder 4">
            <a:extLst>
              <a:ext uri="{FF2B5EF4-FFF2-40B4-BE49-F238E27FC236}">
                <a16:creationId xmlns:a16="http://schemas.microsoft.com/office/drawing/2014/main" id="{66331DA1-BFAD-4A0E-B550-44ECB7679D2D}"/>
              </a:ext>
            </a:extLst>
          </p:cNvPr>
          <p:cNvSpPr>
            <a:spLocks noGrp="1"/>
          </p:cNvSpPr>
          <p:nvPr>
            <p:ph type="ftr" sz="quarter" idx="11"/>
          </p:nvPr>
        </p:nvSpPr>
        <p:spPr/>
        <p:txBody>
          <a:bodyPr/>
          <a:lstStyle>
            <a:lvl1pPr>
              <a:defRPr/>
            </a:lvl1pPr>
          </a:lstStyle>
          <a:p>
            <a:pPr>
              <a:defRPr/>
            </a:pPr>
            <a:endParaRPr lang="nl-BE"/>
          </a:p>
        </p:txBody>
      </p:sp>
      <p:sp>
        <p:nvSpPr>
          <p:cNvPr id="5" name="Slide Number Placeholder 5">
            <a:extLst>
              <a:ext uri="{FF2B5EF4-FFF2-40B4-BE49-F238E27FC236}">
                <a16:creationId xmlns:a16="http://schemas.microsoft.com/office/drawing/2014/main" id="{AD64BD41-0384-499D-A776-DE1EF28DCDDC}"/>
              </a:ext>
            </a:extLst>
          </p:cNvPr>
          <p:cNvSpPr>
            <a:spLocks noGrp="1"/>
          </p:cNvSpPr>
          <p:nvPr>
            <p:ph type="sldNum" sz="quarter" idx="12"/>
          </p:nvPr>
        </p:nvSpPr>
        <p:spPr/>
        <p:txBody>
          <a:bodyPr/>
          <a:lstStyle>
            <a:lvl1pPr>
              <a:defRPr/>
            </a:lvl1pPr>
          </a:lstStyle>
          <a:p>
            <a:fld id="{B227D876-FC37-42D2-B7C4-50225D7DD3A8}" type="slidenum">
              <a:rPr lang="nl-NL" altLang="nl-BE"/>
              <a:pPr/>
              <a:t>‹#›</a:t>
            </a:fld>
            <a:endParaRPr lang="nl-NL" altLang="nl-BE"/>
          </a:p>
        </p:txBody>
      </p:sp>
    </p:spTree>
    <p:extLst>
      <p:ext uri="{BB962C8B-B14F-4D97-AF65-F5344CB8AC3E}">
        <p14:creationId xmlns:p14="http://schemas.microsoft.com/office/powerpoint/2010/main" val="260591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DD0BC10-5667-4CDA-A58A-A2DF3BDD0312}"/>
              </a:ext>
            </a:extLst>
          </p:cNvPr>
          <p:cNvSpPr>
            <a:spLocks noGrp="1"/>
          </p:cNvSpPr>
          <p:nvPr>
            <p:ph type="dt" sz="half" idx="10"/>
          </p:nvPr>
        </p:nvSpPr>
        <p:spPr/>
        <p:txBody>
          <a:bodyPr/>
          <a:lstStyle>
            <a:lvl1pPr>
              <a:defRPr/>
            </a:lvl1pPr>
          </a:lstStyle>
          <a:p>
            <a:pPr>
              <a:defRPr/>
            </a:pPr>
            <a:endParaRPr lang="nl-NL"/>
          </a:p>
        </p:txBody>
      </p:sp>
      <p:sp>
        <p:nvSpPr>
          <p:cNvPr id="3" name="Footer Placeholder 4">
            <a:extLst>
              <a:ext uri="{FF2B5EF4-FFF2-40B4-BE49-F238E27FC236}">
                <a16:creationId xmlns:a16="http://schemas.microsoft.com/office/drawing/2014/main" id="{DBA49426-3DBF-4A88-9B44-83D17ED180AB}"/>
              </a:ext>
            </a:extLst>
          </p:cNvPr>
          <p:cNvSpPr>
            <a:spLocks noGrp="1"/>
          </p:cNvSpPr>
          <p:nvPr>
            <p:ph type="ftr" sz="quarter" idx="11"/>
          </p:nvPr>
        </p:nvSpPr>
        <p:spPr/>
        <p:txBody>
          <a:bodyPr/>
          <a:lstStyle>
            <a:lvl1pPr>
              <a:defRPr/>
            </a:lvl1pPr>
          </a:lstStyle>
          <a:p>
            <a:pPr>
              <a:defRPr/>
            </a:pPr>
            <a:endParaRPr lang="nl-BE"/>
          </a:p>
        </p:txBody>
      </p:sp>
      <p:sp>
        <p:nvSpPr>
          <p:cNvPr id="4" name="Slide Number Placeholder 5">
            <a:extLst>
              <a:ext uri="{FF2B5EF4-FFF2-40B4-BE49-F238E27FC236}">
                <a16:creationId xmlns:a16="http://schemas.microsoft.com/office/drawing/2014/main" id="{DF1294AE-3507-450A-B85E-3051ECAB0379}"/>
              </a:ext>
            </a:extLst>
          </p:cNvPr>
          <p:cNvSpPr>
            <a:spLocks noGrp="1"/>
          </p:cNvSpPr>
          <p:nvPr>
            <p:ph type="sldNum" sz="quarter" idx="12"/>
          </p:nvPr>
        </p:nvSpPr>
        <p:spPr/>
        <p:txBody>
          <a:bodyPr/>
          <a:lstStyle>
            <a:lvl1pPr>
              <a:defRPr/>
            </a:lvl1pPr>
          </a:lstStyle>
          <a:p>
            <a:fld id="{36DE5374-7AF7-4536-A85F-15F22E1DD1D0}" type="slidenum">
              <a:rPr lang="nl-NL" altLang="nl-BE"/>
              <a:pPr/>
              <a:t>‹#›</a:t>
            </a:fld>
            <a:endParaRPr lang="nl-NL" altLang="nl-BE"/>
          </a:p>
        </p:txBody>
      </p:sp>
    </p:spTree>
    <p:extLst>
      <p:ext uri="{BB962C8B-B14F-4D97-AF65-F5344CB8AC3E}">
        <p14:creationId xmlns:p14="http://schemas.microsoft.com/office/powerpoint/2010/main" val="84350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79E04AD-1D65-4AC3-B63E-CDB1FCAC065A}"/>
              </a:ext>
            </a:extLst>
          </p:cNvPr>
          <p:cNvSpPr>
            <a:spLocks noGrp="1"/>
          </p:cNvSpPr>
          <p:nvPr>
            <p:ph type="dt" sz="half" idx="10"/>
          </p:nvPr>
        </p:nvSpPr>
        <p:spPr/>
        <p:txBody>
          <a:bodyPr/>
          <a:lstStyle>
            <a:lvl1pPr>
              <a:defRPr/>
            </a:lvl1pPr>
          </a:lstStyle>
          <a:p>
            <a:pPr>
              <a:defRPr/>
            </a:pPr>
            <a:endParaRPr lang="nl-NL"/>
          </a:p>
        </p:txBody>
      </p:sp>
      <p:sp>
        <p:nvSpPr>
          <p:cNvPr id="6" name="Footer Placeholder 4">
            <a:extLst>
              <a:ext uri="{FF2B5EF4-FFF2-40B4-BE49-F238E27FC236}">
                <a16:creationId xmlns:a16="http://schemas.microsoft.com/office/drawing/2014/main" id="{3196BA75-12FB-4C11-BF9F-F28379BDA5AB}"/>
              </a:ext>
            </a:extLst>
          </p:cNvPr>
          <p:cNvSpPr>
            <a:spLocks noGrp="1"/>
          </p:cNvSpPr>
          <p:nvPr>
            <p:ph type="ftr" sz="quarter" idx="11"/>
          </p:nvPr>
        </p:nvSpPr>
        <p:spPr/>
        <p:txBody>
          <a:bodyPr/>
          <a:lstStyle>
            <a:lvl1pPr>
              <a:defRPr/>
            </a:lvl1pPr>
          </a:lstStyle>
          <a:p>
            <a:pPr>
              <a:defRPr/>
            </a:pPr>
            <a:endParaRPr lang="nl-BE"/>
          </a:p>
        </p:txBody>
      </p:sp>
      <p:sp>
        <p:nvSpPr>
          <p:cNvPr id="7" name="Slide Number Placeholder 5">
            <a:extLst>
              <a:ext uri="{FF2B5EF4-FFF2-40B4-BE49-F238E27FC236}">
                <a16:creationId xmlns:a16="http://schemas.microsoft.com/office/drawing/2014/main" id="{510B6030-45B0-4071-8596-3F91C67DD9E1}"/>
              </a:ext>
            </a:extLst>
          </p:cNvPr>
          <p:cNvSpPr>
            <a:spLocks noGrp="1"/>
          </p:cNvSpPr>
          <p:nvPr>
            <p:ph type="sldNum" sz="quarter" idx="12"/>
          </p:nvPr>
        </p:nvSpPr>
        <p:spPr/>
        <p:txBody>
          <a:bodyPr/>
          <a:lstStyle>
            <a:lvl1pPr>
              <a:defRPr/>
            </a:lvl1pPr>
          </a:lstStyle>
          <a:p>
            <a:fld id="{E2530BBC-CBF1-4177-A2F8-E73DF441EDD5}" type="slidenum">
              <a:rPr lang="nl-NL" altLang="nl-BE"/>
              <a:pPr/>
              <a:t>‹#›</a:t>
            </a:fld>
            <a:endParaRPr lang="nl-NL" altLang="nl-BE"/>
          </a:p>
        </p:txBody>
      </p:sp>
    </p:spTree>
    <p:extLst>
      <p:ext uri="{BB962C8B-B14F-4D97-AF65-F5344CB8AC3E}">
        <p14:creationId xmlns:p14="http://schemas.microsoft.com/office/powerpoint/2010/main" val="124925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47EE054-4D9F-426D-9688-643C4FCDDEC3}"/>
              </a:ext>
            </a:extLst>
          </p:cNvPr>
          <p:cNvSpPr>
            <a:spLocks noGrp="1"/>
          </p:cNvSpPr>
          <p:nvPr>
            <p:ph type="dt" sz="half" idx="10"/>
          </p:nvPr>
        </p:nvSpPr>
        <p:spPr/>
        <p:txBody>
          <a:bodyPr/>
          <a:lstStyle>
            <a:lvl1pPr>
              <a:defRPr/>
            </a:lvl1pPr>
          </a:lstStyle>
          <a:p>
            <a:pPr>
              <a:defRPr/>
            </a:pPr>
            <a:endParaRPr lang="nl-NL"/>
          </a:p>
        </p:txBody>
      </p:sp>
      <p:sp>
        <p:nvSpPr>
          <p:cNvPr id="6" name="Footer Placeholder 4">
            <a:extLst>
              <a:ext uri="{FF2B5EF4-FFF2-40B4-BE49-F238E27FC236}">
                <a16:creationId xmlns:a16="http://schemas.microsoft.com/office/drawing/2014/main" id="{8F92B2B2-294F-42D9-9753-A5EBFEC50CC3}"/>
              </a:ext>
            </a:extLst>
          </p:cNvPr>
          <p:cNvSpPr>
            <a:spLocks noGrp="1"/>
          </p:cNvSpPr>
          <p:nvPr>
            <p:ph type="ftr" sz="quarter" idx="11"/>
          </p:nvPr>
        </p:nvSpPr>
        <p:spPr/>
        <p:txBody>
          <a:bodyPr/>
          <a:lstStyle>
            <a:lvl1pPr>
              <a:defRPr/>
            </a:lvl1pPr>
          </a:lstStyle>
          <a:p>
            <a:pPr>
              <a:defRPr/>
            </a:pPr>
            <a:endParaRPr lang="nl-BE"/>
          </a:p>
        </p:txBody>
      </p:sp>
      <p:sp>
        <p:nvSpPr>
          <p:cNvPr id="7" name="Slide Number Placeholder 5">
            <a:extLst>
              <a:ext uri="{FF2B5EF4-FFF2-40B4-BE49-F238E27FC236}">
                <a16:creationId xmlns:a16="http://schemas.microsoft.com/office/drawing/2014/main" id="{5F3EEA30-316E-430D-B69D-AE24F0A5CF25}"/>
              </a:ext>
            </a:extLst>
          </p:cNvPr>
          <p:cNvSpPr>
            <a:spLocks noGrp="1"/>
          </p:cNvSpPr>
          <p:nvPr>
            <p:ph type="sldNum" sz="quarter" idx="12"/>
          </p:nvPr>
        </p:nvSpPr>
        <p:spPr/>
        <p:txBody>
          <a:bodyPr/>
          <a:lstStyle>
            <a:lvl1pPr>
              <a:defRPr/>
            </a:lvl1pPr>
          </a:lstStyle>
          <a:p>
            <a:fld id="{B71333AF-465B-4C9A-9426-7814510D3622}" type="slidenum">
              <a:rPr lang="nl-NL" altLang="nl-BE"/>
              <a:pPr/>
              <a:t>‹#›</a:t>
            </a:fld>
            <a:endParaRPr lang="nl-NL" altLang="nl-BE"/>
          </a:p>
        </p:txBody>
      </p:sp>
    </p:spTree>
    <p:extLst>
      <p:ext uri="{BB962C8B-B14F-4D97-AF65-F5344CB8AC3E}">
        <p14:creationId xmlns:p14="http://schemas.microsoft.com/office/powerpoint/2010/main" val="7889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4F2842F-E58D-497E-90C2-A1211CAC230A}"/>
              </a:ext>
            </a:extLst>
          </p:cNvPr>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p>
        </p:txBody>
      </p:sp>
      <p:sp>
        <p:nvSpPr>
          <p:cNvPr id="1027" name="Text Placeholder 2">
            <a:extLst>
              <a:ext uri="{FF2B5EF4-FFF2-40B4-BE49-F238E27FC236}">
                <a16:creationId xmlns:a16="http://schemas.microsoft.com/office/drawing/2014/main" id="{96C5EB22-FF11-468E-AD86-2E5CDA9CD5C4}"/>
              </a:ext>
            </a:extLst>
          </p:cNvPr>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p>
        </p:txBody>
      </p:sp>
      <p:sp>
        <p:nvSpPr>
          <p:cNvPr id="4" name="Date Placeholder 3">
            <a:extLst>
              <a:ext uri="{FF2B5EF4-FFF2-40B4-BE49-F238E27FC236}">
                <a16:creationId xmlns:a16="http://schemas.microsoft.com/office/drawing/2014/main" id="{17C86970-93AF-4CB9-9AF8-F38143095A55}"/>
              </a:ext>
            </a:extLst>
          </p:cNvPr>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endParaRPr lang="nl-NL"/>
          </a:p>
        </p:txBody>
      </p:sp>
      <p:sp>
        <p:nvSpPr>
          <p:cNvPr id="5" name="Footer Placeholder 4">
            <a:extLst>
              <a:ext uri="{FF2B5EF4-FFF2-40B4-BE49-F238E27FC236}">
                <a16:creationId xmlns:a16="http://schemas.microsoft.com/office/drawing/2014/main" id="{0E8B3ECF-84CD-4D67-A16C-708A72E1AE57}"/>
              </a:ext>
            </a:extLst>
          </p:cNvPr>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nl-BE"/>
          </a:p>
        </p:txBody>
      </p:sp>
      <p:sp>
        <p:nvSpPr>
          <p:cNvPr id="6" name="Slide Number Placeholder 5">
            <a:extLst>
              <a:ext uri="{FF2B5EF4-FFF2-40B4-BE49-F238E27FC236}">
                <a16:creationId xmlns:a16="http://schemas.microsoft.com/office/drawing/2014/main" id="{E0C467D2-6C39-4E8B-B4A9-BB0A1108E687}"/>
              </a:ext>
            </a:extLst>
          </p:cNvPr>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1A65573-5D4F-4EAF-B0B4-49DC35958FBD}" type="slidenum">
              <a:rPr lang="nl-NL" altLang="nl-BE"/>
              <a:pPr/>
              <a:t>‹#›</a:t>
            </a:fld>
            <a:endParaRPr lang="nl-NL" altLang="nl-BE"/>
          </a:p>
        </p:txBody>
      </p:sp>
      <p:sp>
        <p:nvSpPr>
          <p:cNvPr id="1031" name="Line 12">
            <a:extLst>
              <a:ext uri="{FF2B5EF4-FFF2-40B4-BE49-F238E27FC236}">
                <a16:creationId xmlns:a16="http://schemas.microsoft.com/office/drawing/2014/main" id="{8AE9133C-FE28-479E-BC2F-A59683D694BF}"/>
              </a:ext>
            </a:extLst>
          </p:cNvPr>
          <p:cNvSpPr>
            <a:spLocks noChangeShapeType="1"/>
          </p:cNvSpPr>
          <p:nvPr userDrawn="1"/>
        </p:nvSpPr>
        <p:spPr bwMode="auto">
          <a:xfrm>
            <a:off x="117475" y="1196975"/>
            <a:ext cx="9671050" cy="0"/>
          </a:xfrm>
          <a:prstGeom prst="line">
            <a:avLst/>
          </a:prstGeom>
          <a:noFill/>
          <a:ln w="12700">
            <a:solidFill>
              <a:srgbClr val="4D4D4D"/>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1032" name="Line 9">
            <a:extLst>
              <a:ext uri="{FF2B5EF4-FFF2-40B4-BE49-F238E27FC236}">
                <a16:creationId xmlns:a16="http://schemas.microsoft.com/office/drawing/2014/main" id="{87492F40-CE51-4D3C-BB33-2778EC951F23}"/>
              </a:ext>
            </a:extLst>
          </p:cNvPr>
          <p:cNvSpPr>
            <a:spLocks noChangeShapeType="1"/>
          </p:cNvSpPr>
          <p:nvPr userDrawn="1"/>
        </p:nvSpPr>
        <p:spPr bwMode="auto">
          <a:xfrm>
            <a:off x="584200" y="6742113"/>
            <a:ext cx="9204325" cy="0"/>
          </a:xfrm>
          <a:prstGeom prst="line">
            <a:avLst/>
          </a:prstGeom>
          <a:noFill/>
          <a:ln w="9525">
            <a:solidFill>
              <a:srgbClr val="4D4D4D"/>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096" r:id="rId1"/>
    <p:sldLayoutId id="2147486086" r:id="rId2"/>
    <p:sldLayoutId id="2147486087" r:id="rId3"/>
    <p:sldLayoutId id="2147486088" r:id="rId4"/>
    <p:sldLayoutId id="2147486089" r:id="rId5"/>
    <p:sldLayoutId id="2147486090" r:id="rId6"/>
    <p:sldLayoutId id="2147486091" r:id="rId7"/>
    <p:sldLayoutId id="2147486092" r:id="rId8"/>
    <p:sldLayoutId id="2147486093" r:id="rId9"/>
    <p:sldLayoutId id="2147486094" r:id="rId10"/>
    <p:sldLayoutId id="21474860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pdbmbook.com/"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7A2AE39-B40B-474B-ACBE-BA1CDF796938}"/>
              </a:ext>
            </a:extLst>
          </p:cNvPr>
          <p:cNvSpPr>
            <a:spLocks noGrp="1"/>
          </p:cNvSpPr>
          <p:nvPr>
            <p:ph type="title"/>
          </p:nvPr>
        </p:nvSpPr>
        <p:spPr>
          <a:xfrm>
            <a:off x="327025" y="2330450"/>
            <a:ext cx="9144000" cy="1143000"/>
          </a:xfrm>
        </p:spPr>
        <p:txBody>
          <a:bodyPr/>
          <a:lstStyle/>
          <a:p>
            <a:r>
              <a:rPr lang="en-GB" altLang="nl-BE" b="1">
                <a:solidFill>
                  <a:srgbClr val="C00000"/>
                </a:solidFill>
              </a:rPr>
              <a:t>Accessing Databases </a:t>
            </a:r>
            <a:br>
              <a:rPr lang="en-GB" altLang="nl-BE" b="1">
                <a:solidFill>
                  <a:srgbClr val="C00000"/>
                </a:solidFill>
              </a:rPr>
            </a:br>
            <a:r>
              <a:rPr lang="en-GB" altLang="nl-BE" b="1">
                <a:solidFill>
                  <a:srgbClr val="C00000"/>
                </a:solidFill>
              </a:rPr>
              <a:t>and Database APIs</a:t>
            </a:r>
            <a:endParaRPr lang="nl-BE" altLang="nl-BE"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B5EBE97-DFFF-4CF1-A2C6-9F0BA605FF72}"/>
              </a:ext>
            </a:extLst>
          </p:cNvPr>
          <p:cNvSpPr>
            <a:spLocks noGrp="1"/>
          </p:cNvSpPr>
          <p:nvPr>
            <p:ph type="title"/>
          </p:nvPr>
        </p:nvSpPr>
        <p:spPr/>
        <p:txBody>
          <a:bodyPr/>
          <a:lstStyle/>
          <a:p>
            <a:r>
              <a:rPr lang="en-US" altLang="nl-BE"/>
              <a:t>Introduction</a:t>
            </a:r>
            <a:endParaRPr lang="nl-BE" altLang="nl-BE"/>
          </a:p>
        </p:txBody>
      </p:sp>
      <p:sp>
        <p:nvSpPr>
          <p:cNvPr id="4099" name="Content Placeholder 2">
            <a:extLst>
              <a:ext uri="{FF2B5EF4-FFF2-40B4-BE49-F238E27FC236}">
                <a16:creationId xmlns:a16="http://schemas.microsoft.com/office/drawing/2014/main" id="{F4458D79-AAF3-4818-A726-D790909A77B8}"/>
              </a:ext>
            </a:extLst>
          </p:cNvPr>
          <p:cNvSpPr>
            <a:spLocks noGrp="1"/>
          </p:cNvSpPr>
          <p:nvPr>
            <p:ph idx="1"/>
          </p:nvPr>
        </p:nvSpPr>
        <p:spPr/>
        <p:txBody>
          <a:bodyPr/>
          <a:lstStyle/>
          <a:p>
            <a:pPr>
              <a:buFont typeface="Arial" charset="0"/>
              <a:buChar char="•"/>
              <a:defRPr/>
            </a:pPr>
            <a:r>
              <a:rPr lang="en-US" altLang="nl-BE" b="1" dirty="0">
                <a:solidFill>
                  <a:schemeClr val="bg1">
                    <a:lumMod val="65000"/>
                  </a:schemeClr>
                </a:solidFill>
              </a:rPr>
              <a:t>Database system architectures</a:t>
            </a:r>
          </a:p>
          <a:p>
            <a:pPr>
              <a:buFont typeface="Arial" charset="0"/>
              <a:buChar char="•"/>
              <a:defRPr/>
            </a:pPr>
            <a:r>
              <a:rPr lang="en-US" altLang="nl-BE" b="1" dirty="0"/>
              <a:t>Database APIs</a:t>
            </a:r>
          </a:p>
          <a:p>
            <a:pPr>
              <a:buFont typeface="Arial" charset="0"/>
              <a:buChar char="•"/>
              <a:defRPr/>
            </a:pPr>
            <a:r>
              <a:rPr lang="en-US" altLang="nl-BE" b="1" dirty="0"/>
              <a:t>Database access in the World Wide Web</a:t>
            </a:r>
          </a:p>
          <a:p>
            <a:pPr>
              <a:buFont typeface="Arial" charset="0"/>
              <a:buChar char="•"/>
              <a:defRPr/>
            </a:pPr>
            <a:r>
              <a:rPr lang="en-US" altLang="nl-BE" b="1" dirty="0"/>
              <a:t>Appendix</a:t>
            </a:r>
          </a:p>
          <a:p>
            <a:pPr lvl="1">
              <a:buFont typeface="Arial" charset="0"/>
              <a:buChar char="–"/>
              <a:defRPr/>
            </a:pPr>
            <a:r>
              <a:rPr lang="en-US" altLang="nl-BE" b="1" dirty="0"/>
              <a:t>API Summary</a:t>
            </a:r>
          </a:p>
          <a:p>
            <a:pPr lvl="1">
              <a:buFont typeface="Arial" charset="0"/>
              <a:buChar char="–"/>
              <a:defRPr/>
            </a:pPr>
            <a:r>
              <a:rPr lang="en-US" altLang="nl-BE" b="1" dirty="0"/>
              <a:t>More WWW Databases</a:t>
            </a:r>
          </a:p>
        </p:txBody>
      </p:sp>
      <p:sp>
        <p:nvSpPr>
          <p:cNvPr id="12292" name="Slide Number Placeholder 3">
            <a:extLst>
              <a:ext uri="{FF2B5EF4-FFF2-40B4-BE49-F238E27FC236}">
                <a16:creationId xmlns:a16="http://schemas.microsoft.com/office/drawing/2014/main" id="{BD94E59A-2228-4911-BD2C-E9B75E069C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E2AE99-8010-4E28-947E-49AB3A9C56B1}" type="slidenum">
              <a:rPr lang="nl-NL" altLang="nl-BE" sz="1200">
                <a:solidFill>
                  <a:srgbClr val="898989"/>
                </a:solidFill>
                <a:latin typeface="Arial" panose="020B0604020202020204" pitchFamily="34" charset="0"/>
              </a:rPr>
              <a:pPr>
                <a:spcBef>
                  <a:spcPct val="0"/>
                </a:spcBef>
                <a:buFontTx/>
                <a:buNone/>
              </a:pPr>
              <a:t>10</a:t>
            </a:fld>
            <a:endParaRPr lang="nl-NL" altLang="nl-BE" sz="1200">
              <a:solidFill>
                <a:srgbClr val="89898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27D75B0-7D19-46A4-A197-39318F40607E}"/>
              </a:ext>
            </a:extLst>
          </p:cNvPr>
          <p:cNvSpPr>
            <a:spLocks noGrp="1"/>
          </p:cNvSpPr>
          <p:nvPr>
            <p:ph type="title"/>
          </p:nvPr>
        </p:nvSpPr>
        <p:spPr>
          <a:xfrm>
            <a:off x="327025" y="2330450"/>
            <a:ext cx="9144000" cy="1143000"/>
          </a:xfrm>
        </p:spPr>
        <p:txBody>
          <a:bodyPr/>
          <a:lstStyle/>
          <a:p>
            <a:r>
              <a:rPr lang="en-US" altLang="nl-BE">
                <a:solidFill>
                  <a:srgbClr val="C00000"/>
                </a:solidFill>
              </a:rPr>
              <a:t>Database APIs</a:t>
            </a:r>
            <a:endParaRPr lang="nl-BE" altLang="nl-BE">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C650DBF-9369-49F4-875C-BD0288D44B5C}"/>
              </a:ext>
            </a:extLst>
          </p:cNvPr>
          <p:cNvSpPr>
            <a:spLocks noGrp="1"/>
          </p:cNvSpPr>
          <p:nvPr>
            <p:ph type="title"/>
          </p:nvPr>
        </p:nvSpPr>
        <p:spPr/>
        <p:txBody>
          <a:bodyPr/>
          <a:lstStyle/>
          <a:p>
            <a:r>
              <a:rPr lang="en-US" altLang="nl-BE" b="1"/>
              <a:t>Database APIs</a:t>
            </a:r>
          </a:p>
        </p:txBody>
      </p:sp>
      <p:sp>
        <p:nvSpPr>
          <p:cNvPr id="7171" name="Content Placeholder 2">
            <a:extLst>
              <a:ext uri="{FF2B5EF4-FFF2-40B4-BE49-F238E27FC236}">
                <a16:creationId xmlns:a16="http://schemas.microsoft.com/office/drawing/2014/main" id="{097C381F-49F4-4816-B68E-119BAC7513CB}"/>
              </a:ext>
            </a:extLst>
          </p:cNvPr>
          <p:cNvSpPr>
            <a:spLocks noGrp="1"/>
          </p:cNvSpPr>
          <p:nvPr>
            <p:ph idx="1"/>
          </p:nvPr>
        </p:nvSpPr>
        <p:spPr>
          <a:xfrm>
            <a:off x="495300" y="1790700"/>
            <a:ext cx="8915400" cy="4525963"/>
          </a:xfrm>
        </p:spPr>
        <p:txBody>
          <a:bodyPr/>
          <a:lstStyle/>
          <a:p>
            <a:pPr lvl="1">
              <a:buFont typeface="Arial" charset="0"/>
              <a:buChar char="–"/>
              <a:defRPr/>
            </a:pPr>
            <a:r>
              <a:rPr lang="en-US" altLang="nl-BE" sz="3200" b="1" dirty="0"/>
              <a:t>API Basics and Database API Taxonomies</a:t>
            </a:r>
          </a:p>
          <a:p>
            <a:pPr lvl="1">
              <a:buFont typeface="Arial" charset="0"/>
              <a:buChar char="–"/>
              <a:defRPr/>
            </a:pPr>
            <a:r>
              <a:rPr lang="en-US" altLang="nl-BE" sz="3200" b="1" dirty="0"/>
              <a:t>Proprietary vs Universal APIs</a:t>
            </a:r>
          </a:p>
          <a:p>
            <a:pPr lvl="1">
              <a:buFont typeface="Arial" charset="0"/>
              <a:buChar char="–"/>
              <a:defRPr/>
            </a:pPr>
            <a:r>
              <a:rPr lang="en-US" altLang="nl-BE" sz="3200" b="1" dirty="0"/>
              <a:t>Embedded vs Call-level APIs</a:t>
            </a:r>
          </a:p>
          <a:p>
            <a:pPr lvl="1">
              <a:buFont typeface="Arial" charset="0"/>
              <a:buChar char="–"/>
              <a:defRPr/>
            </a:pPr>
            <a:r>
              <a:rPr lang="en-US" altLang="nl-BE" sz="3200" b="1" dirty="0"/>
              <a:t>Early binding vs Late binding</a:t>
            </a:r>
          </a:p>
          <a:p>
            <a:pPr lvl="1">
              <a:buFont typeface="Arial" charset="0"/>
              <a:buChar char="–"/>
              <a:defRPr/>
            </a:pPr>
            <a:r>
              <a:rPr lang="en-US" altLang="nl-BE" sz="3200" b="1" dirty="0"/>
              <a:t>ODBC, OLE DB, ADO.NET, JDBC, SQLJ</a:t>
            </a:r>
          </a:p>
          <a:p>
            <a:pPr marL="457200" lvl="1" indent="0">
              <a:buFont typeface="Arial" charset="0"/>
              <a:buNone/>
              <a:defRPr/>
            </a:pPr>
            <a:endParaRPr lang="en-US" altLang="nl-BE" sz="3200" b="1" dirty="0"/>
          </a:p>
        </p:txBody>
      </p:sp>
      <p:sp>
        <p:nvSpPr>
          <p:cNvPr id="14340" name="Slide Number Placeholder 3">
            <a:extLst>
              <a:ext uri="{FF2B5EF4-FFF2-40B4-BE49-F238E27FC236}">
                <a16:creationId xmlns:a16="http://schemas.microsoft.com/office/drawing/2014/main" id="{27B357FA-1DF4-4FFD-A70D-C64AF7F064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98E5C2-A406-4853-803C-30297AF3C136}" type="slidenum">
              <a:rPr lang="nl-NL" altLang="nl-BE" sz="1200">
                <a:solidFill>
                  <a:srgbClr val="898989"/>
                </a:solidFill>
                <a:latin typeface="Arial" panose="020B0604020202020204" pitchFamily="34" charset="0"/>
              </a:rPr>
              <a:pPr>
                <a:spcBef>
                  <a:spcPct val="0"/>
                </a:spcBef>
                <a:buFontTx/>
                <a:buNone/>
              </a:pPr>
              <a:t>12</a:t>
            </a:fld>
            <a:endParaRPr lang="nl-NL" altLang="nl-BE" sz="1200">
              <a:solidFill>
                <a:srgbClr val="898989"/>
              </a:solidFill>
              <a:latin typeface="Arial" panose="020B0604020202020204" pitchFamily="34" charset="0"/>
            </a:endParaRPr>
          </a:p>
        </p:txBody>
      </p:sp>
    </p:spTree>
  </p:cSld>
  <p:clrMapOvr>
    <a:masterClrMapping/>
  </p:clrMapOvr>
  <p:transition spd="slow" advTm="2984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CC17C8-101C-40A8-BE18-2AD4DA86A000}"/>
              </a:ext>
            </a:extLst>
          </p:cNvPr>
          <p:cNvSpPr>
            <a:spLocks noGrp="1"/>
          </p:cNvSpPr>
          <p:nvPr>
            <p:ph type="title"/>
          </p:nvPr>
        </p:nvSpPr>
        <p:spPr/>
        <p:txBody>
          <a:bodyPr/>
          <a:lstStyle/>
          <a:p>
            <a:r>
              <a:rPr lang="en-US" altLang="nl-BE"/>
              <a:t>Database APIs</a:t>
            </a:r>
            <a:endParaRPr lang="nl-BE" altLang="nl-BE"/>
          </a:p>
        </p:txBody>
      </p:sp>
      <p:sp>
        <p:nvSpPr>
          <p:cNvPr id="15363" name="Content Placeholder 2">
            <a:extLst>
              <a:ext uri="{FF2B5EF4-FFF2-40B4-BE49-F238E27FC236}">
                <a16:creationId xmlns:a16="http://schemas.microsoft.com/office/drawing/2014/main" id="{13925434-0914-484C-A6EE-54211CBE21CC}"/>
              </a:ext>
            </a:extLst>
          </p:cNvPr>
          <p:cNvSpPr>
            <a:spLocks noGrp="1"/>
          </p:cNvSpPr>
          <p:nvPr>
            <p:ph idx="1"/>
          </p:nvPr>
        </p:nvSpPr>
        <p:spPr>
          <a:xfrm>
            <a:off x="495300" y="1417638"/>
            <a:ext cx="8915400" cy="4525962"/>
          </a:xfrm>
        </p:spPr>
        <p:txBody>
          <a:bodyPr/>
          <a:lstStyle/>
          <a:p>
            <a:r>
              <a:rPr lang="en-US" altLang="nl-BE" sz="2800"/>
              <a:t>Client applications that wish to utilize the services provided by a DBMS use a </a:t>
            </a:r>
            <a:r>
              <a:rPr lang="en-US" altLang="nl-BE" sz="2800">
                <a:solidFill>
                  <a:srgbClr val="FF0000"/>
                </a:solidFill>
              </a:rPr>
              <a:t>specific application programming interface</a:t>
            </a:r>
            <a:r>
              <a:rPr lang="en-US" altLang="nl-BE" sz="2800"/>
              <a:t> (API) provided by the DBMS</a:t>
            </a:r>
          </a:p>
          <a:p>
            <a:endParaRPr lang="nl-BE" altLang="nl-BE" sz="2800"/>
          </a:p>
        </p:txBody>
      </p:sp>
      <p:sp>
        <p:nvSpPr>
          <p:cNvPr id="15364" name="Slide Number Placeholder 3">
            <a:extLst>
              <a:ext uri="{FF2B5EF4-FFF2-40B4-BE49-F238E27FC236}">
                <a16:creationId xmlns:a16="http://schemas.microsoft.com/office/drawing/2014/main" id="{191AC4CF-5A28-4E46-BAD5-EA33C1B79B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1875B6-E6DC-4E36-8AF9-767218FA4B72}" type="slidenum">
              <a:rPr lang="nl-NL" altLang="nl-BE" sz="1200">
                <a:solidFill>
                  <a:srgbClr val="898989"/>
                </a:solidFill>
                <a:latin typeface="Arial" panose="020B0604020202020204" pitchFamily="34" charset="0"/>
              </a:rPr>
              <a:pPr>
                <a:spcBef>
                  <a:spcPct val="0"/>
                </a:spcBef>
                <a:buFontTx/>
                <a:buNone/>
              </a:pPr>
              <a:t>13</a:t>
            </a:fld>
            <a:endParaRPr lang="nl-NL" altLang="nl-BE" sz="1200">
              <a:solidFill>
                <a:srgbClr val="898989"/>
              </a:solidFill>
              <a:latin typeface="Arial" panose="020B0604020202020204" pitchFamily="34" charset="0"/>
            </a:endParaRPr>
          </a:p>
        </p:txBody>
      </p:sp>
      <p:pic>
        <p:nvPicPr>
          <p:cNvPr id="12294" name="Picture 6">
            <a:extLst>
              <a:ext uri="{FF2B5EF4-FFF2-40B4-BE49-F238E27FC236}">
                <a16:creationId xmlns:a16="http://schemas.microsoft.com/office/drawing/2014/main" id="{65433144-8775-4A5C-A177-F14AAA246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5070475"/>
            <a:ext cx="4395787"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295" name="Picture 7">
            <a:extLst>
              <a:ext uri="{FF2B5EF4-FFF2-40B4-BE49-F238E27FC236}">
                <a16:creationId xmlns:a16="http://schemas.microsoft.com/office/drawing/2014/main" id="{9E4F9871-2F4E-4810-AFB3-2585F3A8D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1425" y="2943225"/>
            <a:ext cx="46450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296" name="Picture 8">
            <a:extLst>
              <a:ext uri="{FF2B5EF4-FFF2-40B4-BE49-F238E27FC236}">
                <a16:creationId xmlns:a16="http://schemas.microsoft.com/office/drawing/2014/main" id="{59C86DD7-467B-4FB5-938F-313FDCC8FA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113" y="3081338"/>
            <a:ext cx="2608262" cy="179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2" name="TextBox 1">
            <a:extLst>
              <a:ext uri="{FF2B5EF4-FFF2-40B4-BE49-F238E27FC236}">
                <a16:creationId xmlns:a16="http://schemas.microsoft.com/office/drawing/2014/main" id="{BC9F3895-532F-47FC-9F1A-1D58B0F7C909}"/>
              </a:ext>
            </a:extLst>
          </p:cNvPr>
          <p:cNvSpPr txBox="1">
            <a:spLocks noChangeArrowheads="1"/>
          </p:cNvSpPr>
          <p:nvPr/>
        </p:nvSpPr>
        <p:spPr bwMode="auto">
          <a:xfrm>
            <a:off x="547688" y="3976688"/>
            <a:ext cx="1165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chemeClr val="tx2"/>
                </a:solidFill>
                <a:latin typeface="Arial" panose="020B0604020202020204" pitchFamily="34" charset="0"/>
              </a:rPr>
              <a:t>Instagram</a:t>
            </a:r>
          </a:p>
        </p:txBody>
      </p:sp>
      <p:sp>
        <p:nvSpPr>
          <p:cNvPr id="11" name="TextBox 10">
            <a:extLst>
              <a:ext uri="{FF2B5EF4-FFF2-40B4-BE49-F238E27FC236}">
                <a16:creationId xmlns:a16="http://schemas.microsoft.com/office/drawing/2014/main" id="{7CA2350F-B87A-435B-AFD5-080596933F32}"/>
              </a:ext>
            </a:extLst>
          </p:cNvPr>
          <p:cNvSpPr txBox="1">
            <a:spLocks noChangeArrowheads="1"/>
          </p:cNvSpPr>
          <p:nvPr/>
        </p:nvSpPr>
        <p:spPr bwMode="auto">
          <a:xfrm>
            <a:off x="3051175" y="6118225"/>
            <a:ext cx="1139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chemeClr val="tx2"/>
                </a:solidFill>
                <a:latin typeface="Arial" panose="020B0604020202020204" pitchFamily="34" charset="0"/>
              </a:rPr>
              <a:t>Facebook</a:t>
            </a:r>
          </a:p>
        </p:txBody>
      </p:sp>
      <p:sp>
        <p:nvSpPr>
          <p:cNvPr id="12" name="TextBox 11">
            <a:extLst>
              <a:ext uri="{FF2B5EF4-FFF2-40B4-BE49-F238E27FC236}">
                <a16:creationId xmlns:a16="http://schemas.microsoft.com/office/drawing/2014/main" id="{89C597EB-A60E-43A4-BFAB-DCBA3811442D}"/>
              </a:ext>
            </a:extLst>
          </p:cNvPr>
          <p:cNvSpPr txBox="1">
            <a:spLocks noChangeArrowheads="1"/>
          </p:cNvSpPr>
          <p:nvPr/>
        </p:nvSpPr>
        <p:spPr bwMode="auto">
          <a:xfrm>
            <a:off x="8435975" y="3800475"/>
            <a:ext cx="892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chemeClr val="tx2"/>
                </a:solidFill>
                <a:latin typeface="Arial" panose="020B0604020202020204" pitchFamily="34" charset="0"/>
              </a:rPr>
              <a:t>Google</a:t>
            </a:r>
          </a:p>
        </p:txBody>
      </p:sp>
      <p:sp>
        <p:nvSpPr>
          <p:cNvPr id="13" name="TextBox 12">
            <a:extLst>
              <a:ext uri="{FF2B5EF4-FFF2-40B4-BE49-F238E27FC236}">
                <a16:creationId xmlns:a16="http://schemas.microsoft.com/office/drawing/2014/main" id="{30929A11-4FC8-4A13-90D9-85B9A60B9CC2}"/>
              </a:ext>
            </a:extLst>
          </p:cNvPr>
          <p:cNvSpPr txBox="1">
            <a:spLocks noChangeArrowheads="1"/>
          </p:cNvSpPr>
          <p:nvPr/>
        </p:nvSpPr>
        <p:spPr bwMode="auto">
          <a:xfrm>
            <a:off x="260350" y="2890838"/>
            <a:ext cx="1141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Examples</a:t>
            </a:r>
          </a:p>
          <a:p>
            <a:pPr>
              <a:spcBef>
                <a:spcPct val="0"/>
              </a:spcBef>
              <a:buFontTx/>
              <a:buNone/>
            </a:pPr>
            <a:r>
              <a:rPr lang="en-US" altLang="en-US" sz="1600" b="1">
                <a:solidFill>
                  <a:srgbClr val="FF0000"/>
                </a:solidFill>
                <a:latin typeface="Arial" panose="020B0604020202020204" pitchFamily="34" charset="0"/>
              </a:rPr>
              <a:t>Of APIs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p:cTn id="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 calcmode="lin" valueType="num">
                                      <p:cBhvr>
                                        <p:cTn id="14"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2296"/>
                                        </p:tgtEl>
                                        <p:attrNameLst>
                                          <p:attrName>style.visibility</p:attrName>
                                        </p:attrNameLst>
                                      </p:cBhvr>
                                      <p:to>
                                        <p:strVal val="visible"/>
                                      </p:to>
                                    </p:set>
                                    <p:anim calcmode="lin" valueType="num">
                                      <p:cBhvr>
                                        <p:cTn id="21" dur="500" fill="hold"/>
                                        <p:tgtEl>
                                          <p:spTgt spid="12296"/>
                                        </p:tgtEl>
                                        <p:attrNameLst>
                                          <p:attrName>ppt_w</p:attrName>
                                        </p:attrNameLst>
                                      </p:cBhvr>
                                      <p:tavLst>
                                        <p:tav tm="0">
                                          <p:val>
                                            <p:fltVal val="0"/>
                                          </p:val>
                                        </p:tav>
                                        <p:tav tm="100000">
                                          <p:val>
                                            <p:strVal val="#ppt_w"/>
                                          </p:val>
                                        </p:tav>
                                      </p:tavLst>
                                    </p:anim>
                                    <p:anim calcmode="lin" valueType="num">
                                      <p:cBhvr>
                                        <p:cTn id="22" dur="500" fill="hold"/>
                                        <p:tgtEl>
                                          <p:spTgt spid="12296"/>
                                        </p:tgtEl>
                                        <p:attrNameLst>
                                          <p:attrName>ppt_h</p:attrName>
                                        </p:attrNameLst>
                                      </p:cBhvr>
                                      <p:tavLst>
                                        <p:tav tm="0">
                                          <p:val>
                                            <p:fltVal val="0"/>
                                          </p:val>
                                        </p:tav>
                                        <p:tav tm="100000">
                                          <p:val>
                                            <p:strVal val="#ppt_h"/>
                                          </p:val>
                                        </p:tav>
                                      </p:tavLst>
                                    </p:anim>
                                    <p:animEffect transition="in" filter="fade">
                                      <p:cBhvr>
                                        <p:cTn id="23" dur="500"/>
                                        <p:tgtEl>
                                          <p:spTgt spid="1229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12295"/>
                                        </p:tgtEl>
                                        <p:attrNameLst>
                                          <p:attrName>style.visibility</p:attrName>
                                        </p:attrNameLst>
                                      </p:cBhvr>
                                      <p:to>
                                        <p:strVal val="visible"/>
                                      </p:to>
                                    </p:set>
                                    <p:anim calcmode="lin" valueType="num">
                                      <p:cBhvr>
                                        <p:cTn id="33" dur="500" fill="hold"/>
                                        <p:tgtEl>
                                          <p:spTgt spid="12295"/>
                                        </p:tgtEl>
                                        <p:attrNameLst>
                                          <p:attrName>ppt_w</p:attrName>
                                        </p:attrNameLst>
                                      </p:cBhvr>
                                      <p:tavLst>
                                        <p:tav tm="0">
                                          <p:val>
                                            <p:fltVal val="0"/>
                                          </p:val>
                                        </p:tav>
                                        <p:tav tm="100000">
                                          <p:val>
                                            <p:strVal val="#ppt_w"/>
                                          </p:val>
                                        </p:tav>
                                      </p:tavLst>
                                    </p:anim>
                                    <p:anim calcmode="lin" valueType="num">
                                      <p:cBhvr>
                                        <p:cTn id="34" dur="500" fill="hold"/>
                                        <p:tgtEl>
                                          <p:spTgt spid="12295"/>
                                        </p:tgtEl>
                                        <p:attrNameLst>
                                          <p:attrName>ppt_h</p:attrName>
                                        </p:attrNameLst>
                                      </p:cBhvr>
                                      <p:tavLst>
                                        <p:tav tm="0">
                                          <p:val>
                                            <p:fltVal val="0"/>
                                          </p:val>
                                        </p:tav>
                                        <p:tav tm="100000">
                                          <p:val>
                                            <p:strVal val="#ppt_h"/>
                                          </p:val>
                                        </p:tav>
                                      </p:tavLst>
                                    </p:anim>
                                    <p:animEffect transition="in" filter="fade">
                                      <p:cBhvr>
                                        <p:cTn id="35" dur="500"/>
                                        <p:tgtEl>
                                          <p:spTgt spid="1229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12294"/>
                                        </p:tgtEl>
                                        <p:attrNameLst>
                                          <p:attrName>style.visibility</p:attrName>
                                        </p:attrNameLst>
                                      </p:cBhvr>
                                      <p:to>
                                        <p:strVal val="visible"/>
                                      </p:to>
                                    </p:set>
                                    <p:anim calcmode="lin" valueType="num">
                                      <p:cBhvr>
                                        <p:cTn id="45" dur="500" fill="hold"/>
                                        <p:tgtEl>
                                          <p:spTgt spid="12294"/>
                                        </p:tgtEl>
                                        <p:attrNameLst>
                                          <p:attrName>ppt_w</p:attrName>
                                        </p:attrNameLst>
                                      </p:cBhvr>
                                      <p:tavLst>
                                        <p:tav tm="0">
                                          <p:val>
                                            <p:fltVal val="0"/>
                                          </p:val>
                                        </p:tav>
                                        <p:tav tm="100000">
                                          <p:val>
                                            <p:strVal val="#ppt_w"/>
                                          </p:val>
                                        </p:tav>
                                      </p:tavLst>
                                    </p:anim>
                                    <p:anim calcmode="lin" valueType="num">
                                      <p:cBhvr>
                                        <p:cTn id="46" dur="500" fill="hold"/>
                                        <p:tgtEl>
                                          <p:spTgt spid="12294"/>
                                        </p:tgtEl>
                                        <p:attrNameLst>
                                          <p:attrName>ppt_h</p:attrName>
                                        </p:attrNameLst>
                                      </p:cBhvr>
                                      <p:tavLst>
                                        <p:tav tm="0">
                                          <p:val>
                                            <p:fltVal val="0"/>
                                          </p:val>
                                        </p:tav>
                                        <p:tav tm="100000">
                                          <p:val>
                                            <p:strVal val="#ppt_h"/>
                                          </p:val>
                                        </p:tav>
                                      </p:tavLst>
                                    </p:anim>
                                    <p:animEffect transition="in" filter="fade">
                                      <p:cBhvr>
                                        <p:cTn id="47" dur="500"/>
                                        <p:tgtEl>
                                          <p:spTgt spid="1229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14444EC-7679-4A65-9426-52B9783FF354}"/>
              </a:ext>
            </a:extLst>
          </p:cNvPr>
          <p:cNvSpPr>
            <a:spLocks noGrp="1"/>
          </p:cNvSpPr>
          <p:nvPr>
            <p:ph type="title"/>
          </p:nvPr>
        </p:nvSpPr>
        <p:spPr/>
        <p:txBody>
          <a:bodyPr/>
          <a:lstStyle/>
          <a:p>
            <a:r>
              <a:rPr lang="en-US" altLang="nl-BE"/>
              <a:t>Database APIs</a:t>
            </a:r>
            <a:endParaRPr lang="nl-BE" altLang="nl-BE"/>
          </a:p>
        </p:txBody>
      </p:sp>
      <p:sp>
        <p:nvSpPr>
          <p:cNvPr id="14339" name="Content Placeholder 2">
            <a:extLst>
              <a:ext uri="{FF2B5EF4-FFF2-40B4-BE49-F238E27FC236}">
                <a16:creationId xmlns:a16="http://schemas.microsoft.com/office/drawing/2014/main" id="{FE079EBD-4378-4840-910F-439BCC5A504D}"/>
              </a:ext>
            </a:extLst>
          </p:cNvPr>
          <p:cNvSpPr>
            <a:spLocks noGrp="1"/>
          </p:cNvSpPr>
          <p:nvPr>
            <p:ph idx="1"/>
          </p:nvPr>
        </p:nvSpPr>
        <p:spPr>
          <a:xfrm>
            <a:off x="349250" y="1571625"/>
            <a:ext cx="9207500" cy="4525963"/>
          </a:xfrm>
        </p:spPr>
        <p:txBody>
          <a:bodyPr/>
          <a:lstStyle/>
          <a:p>
            <a:r>
              <a:rPr lang="en-US" altLang="nl-BE" sz="2800"/>
              <a:t>The database server receives calls made by the clients and executes the relevant operations before returning the results</a:t>
            </a:r>
          </a:p>
          <a:p>
            <a:r>
              <a:rPr lang="en-US" altLang="nl-BE" sz="2800"/>
              <a:t>In many cases, the client and server interfaces are implemented to work over a computer network (network socket via port)</a:t>
            </a:r>
          </a:p>
          <a:p>
            <a:r>
              <a:rPr lang="en-US" altLang="nl-BE" sz="2800"/>
              <a:t>The main goal of database APIs is to expose an interface through which other parties can </a:t>
            </a:r>
            <a:r>
              <a:rPr lang="en-US" altLang="nl-BE" sz="2800">
                <a:solidFill>
                  <a:srgbClr val="FF0000"/>
                </a:solidFill>
              </a:rPr>
              <a:t>utilize the services provided by the DBMS</a:t>
            </a:r>
            <a:r>
              <a:rPr lang="en-US" altLang="nl-BE" sz="2800"/>
              <a:t>, though the API can also serve additional objectives (e.g., hiding network-related aspects, protecting databases)</a:t>
            </a:r>
          </a:p>
        </p:txBody>
      </p:sp>
      <p:sp>
        <p:nvSpPr>
          <p:cNvPr id="16388" name="Slide Number Placeholder 3">
            <a:extLst>
              <a:ext uri="{FF2B5EF4-FFF2-40B4-BE49-F238E27FC236}">
                <a16:creationId xmlns:a16="http://schemas.microsoft.com/office/drawing/2014/main" id="{27A1B442-27FE-4D0D-833A-BABE10D94A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C699CA-1F65-4E1C-94B0-DBC126B6EEAE}" type="slidenum">
              <a:rPr lang="nl-NL" altLang="nl-BE" sz="1200">
                <a:solidFill>
                  <a:srgbClr val="898989"/>
                </a:solidFill>
                <a:latin typeface="Arial" panose="020B0604020202020204" pitchFamily="34" charset="0"/>
              </a:rPr>
              <a:pPr>
                <a:spcBef>
                  <a:spcPct val="0"/>
                </a:spcBef>
                <a:buFontTx/>
                <a:buNone/>
              </a:pPr>
              <a:t>14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p:cTn id="7" dur="5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3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33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 calcmode="lin" valueType="num">
                                      <p:cBhvr>
                                        <p:cTn id="12" dur="5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433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433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p:cTn id="19" dur="5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433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47702C0-5073-45EC-B63B-5DC4D5091F17}"/>
              </a:ext>
            </a:extLst>
          </p:cNvPr>
          <p:cNvSpPr>
            <a:spLocks noGrp="1"/>
          </p:cNvSpPr>
          <p:nvPr>
            <p:ph type="title"/>
          </p:nvPr>
        </p:nvSpPr>
        <p:spPr/>
        <p:txBody>
          <a:bodyPr/>
          <a:lstStyle/>
          <a:p>
            <a:r>
              <a:rPr lang="en-US" altLang="nl-BE"/>
              <a:t>Database APIs</a:t>
            </a:r>
            <a:endParaRPr lang="nl-BE" altLang="nl-BE"/>
          </a:p>
        </p:txBody>
      </p:sp>
      <p:sp>
        <p:nvSpPr>
          <p:cNvPr id="17411" name="Slide Number Placeholder 3">
            <a:extLst>
              <a:ext uri="{FF2B5EF4-FFF2-40B4-BE49-F238E27FC236}">
                <a16:creationId xmlns:a16="http://schemas.microsoft.com/office/drawing/2014/main" id="{C784F60C-26FE-41BE-91E0-AC1A1D73C1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C97A52-727B-47FE-936B-3F0BE8BE9842}" type="slidenum">
              <a:rPr lang="nl-NL" altLang="nl-BE" sz="1200">
                <a:solidFill>
                  <a:srgbClr val="898989"/>
                </a:solidFill>
                <a:latin typeface="Arial" panose="020B0604020202020204" pitchFamily="34" charset="0"/>
              </a:rPr>
              <a:pPr>
                <a:spcBef>
                  <a:spcPct val="0"/>
                </a:spcBef>
                <a:buFontTx/>
                <a:buNone/>
              </a:pPr>
              <a:t>15</a:t>
            </a:fld>
            <a:endParaRPr lang="nl-NL" altLang="nl-BE" sz="1200">
              <a:solidFill>
                <a:srgbClr val="898989"/>
              </a:solidFill>
              <a:latin typeface="Arial" panose="020B0604020202020204" pitchFamily="34" charset="0"/>
            </a:endParaRPr>
          </a:p>
        </p:txBody>
      </p:sp>
      <p:pic>
        <p:nvPicPr>
          <p:cNvPr id="16388" name="Picture 1">
            <a:extLst>
              <a:ext uri="{FF2B5EF4-FFF2-40B4-BE49-F238E27FC236}">
                <a16:creationId xmlns:a16="http://schemas.microsoft.com/office/drawing/2014/main" id="{F6FB4C7E-08CA-48C0-86EB-DA13E6D26F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6538" y="1679575"/>
            <a:ext cx="7370762"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The DBMS-proprietary protocol provides two-way communication between the client machine and the database server">
            <a:extLst>
              <a:ext uri="{FF2B5EF4-FFF2-40B4-BE49-F238E27FC236}">
                <a16:creationId xmlns:a16="http://schemas.microsoft.com/office/drawing/2014/main" id="{9FB3A0C9-E972-423F-8505-51E3D5FCB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5" y="4595813"/>
            <a:ext cx="30956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8" descr="The DBMS-proprietary protocol provides two-way communication between the database server and the server machine. HTTP, RMI, CORBA or other calls provide two way communication between the server machine and the client machine">
            <a:extLst>
              <a:ext uri="{FF2B5EF4-FFF2-40B4-BE49-F238E27FC236}">
                <a16:creationId xmlns:a16="http://schemas.microsoft.com/office/drawing/2014/main" id="{A271D2A0-84A1-406C-94F4-71B982BDB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1838" y="4360863"/>
            <a:ext cx="31432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1BA35A6-E8A3-473E-867E-AB68DC928F14}"/>
              </a:ext>
            </a:extLst>
          </p:cNvPr>
          <p:cNvSpPr txBox="1">
            <a:spLocks noChangeArrowheads="1"/>
          </p:cNvSpPr>
          <p:nvPr/>
        </p:nvSpPr>
        <p:spPr bwMode="auto">
          <a:xfrm>
            <a:off x="388938" y="4043363"/>
            <a:ext cx="567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 JDBC supports two-tier and three-tier architectures</a:t>
            </a:r>
          </a:p>
        </p:txBody>
      </p:sp>
      <p:sp>
        <p:nvSpPr>
          <p:cNvPr id="8" name="TextBox 7">
            <a:extLst>
              <a:ext uri="{FF2B5EF4-FFF2-40B4-BE49-F238E27FC236}">
                <a16:creationId xmlns:a16="http://schemas.microsoft.com/office/drawing/2014/main" id="{0D571AD1-FE55-4AC0-B7CE-2D288637B7F0}"/>
              </a:ext>
            </a:extLst>
          </p:cNvPr>
          <p:cNvSpPr txBox="1">
            <a:spLocks noChangeArrowheads="1"/>
          </p:cNvSpPr>
          <p:nvPr/>
        </p:nvSpPr>
        <p:spPr bwMode="auto">
          <a:xfrm>
            <a:off x="388938" y="6375400"/>
            <a:ext cx="593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dirty="0">
                <a:solidFill>
                  <a:srgbClr val="000000"/>
                </a:solidFill>
                <a:latin typeface="Arial" panose="020B0604020202020204" pitchFamily="34" charset="0"/>
              </a:rPr>
              <a:t>Sources: https://docs.oracle.com/javase/tutorial/jdbc/overview/index.html</a:t>
            </a:r>
          </a:p>
        </p:txBody>
      </p:sp>
      <p:sp>
        <p:nvSpPr>
          <p:cNvPr id="9" name="TextBox 8">
            <a:extLst>
              <a:ext uri="{FF2B5EF4-FFF2-40B4-BE49-F238E27FC236}">
                <a16:creationId xmlns:a16="http://schemas.microsoft.com/office/drawing/2014/main" id="{E253A681-39AC-49D1-9236-131E020B41CB}"/>
              </a:ext>
            </a:extLst>
          </p:cNvPr>
          <p:cNvSpPr txBox="1">
            <a:spLocks noChangeArrowheads="1"/>
          </p:cNvSpPr>
          <p:nvPr/>
        </p:nvSpPr>
        <p:spPr bwMode="auto">
          <a:xfrm>
            <a:off x="598488" y="1377950"/>
            <a:ext cx="1016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Fat client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6388"/>
                                        </p:tgtEl>
                                        <p:attrNameLst>
                                          <p:attrName>style.visibility</p:attrName>
                                        </p:attrNameLst>
                                      </p:cBhvr>
                                      <p:to>
                                        <p:strVal val="visible"/>
                                      </p:to>
                                    </p:set>
                                    <p:anim calcmode="lin" valueType="num">
                                      <p:cBhvr>
                                        <p:cTn id="14" dur="500" fill="hold"/>
                                        <p:tgtEl>
                                          <p:spTgt spid="16388"/>
                                        </p:tgtEl>
                                        <p:attrNameLst>
                                          <p:attrName>ppt_w</p:attrName>
                                        </p:attrNameLst>
                                      </p:cBhvr>
                                      <p:tavLst>
                                        <p:tav tm="0">
                                          <p:val>
                                            <p:fltVal val="0"/>
                                          </p:val>
                                        </p:tav>
                                        <p:tav tm="100000">
                                          <p:val>
                                            <p:strVal val="#ppt_w"/>
                                          </p:val>
                                        </p:tav>
                                      </p:tavLst>
                                    </p:anim>
                                    <p:anim calcmode="lin" valueType="num">
                                      <p:cBhvr>
                                        <p:cTn id="15" dur="500" fill="hold"/>
                                        <p:tgtEl>
                                          <p:spTgt spid="16388"/>
                                        </p:tgtEl>
                                        <p:attrNameLst>
                                          <p:attrName>ppt_h</p:attrName>
                                        </p:attrNameLst>
                                      </p:cBhvr>
                                      <p:tavLst>
                                        <p:tav tm="0">
                                          <p:val>
                                            <p:fltVal val="0"/>
                                          </p:val>
                                        </p:tav>
                                        <p:tav tm="100000">
                                          <p:val>
                                            <p:strVal val="#ppt_h"/>
                                          </p:val>
                                        </p:tav>
                                      </p:tavLst>
                                    </p:anim>
                                    <p:animEffect transition="in" filter="fade">
                                      <p:cBhvr>
                                        <p:cTn id="16" dur="500"/>
                                        <p:tgtEl>
                                          <p:spTgt spid="1638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p:cTn id="21"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6389"/>
                                        </p:tgtEl>
                                        <p:attrNameLst>
                                          <p:attrName>style.visibility</p:attrName>
                                        </p:attrNameLst>
                                      </p:cBhvr>
                                      <p:to>
                                        <p:strVal val="visible"/>
                                      </p:to>
                                    </p:set>
                                    <p:anim calcmode="lin" valueType="num">
                                      <p:cBhvr>
                                        <p:cTn id="35" dur="500" fill="hold"/>
                                        <p:tgtEl>
                                          <p:spTgt spid="16389"/>
                                        </p:tgtEl>
                                        <p:attrNameLst>
                                          <p:attrName>ppt_w</p:attrName>
                                        </p:attrNameLst>
                                      </p:cBhvr>
                                      <p:tavLst>
                                        <p:tav tm="0">
                                          <p:val>
                                            <p:fltVal val="0"/>
                                          </p:val>
                                        </p:tav>
                                        <p:tav tm="100000">
                                          <p:val>
                                            <p:strVal val="#ppt_w"/>
                                          </p:val>
                                        </p:tav>
                                      </p:tavLst>
                                    </p:anim>
                                    <p:anim calcmode="lin" valueType="num">
                                      <p:cBhvr>
                                        <p:cTn id="36" dur="500" fill="hold"/>
                                        <p:tgtEl>
                                          <p:spTgt spid="16389"/>
                                        </p:tgtEl>
                                        <p:attrNameLst>
                                          <p:attrName>ppt_h</p:attrName>
                                        </p:attrNameLst>
                                      </p:cBhvr>
                                      <p:tavLst>
                                        <p:tav tm="0">
                                          <p:val>
                                            <p:fltVal val="0"/>
                                          </p:val>
                                        </p:tav>
                                        <p:tav tm="100000">
                                          <p:val>
                                            <p:strVal val="#ppt_h"/>
                                          </p:val>
                                        </p:tav>
                                      </p:tavLst>
                                    </p:anim>
                                    <p:animEffect transition="in" filter="fade">
                                      <p:cBhvr>
                                        <p:cTn id="37" dur="500"/>
                                        <p:tgtEl>
                                          <p:spTgt spid="163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6390"/>
                                        </p:tgtEl>
                                        <p:attrNameLst>
                                          <p:attrName>style.visibility</p:attrName>
                                        </p:attrNameLst>
                                      </p:cBhvr>
                                      <p:to>
                                        <p:strVal val="visible"/>
                                      </p:to>
                                    </p:set>
                                    <p:anim calcmode="lin" valueType="num">
                                      <p:cBhvr>
                                        <p:cTn id="42" dur="500" fill="hold"/>
                                        <p:tgtEl>
                                          <p:spTgt spid="16390"/>
                                        </p:tgtEl>
                                        <p:attrNameLst>
                                          <p:attrName>ppt_w</p:attrName>
                                        </p:attrNameLst>
                                      </p:cBhvr>
                                      <p:tavLst>
                                        <p:tav tm="0">
                                          <p:val>
                                            <p:fltVal val="0"/>
                                          </p:val>
                                        </p:tav>
                                        <p:tav tm="100000">
                                          <p:val>
                                            <p:strVal val="#ppt_w"/>
                                          </p:val>
                                        </p:tav>
                                      </p:tavLst>
                                    </p:anim>
                                    <p:anim calcmode="lin" valueType="num">
                                      <p:cBhvr>
                                        <p:cTn id="43" dur="500" fill="hold"/>
                                        <p:tgtEl>
                                          <p:spTgt spid="16390"/>
                                        </p:tgtEl>
                                        <p:attrNameLst>
                                          <p:attrName>ppt_h</p:attrName>
                                        </p:attrNameLst>
                                      </p:cBhvr>
                                      <p:tavLst>
                                        <p:tav tm="0">
                                          <p:val>
                                            <p:fltVal val="0"/>
                                          </p:val>
                                        </p:tav>
                                        <p:tav tm="100000">
                                          <p:val>
                                            <p:strVal val="#ppt_h"/>
                                          </p:val>
                                        </p:tav>
                                      </p:tavLst>
                                    </p:anim>
                                    <p:animEffect transition="in" filter="fade">
                                      <p:cBhvr>
                                        <p:cTn id="44" dur="500"/>
                                        <p:tgtEl>
                                          <p:spTgt spid="1639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ppt_w</p:attrName>
                                        </p:attrNameLst>
                                      </p:cBhvr>
                                      <p:tavLst>
                                        <p:tav tm="0">
                                          <p:val>
                                            <p:fltVal val="0"/>
                                          </p:val>
                                        </p:tav>
                                        <p:tav tm="100000">
                                          <p:val>
                                            <p:strVal val="#ppt_w"/>
                                          </p:val>
                                        </p:tav>
                                      </p:tavLst>
                                    </p:anim>
                                    <p:anim calcmode="lin" valueType="num">
                                      <p:cBhvr>
                                        <p:cTn id="50" dur="500" fill="hold"/>
                                        <p:tgtEl>
                                          <p:spTgt spid="8"/>
                                        </p:tgtEl>
                                        <p:attrNameLst>
                                          <p:attrName>ppt_h</p:attrName>
                                        </p:attrNameLst>
                                      </p:cBhvr>
                                      <p:tavLst>
                                        <p:tav tm="0">
                                          <p:val>
                                            <p:fltVal val="0"/>
                                          </p:val>
                                        </p:tav>
                                        <p:tav tm="100000">
                                          <p:val>
                                            <p:strVal val="#ppt_h"/>
                                          </p:val>
                                        </p:tav>
                                      </p:tavLst>
                                    </p:anim>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C8E5FEE-BA1B-49D8-B875-D13544098A55}"/>
              </a:ext>
            </a:extLst>
          </p:cNvPr>
          <p:cNvSpPr>
            <a:spLocks noGrp="1"/>
          </p:cNvSpPr>
          <p:nvPr>
            <p:ph type="title"/>
          </p:nvPr>
        </p:nvSpPr>
        <p:spPr/>
        <p:txBody>
          <a:bodyPr/>
          <a:lstStyle/>
          <a:p>
            <a:r>
              <a:rPr lang="en-US" altLang="nl-BE" b="1"/>
              <a:t>Database APIs</a:t>
            </a:r>
          </a:p>
        </p:txBody>
      </p:sp>
      <p:sp>
        <p:nvSpPr>
          <p:cNvPr id="7171" name="Content Placeholder 2">
            <a:extLst>
              <a:ext uri="{FF2B5EF4-FFF2-40B4-BE49-F238E27FC236}">
                <a16:creationId xmlns:a16="http://schemas.microsoft.com/office/drawing/2014/main" id="{C2E1D4A6-089C-4EB4-8C9C-18D3F9332EBF}"/>
              </a:ext>
            </a:extLst>
          </p:cNvPr>
          <p:cNvSpPr>
            <a:spLocks noGrp="1"/>
          </p:cNvSpPr>
          <p:nvPr>
            <p:ph idx="1"/>
          </p:nvPr>
        </p:nvSpPr>
        <p:spPr>
          <a:xfrm>
            <a:off x="495300" y="1790700"/>
            <a:ext cx="8915400" cy="4525963"/>
          </a:xfrm>
        </p:spPr>
        <p:txBody>
          <a:bodyPr/>
          <a:lstStyle/>
          <a:p>
            <a:pPr lvl="1">
              <a:buFont typeface="Arial" charset="0"/>
              <a:buChar char="–"/>
              <a:defRPr/>
            </a:pPr>
            <a:r>
              <a:rPr lang="en-US" altLang="nl-BE" sz="3200" b="1" dirty="0">
                <a:solidFill>
                  <a:schemeClr val="bg1">
                    <a:lumMod val="65000"/>
                  </a:schemeClr>
                </a:solidFill>
              </a:rPr>
              <a:t>API Basics</a:t>
            </a:r>
          </a:p>
          <a:p>
            <a:pPr lvl="1">
              <a:buFont typeface="Arial" charset="0"/>
              <a:buChar char="–"/>
              <a:defRPr/>
            </a:pPr>
            <a:r>
              <a:rPr lang="en-US" altLang="nl-BE" sz="3200" b="1" dirty="0"/>
              <a:t>Proprietary vs Universal APIs</a:t>
            </a:r>
          </a:p>
          <a:p>
            <a:pPr lvl="1">
              <a:buFont typeface="Arial" charset="0"/>
              <a:buChar char="–"/>
              <a:defRPr/>
            </a:pPr>
            <a:r>
              <a:rPr lang="en-US" altLang="nl-BE" sz="3200" b="1" dirty="0"/>
              <a:t>Embedded vs Call-level APIs</a:t>
            </a:r>
          </a:p>
          <a:p>
            <a:pPr lvl="1">
              <a:buFont typeface="Arial" charset="0"/>
              <a:buChar char="–"/>
              <a:defRPr/>
            </a:pPr>
            <a:r>
              <a:rPr lang="en-US" altLang="nl-BE" sz="3200" b="1" dirty="0"/>
              <a:t>Early binding vs Late binding</a:t>
            </a:r>
          </a:p>
          <a:p>
            <a:pPr lvl="1">
              <a:buFont typeface="Arial" charset="0"/>
              <a:buChar char="–"/>
              <a:defRPr/>
            </a:pPr>
            <a:r>
              <a:rPr lang="en-US" altLang="nl-BE" sz="3200" b="1" dirty="0"/>
              <a:t>ODBC, OLE DB, ADO.NET, JDBC, SQLJ</a:t>
            </a:r>
          </a:p>
          <a:p>
            <a:pPr marL="457200" lvl="1" indent="0">
              <a:buFont typeface="Arial" charset="0"/>
              <a:buNone/>
              <a:defRPr/>
            </a:pPr>
            <a:endParaRPr lang="en-US" altLang="nl-BE" sz="3200" b="1" dirty="0"/>
          </a:p>
        </p:txBody>
      </p:sp>
      <p:sp>
        <p:nvSpPr>
          <p:cNvPr id="18436" name="Slide Number Placeholder 3">
            <a:extLst>
              <a:ext uri="{FF2B5EF4-FFF2-40B4-BE49-F238E27FC236}">
                <a16:creationId xmlns:a16="http://schemas.microsoft.com/office/drawing/2014/main" id="{D0955697-1FD7-4ECA-951B-48E647382D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CAFAF6-91EB-4ED2-829D-FCB24D613024}" type="slidenum">
              <a:rPr lang="nl-NL" altLang="nl-BE" sz="1200">
                <a:solidFill>
                  <a:srgbClr val="898989"/>
                </a:solidFill>
                <a:latin typeface="Arial" panose="020B0604020202020204" pitchFamily="34" charset="0"/>
              </a:rPr>
              <a:pPr>
                <a:spcBef>
                  <a:spcPct val="0"/>
                </a:spcBef>
                <a:buFontTx/>
                <a:buNone/>
              </a:pPr>
              <a:t>16</a:t>
            </a:fld>
            <a:endParaRPr lang="nl-NL" altLang="nl-BE" sz="1200">
              <a:solidFill>
                <a:srgbClr val="898989"/>
              </a:solidFill>
              <a:latin typeface="Arial" panose="020B0604020202020204" pitchFamily="34" charset="0"/>
            </a:endParaRPr>
          </a:p>
        </p:txBody>
      </p:sp>
    </p:spTree>
  </p:cSld>
  <p:clrMapOvr>
    <a:masterClrMapping/>
  </p:clrMapOvr>
  <p:transition spd="slow" advTm="2984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6D7815E-C64D-4972-B1E0-7B3E7A87BF62}"/>
              </a:ext>
            </a:extLst>
          </p:cNvPr>
          <p:cNvSpPr>
            <a:spLocks noGrp="1"/>
          </p:cNvSpPr>
          <p:nvPr>
            <p:ph type="title"/>
          </p:nvPr>
        </p:nvSpPr>
        <p:spPr/>
        <p:txBody>
          <a:bodyPr/>
          <a:lstStyle/>
          <a:p>
            <a:r>
              <a:rPr lang="en-GB" altLang="nl-BE"/>
              <a:t>Proprietary versus Universal APIs</a:t>
            </a:r>
            <a:endParaRPr lang="nl-BE" altLang="nl-BE"/>
          </a:p>
        </p:txBody>
      </p:sp>
      <p:sp>
        <p:nvSpPr>
          <p:cNvPr id="16387" name="Content Placeholder 2">
            <a:extLst>
              <a:ext uri="{FF2B5EF4-FFF2-40B4-BE49-F238E27FC236}">
                <a16:creationId xmlns:a16="http://schemas.microsoft.com/office/drawing/2014/main" id="{50D2A5F9-3FCB-4F8F-ADF6-8D2A8EA98345}"/>
              </a:ext>
            </a:extLst>
          </p:cNvPr>
          <p:cNvSpPr>
            <a:spLocks noGrp="1"/>
          </p:cNvSpPr>
          <p:nvPr>
            <p:ph idx="1"/>
          </p:nvPr>
        </p:nvSpPr>
        <p:spPr>
          <a:xfrm>
            <a:off x="495300" y="1408113"/>
            <a:ext cx="8915400" cy="4525962"/>
          </a:xfrm>
        </p:spPr>
        <p:txBody>
          <a:bodyPr/>
          <a:lstStyle/>
          <a:p>
            <a:r>
              <a:rPr lang="en-GB" altLang="nl-BE" sz="2800"/>
              <a:t>Most DBMS vendors provide a </a:t>
            </a:r>
            <a:r>
              <a:rPr lang="en-GB" altLang="nl-BE" sz="2800">
                <a:solidFill>
                  <a:srgbClr val="FF0000"/>
                </a:solidFill>
              </a:rPr>
              <a:t>proprietary</a:t>
            </a:r>
            <a:r>
              <a:rPr lang="en-GB" altLang="nl-BE" sz="2800"/>
              <a:t>, </a:t>
            </a:r>
            <a:r>
              <a:rPr lang="en-GB" altLang="nl-BE" sz="2800">
                <a:solidFill>
                  <a:srgbClr val="FF0000"/>
                </a:solidFill>
              </a:rPr>
              <a:t>DBMS-specific</a:t>
            </a:r>
            <a:r>
              <a:rPr lang="en-GB" altLang="nl-BE" sz="2800"/>
              <a:t> API</a:t>
            </a:r>
          </a:p>
          <a:p>
            <a:pPr lvl="1"/>
            <a:r>
              <a:rPr lang="en-GB" altLang="nl-BE" sz="2400"/>
              <a:t>Disadvantage is that client applications must be aware of the DBMS that will be utilized on the server side</a:t>
            </a:r>
          </a:p>
          <a:p>
            <a:r>
              <a:rPr lang="en-GB" altLang="nl-BE" sz="2800"/>
              <a:t>Alternatively, </a:t>
            </a:r>
            <a:r>
              <a:rPr lang="en-GB" altLang="nl-BE" sz="2800">
                <a:solidFill>
                  <a:srgbClr val="FF0000"/>
                </a:solidFill>
              </a:rPr>
              <a:t>generic</a:t>
            </a:r>
            <a:r>
              <a:rPr lang="en-GB" altLang="nl-BE" sz="2800"/>
              <a:t>, vendor-agnostic </a:t>
            </a:r>
            <a:r>
              <a:rPr lang="en-GB" altLang="nl-BE" sz="2800">
                <a:solidFill>
                  <a:srgbClr val="FF0000"/>
                </a:solidFill>
              </a:rPr>
              <a:t>universal</a:t>
            </a:r>
            <a:r>
              <a:rPr lang="en-GB" altLang="nl-BE" sz="2800"/>
              <a:t> APIs have been proposed</a:t>
            </a:r>
          </a:p>
          <a:p>
            <a:pPr lvl="1"/>
            <a:r>
              <a:rPr lang="en-GB" altLang="nl-BE" sz="2400"/>
              <a:t>Allows easily porting of applications to multiple DBMSs</a:t>
            </a:r>
          </a:p>
          <a:p>
            <a:pPr lvl="1"/>
            <a:r>
              <a:rPr lang="en-GB" altLang="nl-BE" sz="2400"/>
              <a:t>Disadv: Some specific vendor-specific optimization may not be used</a:t>
            </a:r>
          </a:p>
          <a:p>
            <a:pPr lvl="1"/>
            <a:r>
              <a:rPr lang="en-GB" altLang="nl-BE" sz="2400"/>
              <a:t>Example: JDBC, ODBC, ADO.NET</a:t>
            </a:r>
          </a:p>
          <a:p>
            <a:pPr lvl="1"/>
            <a:endParaRPr lang="nl-BE" altLang="nl-BE" sz="2400"/>
          </a:p>
        </p:txBody>
      </p:sp>
      <p:sp>
        <p:nvSpPr>
          <p:cNvPr id="19460" name="Slide Number Placeholder 3">
            <a:extLst>
              <a:ext uri="{FF2B5EF4-FFF2-40B4-BE49-F238E27FC236}">
                <a16:creationId xmlns:a16="http://schemas.microsoft.com/office/drawing/2014/main" id="{E2C7CBA0-95DB-47F1-904C-F71817CAB5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5A284C-E243-4E65-8FCF-609885BCC2FA}" type="slidenum">
              <a:rPr lang="nl-NL" altLang="nl-BE" sz="1200">
                <a:solidFill>
                  <a:srgbClr val="898989"/>
                </a:solidFill>
                <a:latin typeface="Arial" panose="020B0604020202020204" pitchFamily="34" charset="0"/>
              </a:rPr>
              <a:pPr>
                <a:spcBef>
                  <a:spcPct val="0"/>
                </a:spcBef>
                <a:buFontTx/>
                <a:buNone/>
              </a:pPr>
              <a:t>17</a:t>
            </a:fld>
            <a:endParaRPr lang="nl-NL" altLang="nl-BE" sz="1200">
              <a:solidFill>
                <a:srgbClr val="898989"/>
              </a:solidFill>
              <a:latin typeface="Arial" panose="020B0604020202020204" pitchFamily="34" charset="0"/>
            </a:endParaRPr>
          </a:p>
        </p:txBody>
      </p:sp>
      <p:pic>
        <p:nvPicPr>
          <p:cNvPr id="16389" name="Picture 5">
            <a:extLst>
              <a:ext uri="{FF2B5EF4-FFF2-40B4-BE49-F238E27FC236}">
                <a16:creationId xmlns:a16="http://schemas.microsoft.com/office/drawing/2014/main" id="{9D4BDA27-2DE0-4D54-AE02-D51BF4EDA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4933950"/>
            <a:ext cx="2397125" cy="178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p:cTn id="7" dur="5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3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38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 calcmode="lin" valueType="num">
                                      <p:cBhvr>
                                        <p:cTn id="12" dur="5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638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638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p:cTn id="19" dur="5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638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6387">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6387">
                                            <p:txEl>
                                              <p:pRg st="3" end="3"/>
                                            </p:txEl>
                                          </p:spTgt>
                                        </p:tgtEl>
                                        <p:attrNameLst>
                                          <p:attrName>style.visibility</p:attrName>
                                        </p:attrNameLst>
                                      </p:cBhvr>
                                      <p:to>
                                        <p:strVal val="visible"/>
                                      </p:to>
                                    </p:set>
                                    <p:anim calcmode="lin" valueType="num">
                                      <p:cBhvr>
                                        <p:cTn id="24" dur="5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638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6387">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6387">
                                            <p:txEl>
                                              <p:pRg st="4" end="4"/>
                                            </p:txEl>
                                          </p:spTgt>
                                        </p:tgtEl>
                                        <p:attrNameLst>
                                          <p:attrName>style.visibility</p:attrName>
                                        </p:attrNameLst>
                                      </p:cBhvr>
                                      <p:to>
                                        <p:strVal val="visible"/>
                                      </p:to>
                                    </p:set>
                                    <p:anim calcmode="lin" valueType="num">
                                      <p:cBhvr>
                                        <p:cTn id="29" dur="500" fill="hold"/>
                                        <p:tgtEl>
                                          <p:spTgt spid="16387">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6387">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638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16387">
                                            <p:txEl>
                                              <p:pRg st="5" end="5"/>
                                            </p:txEl>
                                          </p:spTgt>
                                        </p:tgtEl>
                                        <p:attrNameLst>
                                          <p:attrName>style.visibility</p:attrName>
                                        </p:attrNameLst>
                                      </p:cBhvr>
                                      <p:to>
                                        <p:strVal val="visible"/>
                                      </p:to>
                                    </p:set>
                                    <p:anim calcmode="lin" valueType="num">
                                      <p:cBhvr>
                                        <p:cTn id="36" dur="500" fill="hold"/>
                                        <p:tgtEl>
                                          <p:spTgt spid="1638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638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6387">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6389"/>
                                        </p:tgtEl>
                                        <p:attrNameLst>
                                          <p:attrName>style.visibility</p:attrName>
                                        </p:attrNameLst>
                                      </p:cBhvr>
                                      <p:to>
                                        <p:strVal val="visible"/>
                                      </p:to>
                                    </p:set>
                                    <p:anim calcmode="lin" valueType="num">
                                      <p:cBhvr>
                                        <p:cTn id="41" dur="500" fill="hold"/>
                                        <p:tgtEl>
                                          <p:spTgt spid="16389"/>
                                        </p:tgtEl>
                                        <p:attrNameLst>
                                          <p:attrName>ppt_w</p:attrName>
                                        </p:attrNameLst>
                                      </p:cBhvr>
                                      <p:tavLst>
                                        <p:tav tm="0">
                                          <p:val>
                                            <p:fltVal val="0"/>
                                          </p:val>
                                        </p:tav>
                                        <p:tav tm="100000">
                                          <p:val>
                                            <p:strVal val="#ppt_w"/>
                                          </p:val>
                                        </p:tav>
                                      </p:tavLst>
                                    </p:anim>
                                    <p:anim calcmode="lin" valueType="num">
                                      <p:cBhvr>
                                        <p:cTn id="42" dur="500" fill="hold"/>
                                        <p:tgtEl>
                                          <p:spTgt spid="16389"/>
                                        </p:tgtEl>
                                        <p:attrNameLst>
                                          <p:attrName>ppt_h</p:attrName>
                                        </p:attrNameLst>
                                      </p:cBhvr>
                                      <p:tavLst>
                                        <p:tav tm="0">
                                          <p:val>
                                            <p:fltVal val="0"/>
                                          </p:val>
                                        </p:tav>
                                        <p:tav tm="100000">
                                          <p:val>
                                            <p:strVal val="#ppt_h"/>
                                          </p:val>
                                        </p:tav>
                                      </p:tavLst>
                                    </p:anim>
                                    <p:animEffect transition="in" filter="fade">
                                      <p:cBhvr>
                                        <p:cTn id="43"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3DEF01A-F4A5-44B0-B677-9BE09066BC4E}"/>
              </a:ext>
            </a:extLst>
          </p:cNvPr>
          <p:cNvSpPr>
            <a:spLocks noGrp="1"/>
          </p:cNvSpPr>
          <p:nvPr>
            <p:ph type="title"/>
          </p:nvPr>
        </p:nvSpPr>
        <p:spPr/>
        <p:txBody>
          <a:bodyPr/>
          <a:lstStyle/>
          <a:p>
            <a:r>
              <a:rPr lang="en-US" altLang="nl-BE" b="1"/>
              <a:t>Database APIs</a:t>
            </a:r>
          </a:p>
        </p:txBody>
      </p:sp>
      <p:sp>
        <p:nvSpPr>
          <p:cNvPr id="7171" name="Content Placeholder 2">
            <a:extLst>
              <a:ext uri="{FF2B5EF4-FFF2-40B4-BE49-F238E27FC236}">
                <a16:creationId xmlns:a16="http://schemas.microsoft.com/office/drawing/2014/main" id="{28B1FE0B-23D6-4ACE-B78B-089600B21675}"/>
              </a:ext>
            </a:extLst>
          </p:cNvPr>
          <p:cNvSpPr>
            <a:spLocks noGrp="1"/>
          </p:cNvSpPr>
          <p:nvPr>
            <p:ph idx="1"/>
          </p:nvPr>
        </p:nvSpPr>
        <p:spPr>
          <a:xfrm>
            <a:off x="495300" y="1790700"/>
            <a:ext cx="8915400" cy="4525963"/>
          </a:xfrm>
        </p:spPr>
        <p:txBody>
          <a:bodyPr/>
          <a:lstStyle/>
          <a:p>
            <a:pPr lvl="1">
              <a:buFont typeface="Arial" charset="0"/>
              <a:buChar char="–"/>
              <a:defRPr/>
            </a:pPr>
            <a:r>
              <a:rPr lang="en-US" altLang="nl-BE" sz="3200" b="1" dirty="0">
                <a:solidFill>
                  <a:schemeClr val="bg1">
                    <a:lumMod val="65000"/>
                  </a:schemeClr>
                </a:solidFill>
              </a:rPr>
              <a:t>API Basics</a:t>
            </a:r>
          </a:p>
          <a:p>
            <a:pPr lvl="1">
              <a:buFont typeface="Arial" charset="0"/>
              <a:buChar char="–"/>
              <a:defRPr/>
            </a:pPr>
            <a:r>
              <a:rPr lang="en-US" altLang="nl-BE" sz="3200" b="1" dirty="0">
                <a:solidFill>
                  <a:schemeClr val="bg1">
                    <a:lumMod val="65000"/>
                  </a:schemeClr>
                </a:solidFill>
              </a:rPr>
              <a:t>Proprietary vs Universal APIs</a:t>
            </a:r>
          </a:p>
          <a:p>
            <a:pPr lvl="1">
              <a:buFont typeface="Arial" charset="0"/>
              <a:buChar char="–"/>
              <a:defRPr/>
            </a:pPr>
            <a:r>
              <a:rPr lang="en-US" altLang="nl-BE" sz="3200" b="1" dirty="0"/>
              <a:t>Embedded vs Call-level APIs</a:t>
            </a:r>
          </a:p>
          <a:p>
            <a:pPr lvl="1">
              <a:buFont typeface="Arial" charset="0"/>
              <a:buChar char="–"/>
              <a:defRPr/>
            </a:pPr>
            <a:r>
              <a:rPr lang="en-US" altLang="nl-BE" sz="3200" b="1" dirty="0"/>
              <a:t>Early binding vs Late binding</a:t>
            </a:r>
          </a:p>
          <a:p>
            <a:pPr lvl="1">
              <a:buFont typeface="Arial" charset="0"/>
              <a:buChar char="–"/>
              <a:defRPr/>
            </a:pPr>
            <a:r>
              <a:rPr lang="en-US" altLang="nl-BE" sz="3200" b="1" dirty="0"/>
              <a:t>ODBC, OLE DB, ADO.NET, JDBC, SQLJ</a:t>
            </a:r>
          </a:p>
          <a:p>
            <a:pPr marL="457200" lvl="1" indent="0">
              <a:buFont typeface="Arial" charset="0"/>
              <a:buNone/>
              <a:defRPr/>
            </a:pPr>
            <a:endParaRPr lang="en-US" altLang="nl-BE" sz="3200" b="1" dirty="0"/>
          </a:p>
        </p:txBody>
      </p:sp>
      <p:sp>
        <p:nvSpPr>
          <p:cNvPr id="20484" name="Slide Number Placeholder 3">
            <a:extLst>
              <a:ext uri="{FF2B5EF4-FFF2-40B4-BE49-F238E27FC236}">
                <a16:creationId xmlns:a16="http://schemas.microsoft.com/office/drawing/2014/main" id="{AC457035-A881-4FE9-8E03-657004C03D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69FB1C-956A-4B36-BD18-B4ABF000F0E5}" type="slidenum">
              <a:rPr lang="nl-NL" altLang="nl-BE" sz="1200">
                <a:solidFill>
                  <a:srgbClr val="898989"/>
                </a:solidFill>
                <a:latin typeface="Arial" panose="020B0604020202020204" pitchFamily="34" charset="0"/>
              </a:rPr>
              <a:pPr>
                <a:spcBef>
                  <a:spcPct val="0"/>
                </a:spcBef>
                <a:buFontTx/>
                <a:buNone/>
              </a:pPr>
              <a:t>18</a:t>
            </a:fld>
            <a:endParaRPr lang="nl-NL" altLang="nl-BE" sz="1200">
              <a:solidFill>
                <a:srgbClr val="898989"/>
              </a:solidFill>
              <a:latin typeface="Arial" panose="020B0604020202020204" pitchFamily="34" charset="0"/>
            </a:endParaRPr>
          </a:p>
        </p:txBody>
      </p:sp>
    </p:spTree>
  </p:cSld>
  <p:clrMapOvr>
    <a:masterClrMapping/>
  </p:clrMapOvr>
  <p:transition spd="slow" advTm="29848"/>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7C57EC-EED4-4FF1-9D9D-B521FCF7FAB0}"/>
              </a:ext>
            </a:extLst>
          </p:cNvPr>
          <p:cNvSpPr>
            <a:spLocks noGrp="1"/>
          </p:cNvSpPr>
          <p:nvPr>
            <p:ph type="title"/>
          </p:nvPr>
        </p:nvSpPr>
        <p:spPr/>
        <p:txBody>
          <a:bodyPr/>
          <a:lstStyle/>
          <a:p>
            <a:r>
              <a:rPr lang="en-GB" altLang="nl-BE"/>
              <a:t>Embedded versus Call-level APIs</a:t>
            </a:r>
            <a:endParaRPr lang="nl-BE" altLang="nl-BE"/>
          </a:p>
        </p:txBody>
      </p:sp>
      <p:sp>
        <p:nvSpPr>
          <p:cNvPr id="17411" name="Content Placeholder 2">
            <a:extLst>
              <a:ext uri="{FF2B5EF4-FFF2-40B4-BE49-F238E27FC236}">
                <a16:creationId xmlns:a16="http://schemas.microsoft.com/office/drawing/2014/main" id="{B7A422AF-6A61-4C93-9508-875807FBDD0F}"/>
              </a:ext>
            </a:extLst>
          </p:cNvPr>
          <p:cNvSpPr>
            <a:spLocks noGrp="1"/>
          </p:cNvSpPr>
          <p:nvPr>
            <p:ph idx="1"/>
          </p:nvPr>
        </p:nvSpPr>
        <p:spPr>
          <a:xfrm>
            <a:off x="525463" y="1389063"/>
            <a:ext cx="8915400" cy="4525962"/>
          </a:xfrm>
        </p:spPr>
        <p:txBody>
          <a:bodyPr/>
          <a:lstStyle/>
          <a:p>
            <a:r>
              <a:rPr lang="en-GB" altLang="nl-BE" sz="2800"/>
              <a:t>APIs can be </a:t>
            </a:r>
            <a:r>
              <a:rPr lang="en-GB" altLang="nl-BE" sz="2800">
                <a:solidFill>
                  <a:srgbClr val="FF0000"/>
                </a:solidFill>
              </a:rPr>
              <a:t>embedded</a:t>
            </a:r>
            <a:r>
              <a:rPr lang="en-GB" altLang="nl-BE" sz="2800"/>
              <a:t> or </a:t>
            </a:r>
            <a:r>
              <a:rPr lang="en-GB" altLang="nl-BE" sz="2800">
                <a:solidFill>
                  <a:srgbClr val="FF0000"/>
                </a:solidFill>
              </a:rPr>
              <a:t>call-level</a:t>
            </a:r>
          </a:p>
          <a:p>
            <a:r>
              <a:rPr lang="en-GB" altLang="nl-BE" sz="2800"/>
              <a:t>An </a:t>
            </a:r>
            <a:r>
              <a:rPr lang="en-GB" altLang="nl-BE" sz="2800">
                <a:solidFill>
                  <a:srgbClr val="FF0000"/>
                </a:solidFill>
              </a:rPr>
              <a:t>embedded API </a:t>
            </a:r>
            <a:r>
              <a:rPr lang="en-GB" altLang="nl-BE" sz="2800"/>
              <a:t>embeds SQL statements in the host programming language (</a:t>
            </a:r>
            <a:r>
              <a:rPr lang="en-GB" altLang="nl-BE" sz="2800">
                <a:solidFill>
                  <a:srgbClr val="FF0000"/>
                </a:solidFill>
              </a:rPr>
              <a:t>host language</a:t>
            </a:r>
            <a:r>
              <a:rPr lang="en-GB" altLang="nl-BE" sz="2800"/>
              <a:t>), meaning that SQL statement(s) will be </a:t>
            </a:r>
            <a:r>
              <a:rPr lang="en-GB" altLang="nl-BE" sz="2800" i="1"/>
              <a:t>part of the source code </a:t>
            </a:r>
            <a:r>
              <a:rPr lang="en-GB" altLang="nl-BE" sz="2800"/>
              <a:t>of a program</a:t>
            </a:r>
          </a:p>
          <a:p>
            <a:pPr lvl="1"/>
            <a:r>
              <a:rPr lang="en-GB" altLang="nl-BE" sz="2400"/>
              <a:t>Before the program is compiled, an </a:t>
            </a:r>
            <a:r>
              <a:rPr lang="en-GB" altLang="nl-BE" sz="2400" i="1"/>
              <a:t>SQL pre-compiler </a:t>
            </a:r>
            <a:r>
              <a:rPr lang="en-GB" altLang="nl-BE" sz="2400"/>
              <a:t>parses the SQL-related instructions and replaces these with source code instructions native to the host programming language used</a:t>
            </a:r>
          </a:p>
          <a:p>
            <a:pPr lvl="1"/>
            <a:r>
              <a:rPr lang="en-GB" altLang="nl-BE" sz="2400"/>
              <a:t>Converted source code is then sent to the actual compiler</a:t>
            </a:r>
            <a:endParaRPr lang="nl-BE" altLang="nl-BE" sz="2400"/>
          </a:p>
        </p:txBody>
      </p:sp>
      <p:sp>
        <p:nvSpPr>
          <p:cNvPr id="21508" name="Slide Number Placeholder 3">
            <a:extLst>
              <a:ext uri="{FF2B5EF4-FFF2-40B4-BE49-F238E27FC236}">
                <a16:creationId xmlns:a16="http://schemas.microsoft.com/office/drawing/2014/main" id="{92F55974-D443-41AB-8D12-D5E7B8AACC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AF19F5-82AC-4150-A5D1-E4EBAF4F3789}" type="slidenum">
              <a:rPr lang="nl-NL" altLang="nl-BE" sz="1200">
                <a:solidFill>
                  <a:srgbClr val="898989"/>
                </a:solidFill>
                <a:latin typeface="Arial" panose="020B0604020202020204" pitchFamily="34" charset="0"/>
              </a:rPr>
              <a:pPr>
                <a:spcBef>
                  <a:spcPct val="0"/>
                </a:spcBef>
                <a:buFontTx/>
                <a:buNone/>
              </a:pPr>
              <a:t>19</a:t>
            </a:fld>
            <a:endParaRPr lang="nl-NL" altLang="nl-BE" sz="1200">
              <a:solidFill>
                <a:srgbClr val="898989"/>
              </a:solidFill>
              <a:latin typeface="Arial" panose="020B0604020202020204" pitchFamily="34" charset="0"/>
            </a:endParaRPr>
          </a:p>
        </p:txBody>
      </p:sp>
      <p:sp>
        <p:nvSpPr>
          <p:cNvPr id="5" name="Rectangle 4">
            <a:extLst>
              <a:ext uri="{FF2B5EF4-FFF2-40B4-BE49-F238E27FC236}">
                <a16:creationId xmlns:a16="http://schemas.microsoft.com/office/drawing/2014/main" id="{DBC2CA0C-E3F0-436B-A85C-A0F30AAADCAA}"/>
              </a:ext>
            </a:extLst>
          </p:cNvPr>
          <p:cNvSpPr/>
          <p:nvPr/>
        </p:nvSpPr>
        <p:spPr>
          <a:xfrm>
            <a:off x="2106613" y="5040313"/>
            <a:ext cx="6746875" cy="13001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charset="0"/>
              <a:buNone/>
              <a:defRPr/>
            </a:pPr>
            <a:r>
              <a:rPr lang="en-US" altLang="nl-BE" b="1" dirty="0">
                <a:solidFill>
                  <a:schemeClr val="tx1"/>
                </a:solidFill>
                <a:latin typeface="Consolas" pitchFamily="49" charset="0"/>
              </a:rPr>
              <a:t>#</a:t>
            </a:r>
            <a:r>
              <a:rPr lang="en-US" altLang="nl-BE" b="1" dirty="0" err="1">
                <a:solidFill>
                  <a:schemeClr val="tx1"/>
                </a:solidFill>
                <a:latin typeface="Consolas" pitchFamily="49" charset="0"/>
              </a:rPr>
              <a:t>sql</a:t>
            </a:r>
            <a:r>
              <a:rPr lang="en-US" altLang="nl-BE" b="1" dirty="0">
                <a:solidFill>
                  <a:schemeClr val="tx1"/>
                </a:solidFill>
                <a:latin typeface="Consolas" pitchFamily="49" charset="0"/>
              </a:rPr>
              <a:t> </a:t>
            </a:r>
            <a:r>
              <a:rPr lang="en-US" altLang="nl-BE" dirty="0">
                <a:solidFill>
                  <a:schemeClr val="tx1"/>
                </a:solidFill>
                <a:latin typeface="Consolas" pitchFamily="49" charset="0"/>
              </a:rPr>
              <a:t>{  INSERT </a:t>
            </a:r>
          </a:p>
          <a:p>
            <a:pPr>
              <a:buFont typeface="Arial" charset="0"/>
              <a:buNone/>
              <a:defRPr/>
            </a:pPr>
            <a:r>
              <a:rPr lang="en-US" altLang="nl-BE" dirty="0">
                <a:solidFill>
                  <a:schemeClr val="tx1"/>
                </a:solidFill>
                <a:latin typeface="Consolas" pitchFamily="49" charset="0"/>
              </a:rPr>
              <a:t>        INTO person </a:t>
            </a:r>
          </a:p>
          <a:p>
            <a:pPr>
              <a:buFont typeface="Arial" charset="0"/>
              <a:buNone/>
              <a:defRPr/>
            </a:pPr>
            <a:r>
              <a:rPr lang="en-US" altLang="nl-BE" dirty="0">
                <a:solidFill>
                  <a:schemeClr val="tx1"/>
                </a:solidFill>
                <a:latin typeface="Consolas" pitchFamily="49" charset="0"/>
              </a:rPr>
              <a:t>        VALUES ('999999999', 'Doug Barry');</a:t>
            </a:r>
          </a:p>
          <a:p>
            <a:pPr>
              <a:buFont typeface="Arial" charset="0"/>
              <a:buNone/>
              <a:defRPr/>
            </a:pPr>
            <a:r>
              <a:rPr lang="en-US" altLang="nl-BE" dirty="0">
                <a:solidFill>
                  <a:schemeClr val="tx1"/>
                </a:solidFill>
                <a:latin typeface="Consolas" pitchFamily="49" charset="0"/>
              </a:rPr>
              <a:t>     };</a:t>
            </a:r>
            <a:endParaRPr lang="en-US" dirty="0">
              <a:solidFill>
                <a:schemeClr val="tx1"/>
              </a:solidFill>
            </a:endParaRPr>
          </a:p>
        </p:txBody>
      </p:sp>
      <p:sp>
        <p:nvSpPr>
          <p:cNvPr id="7" name="TextBox 6">
            <a:extLst>
              <a:ext uri="{FF2B5EF4-FFF2-40B4-BE49-F238E27FC236}">
                <a16:creationId xmlns:a16="http://schemas.microsoft.com/office/drawing/2014/main" id="{2DB9E130-6845-4E91-B085-256881DC8AA2}"/>
              </a:ext>
            </a:extLst>
          </p:cNvPr>
          <p:cNvSpPr txBox="1">
            <a:spLocks noChangeArrowheads="1"/>
          </p:cNvSpPr>
          <p:nvPr/>
        </p:nvSpPr>
        <p:spPr bwMode="auto">
          <a:xfrm>
            <a:off x="938213" y="5397500"/>
            <a:ext cx="108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 </a:t>
            </a:r>
          </a:p>
          <a:p>
            <a:pPr>
              <a:spcBef>
                <a:spcPct val="0"/>
              </a:spcBef>
              <a:buFontTx/>
              <a:buNone/>
            </a:pPr>
            <a:r>
              <a:rPr lang="en-US" altLang="en-US" sz="1600" b="1">
                <a:solidFill>
                  <a:srgbClr val="FF0000"/>
                </a:solidFill>
                <a:latin typeface="Arial" panose="020B0604020202020204" pitchFamily="34" charset="0"/>
              </a:rPr>
              <a:t>of SQLJ</a:t>
            </a:r>
          </a:p>
        </p:txBody>
      </p:sp>
      <p:sp>
        <p:nvSpPr>
          <p:cNvPr id="21511" name="Rectangle 1">
            <a:extLst>
              <a:ext uri="{FF2B5EF4-FFF2-40B4-BE49-F238E27FC236}">
                <a16:creationId xmlns:a16="http://schemas.microsoft.com/office/drawing/2014/main" id="{704E6186-165B-4D43-956C-07FB6D8215B1}"/>
              </a:ext>
            </a:extLst>
          </p:cNvPr>
          <p:cNvSpPr>
            <a:spLocks noChangeArrowheads="1"/>
          </p:cNvSpPr>
          <p:nvPr/>
        </p:nvSpPr>
        <p:spPr bwMode="auto">
          <a:xfrm>
            <a:off x="1452563" y="6413500"/>
            <a:ext cx="7643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latin typeface="Arial" panose="020B0604020202020204" pitchFamily="34" charset="0"/>
              </a:rPr>
              <a:t>SQLJ Embedded SQL in Java: http://www.service-architecture.com/database/articles/sqlj.html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p:cTn id="7" dur="5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41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41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7411">
                                            <p:txEl>
                                              <p:pRg st="2" end="2"/>
                                            </p:txEl>
                                          </p:spTgt>
                                        </p:tgtEl>
                                        <p:attrNameLst>
                                          <p:attrName>style.visibility</p:attrName>
                                        </p:attrNameLst>
                                      </p:cBhvr>
                                      <p:to>
                                        <p:strVal val="visible"/>
                                      </p:to>
                                    </p:set>
                                    <p:anim calcmode="lin" valueType="num">
                                      <p:cBhvr>
                                        <p:cTn id="14" dur="5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741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7411">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p:cTn id="19" dur="500" fill="hold"/>
                                        <p:tgtEl>
                                          <p:spTgt spid="1741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7411">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1741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 calcmode="lin" valueType="num">
                                      <p:cBhvr>
                                        <p:cTn id="26"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 calcmode="lin" valueType="num">
                                      <p:cBhvr>
                                        <p:cTn id="3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8D5C947-47BF-4477-8CD4-0AF91773EFAC}"/>
              </a:ext>
            </a:extLst>
          </p:cNvPr>
          <p:cNvSpPr>
            <a:spLocks noGrp="1"/>
          </p:cNvSpPr>
          <p:nvPr>
            <p:ph type="title"/>
          </p:nvPr>
        </p:nvSpPr>
        <p:spPr/>
        <p:txBody>
          <a:bodyPr/>
          <a:lstStyle/>
          <a:p>
            <a:r>
              <a:rPr lang="en-US" altLang="nl-BE"/>
              <a:t>Introduction</a:t>
            </a:r>
            <a:endParaRPr lang="nl-BE" altLang="nl-BE"/>
          </a:p>
        </p:txBody>
      </p:sp>
      <p:sp>
        <p:nvSpPr>
          <p:cNvPr id="4099" name="Content Placeholder 2">
            <a:extLst>
              <a:ext uri="{FF2B5EF4-FFF2-40B4-BE49-F238E27FC236}">
                <a16:creationId xmlns:a16="http://schemas.microsoft.com/office/drawing/2014/main" id="{E5547F5E-E427-46AB-B80E-37D71FE4E8BA}"/>
              </a:ext>
            </a:extLst>
          </p:cNvPr>
          <p:cNvSpPr>
            <a:spLocks noGrp="1"/>
          </p:cNvSpPr>
          <p:nvPr>
            <p:ph idx="1"/>
          </p:nvPr>
        </p:nvSpPr>
        <p:spPr/>
        <p:txBody>
          <a:bodyPr/>
          <a:lstStyle/>
          <a:p>
            <a:r>
              <a:rPr lang="en-US" altLang="nl-BE" b="1" dirty="0"/>
              <a:t>Database system architectures</a:t>
            </a:r>
          </a:p>
          <a:p>
            <a:pPr lvl="1"/>
            <a:r>
              <a:rPr lang="en-US" altLang="nl-BE" b="1" dirty="0"/>
              <a:t>Centralized and Tier Architectures</a:t>
            </a:r>
          </a:p>
          <a:p>
            <a:r>
              <a:rPr lang="en-US" altLang="nl-BE" b="1" dirty="0"/>
              <a:t>Database APIs</a:t>
            </a:r>
          </a:p>
          <a:p>
            <a:r>
              <a:rPr lang="en-US" altLang="nl-BE" b="1" dirty="0"/>
              <a:t>Database access in the World Wide Web</a:t>
            </a:r>
          </a:p>
          <a:p>
            <a:r>
              <a:rPr lang="en-US" altLang="nl-BE" b="1" dirty="0"/>
              <a:t>Appendix</a:t>
            </a:r>
          </a:p>
          <a:p>
            <a:pPr lvl="1"/>
            <a:r>
              <a:rPr lang="en-US" altLang="nl-BE" b="1" dirty="0"/>
              <a:t>API Summary</a:t>
            </a:r>
          </a:p>
          <a:p>
            <a:pPr lvl="1"/>
            <a:r>
              <a:rPr lang="en-US" altLang="nl-BE" b="1" dirty="0"/>
              <a:t>More WWW Databases</a:t>
            </a:r>
          </a:p>
        </p:txBody>
      </p:sp>
      <p:sp>
        <p:nvSpPr>
          <p:cNvPr id="4100" name="Slide Number Placeholder 3">
            <a:extLst>
              <a:ext uri="{FF2B5EF4-FFF2-40B4-BE49-F238E27FC236}">
                <a16:creationId xmlns:a16="http://schemas.microsoft.com/office/drawing/2014/main" id="{8636FEF7-4015-4EC1-BC68-AB28854051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DF0E76-4083-4EF6-BAD9-2522C84F68BE}" type="slidenum">
              <a:rPr lang="nl-NL" altLang="nl-BE" sz="1200">
                <a:solidFill>
                  <a:srgbClr val="898989"/>
                </a:solidFill>
                <a:latin typeface="Arial" panose="020B0604020202020204" pitchFamily="34" charset="0"/>
              </a:rPr>
              <a:pPr>
                <a:spcBef>
                  <a:spcPct val="0"/>
                </a:spcBef>
                <a:buFontTx/>
                <a:buNone/>
              </a:pPr>
              <a:t>2</a:t>
            </a:fld>
            <a:endParaRPr lang="nl-NL" altLang="nl-BE" sz="1200">
              <a:solidFill>
                <a:srgbClr val="898989"/>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958BCBF-2D7C-4D4A-B5C1-35258F97F32E}"/>
              </a:ext>
            </a:extLst>
          </p:cNvPr>
          <p:cNvSpPr>
            <a:spLocks noGrp="1"/>
          </p:cNvSpPr>
          <p:nvPr>
            <p:ph type="title"/>
          </p:nvPr>
        </p:nvSpPr>
        <p:spPr/>
        <p:txBody>
          <a:bodyPr/>
          <a:lstStyle/>
          <a:p>
            <a:r>
              <a:rPr lang="en-GB" altLang="nl-BE"/>
              <a:t>Embedded versus Call-level APIs</a:t>
            </a:r>
            <a:endParaRPr lang="nl-BE" altLang="nl-BE"/>
          </a:p>
        </p:txBody>
      </p:sp>
      <p:sp>
        <p:nvSpPr>
          <p:cNvPr id="18435" name="Content Placeholder 2">
            <a:extLst>
              <a:ext uri="{FF2B5EF4-FFF2-40B4-BE49-F238E27FC236}">
                <a16:creationId xmlns:a16="http://schemas.microsoft.com/office/drawing/2014/main" id="{430B4A0A-8533-48D3-9C44-C6FB2EC792AD}"/>
              </a:ext>
            </a:extLst>
          </p:cNvPr>
          <p:cNvSpPr>
            <a:spLocks noGrp="1"/>
          </p:cNvSpPr>
          <p:nvPr>
            <p:ph idx="1"/>
          </p:nvPr>
        </p:nvSpPr>
        <p:spPr/>
        <p:txBody>
          <a:bodyPr/>
          <a:lstStyle/>
          <a:p>
            <a:r>
              <a:rPr lang="en-GB" altLang="nl-BE" sz="2800"/>
              <a:t>Advantages of embedded APIs </a:t>
            </a:r>
          </a:p>
          <a:p>
            <a:pPr lvl="1"/>
            <a:r>
              <a:rPr lang="en-GB" altLang="nl-BE" sz="2400"/>
              <a:t>Pre-compiler can perform specific syntax checks </a:t>
            </a:r>
          </a:p>
          <a:p>
            <a:pPr lvl="1"/>
            <a:r>
              <a:rPr lang="en-GB" altLang="nl-BE" sz="2400"/>
              <a:t>Pre-compiler can also perform an early binding step which helps to generate an efficient query plan before the program is run, hence improving performance (see later)</a:t>
            </a:r>
            <a:endParaRPr lang="nl-BE" altLang="nl-BE" sz="2400"/>
          </a:p>
          <a:p>
            <a:r>
              <a:rPr lang="en-GB" altLang="nl-BE" sz="2800"/>
              <a:t>Disadvantages of embedded APIs</a:t>
            </a:r>
          </a:p>
          <a:p>
            <a:pPr lvl="1"/>
            <a:r>
              <a:rPr lang="en-GB" altLang="nl-BE" sz="2400"/>
              <a:t>Harder to maintain mixed code</a:t>
            </a:r>
          </a:p>
          <a:p>
            <a:r>
              <a:rPr lang="en-GB" altLang="nl-BE" sz="2800"/>
              <a:t>Embedded database APIs are not very popular nowadays</a:t>
            </a:r>
          </a:p>
          <a:p>
            <a:r>
              <a:rPr lang="en-GB" altLang="nl-BE" sz="2800"/>
              <a:t>Example: SQLJ is still used </a:t>
            </a:r>
            <a:endParaRPr lang="nl-BE" altLang="nl-BE" sz="2800"/>
          </a:p>
        </p:txBody>
      </p:sp>
      <p:sp>
        <p:nvSpPr>
          <p:cNvPr id="22532" name="Slide Number Placeholder 3">
            <a:extLst>
              <a:ext uri="{FF2B5EF4-FFF2-40B4-BE49-F238E27FC236}">
                <a16:creationId xmlns:a16="http://schemas.microsoft.com/office/drawing/2014/main" id="{38444FC3-F2C2-4397-BD5C-67C271E220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178A5C-DF07-4B20-B83A-38F7DF6B8A06}" type="slidenum">
              <a:rPr lang="nl-NL" altLang="nl-BE" sz="1200">
                <a:solidFill>
                  <a:srgbClr val="898989"/>
                </a:solidFill>
                <a:latin typeface="Arial" panose="020B0604020202020204" pitchFamily="34" charset="0"/>
              </a:rPr>
              <a:pPr>
                <a:spcBef>
                  <a:spcPct val="0"/>
                </a:spcBef>
                <a:buFontTx/>
                <a:buNone/>
              </a:pPr>
              <a:t>20</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anim calcmode="lin" valueType="num">
                                      <p:cBhvr>
                                        <p:cTn id="7" dur="5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843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18435">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 calcmode="lin" valueType="num">
                                      <p:cBhvr>
                                        <p:cTn id="12" dur="500" fill="hold"/>
                                        <p:tgtEl>
                                          <p:spTgt spid="18435">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18435">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18435">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 calcmode="lin" valueType="num">
                                      <p:cBhvr>
                                        <p:cTn id="19" dur="500" fill="hold"/>
                                        <p:tgtEl>
                                          <p:spTgt spid="18435">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8435">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1843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anim calcmode="lin" valueType="num">
                                      <p:cBhvr>
                                        <p:cTn id="26" dur="500" fill="hold"/>
                                        <p:tgtEl>
                                          <p:spTgt spid="18435">
                                            <p:txEl>
                                              <p:pRg st="6" end="6"/>
                                            </p:txEl>
                                          </p:spTgt>
                                        </p:tgtEl>
                                        <p:attrNameLst>
                                          <p:attrName>ppt_w</p:attrName>
                                        </p:attrNameLst>
                                      </p:cBhvr>
                                      <p:tavLst>
                                        <p:tav tm="0">
                                          <p:val>
                                            <p:fltVal val="0"/>
                                          </p:val>
                                        </p:tav>
                                        <p:tav tm="100000">
                                          <p:val>
                                            <p:strVal val="#ppt_w"/>
                                          </p:val>
                                        </p:tav>
                                      </p:tavLst>
                                    </p:anim>
                                    <p:anim calcmode="lin" valueType="num">
                                      <p:cBhvr>
                                        <p:cTn id="27" dur="500" fill="hold"/>
                                        <p:tgtEl>
                                          <p:spTgt spid="18435">
                                            <p:txEl>
                                              <p:pRg st="6" end="6"/>
                                            </p:txEl>
                                          </p:spTgt>
                                        </p:tgtEl>
                                        <p:attrNameLst>
                                          <p:attrName>ppt_h</p:attrName>
                                        </p:attrNameLst>
                                      </p:cBhvr>
                                      <p:tavLst>
                                        <p:tav tm="0">
                                          <p:val>
                                            <p:fltVal val="0"/>
                                          </p:val>
                                        </p:tav>
                                        <p:tav tm="100000">
                                          <p:val>
                                            <p:strVal val="#ppt_h"/>
                                          </p:val>
                                        </p:tav>
                                      </p:tavLst>
                                    </p:anim>
                                    <p:animEffect transition="in" filter="fade">
                                      <p:cBhvr>
                                        <p:cTn id="28"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3BA6FA4-0789-4802-AF54-103E2BEBE04F}"/>
              </a:ext>
            </a:extLst>
          </p:cNvPr>
          <p:cNvSpPr>
            <a:spLocks noGrp="1"/>
          </p:cNvSpPr>
          <p:nvPr>
            <p:ph type="title"/>
          </p:nvPr>
        </p:nvSpPr>
        <p:spPr/>
        <p:txBody>
          <a:bodyPr/>
          <a:lstStyle/>
          <a:p>
            <a:r>
              <a:rPr lang="en-GB" altLang="nl-BE"/>
              <a:t>Embedded versus Call-level APIs</a:t>
            </a:r>
            <a:endParaRPr lang="nl-BE" altLang="nl-BE"/>
          </a:p>
        </p:txBody>
      </p:sp>
      <p:sp>
        <p:nvSpPr>
          <p:cNvPr id="19459" name="Content Placeholder 2">
            <a:extLst>
              <a:ext uri="{FF2B5EF4-FFF2-40B4-BE49-F238E27FC236}">
                <a16:creationId xmlns:a16="http://schemas.microsoft.com/office/drawing/2014/main" id="{BF45565E-A4E6-458B-AB39-F63364E3ACB0}"/>
              </a:ext>
            </a:extLst>
          </p:cNvPr>
          <p:cNvSpPr>
            <a:spLocks noGrp="1"/>
          </p:cNvSpPr>
          <p:nvPr>
            <p:ph idx="1"/>
          </p:nvPr>
        </p:nvSpPr>
        <p:spPr/>
        <p:txBody>
          <a:bodyPr/>
          <a:lstStyle/>
          <a:p>
            <a:r>
              <a:rPr lang="en-US" altLang="nl-BE" sz="2800">
                <a:solidFill>
                  <a:srgbClr val="FF0000"/>
                </a:solidFill>
              </a:rPr>
              <a:t>Call-level APIs </a:t>
            </a:r>
            <a:r>
              <a:rPr lang="en-US" altLang="nl-BE" sz="2800"/>
              <a:t>work by passing SQL instructions to the DBMS by means of </a:t>
            </a:r>
            <a:r>
              <a:rPr lang="en-US" altLang="nl-BE" sz="2800" i="1"/>
              <a:t>direct calls to a series of procedures</a:t>
            </a:r>
            <a:r>
              <a:rPr lang="en-US" altLang="nl-BE" sz="2800"/>
              <a:t>, </a:t>
            </a:r>
            <a:r>
              <a:rPr lang="en-US" altLang="nl-BE" sz="2800" i="1"/>
              <a:t>functions, or methods </a:t>
            </a:r>
            <a:r>
              <a:rPr lang="en-US" altLang="nl-BE" sz="2800"/>
              <a:t>as provided by the API to perform the necessary actions (e.g., setting up a database connection, sending queries, and iterating over the query result)</a:t>
            </a:r>
          </a:p>
          <a:p>
            <a:r>
              <a:rPr lang="en-US" altLang="nl-BE" sz="2800"/>
              <a:t>Example: ODBC</a:t>
            </a:r>
            <a:endParaRPr lang="nl-BE" altLang="nl-BE" sz="2800"/>
          </a:p>
        </p:txBody>
      </p:sp>
      <p:sp>
        <p:nvSpPr>
          <p:cNvPr id="23556" name="Slide Number Placeholder 3">
            <a:extLst>
              <a:ext uri="{FF2B5EF4-FFF2-40B4-BE49-F238E27FC236}">
                <a16:creationId xmlns:a16="http://schemas.microsoft.com/office/drawing/2014/main" id="{6C1476ED-B525-4AA5-8329-5DDE84AF7D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5F27D5-2D41-493A-8D8C-AA9DB0E3BA7F}" type="slidenum">
              <a:rPr lang="nl-NL" altLang="nl-BE" sz="1200">
                <a:solidFill>
                  <a:srgbClr val="898989"/>
                </a:solidFill>
                <a:latin typeface="Arial" panose="020B0604020202020204" pitchFamily="34" charset="0"/>
              </a:rPr>
              <a:pPr>
                <a:spcBef>
                  <a:spcPct val="0"/>
                </a:spcBef>
                <a:buFontTx/>
                <a:buNone/>
              </a:pPr>
              <a:t>21</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p:cTn id="7"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BBFB68B-ECF7-43F9-B1F6-665F69B2460B}"/>
              </a:ext>
            </a:extLst>
          </p:cNvPr>
          <p:cNvSpPr>
            <a:spLocks noGrp="1"/>
          </p:cNvSpPr>
          <p:nvPr>
            <p:ph type="title"/>
          </p:nvPr>
        </p:nvSpPr>
        <p:spPr/>
        <p:txBody>
          <a:bodyPr/>
          <a:lstStyle/>
          <a:p>
            <a:r>
              <a:rPr lang="en-US" altLang="nl-BE" b="1"/>
              <a:t>Database APIs</a:t>
            </a:r>
          </a:p>
        </p:txBody>
      </p:sp>
      <p:sp>
        <p:nvSpPr>
          <p:cNvPr id="7171" name="Content Placeholder 2">
            <a:extLst>
              <a:ext uri="{FF2B5EF4-FFF2-40B4-BE49-F238E27FC236}">
                <a16:creationId xmlns:a16="http://schemas.microsoft.com/office/drawing/2014/main" id="{A3EA67CA-AE0B-4870-AFB7-61AC48F948BB}"/>
              </a:ext>
            </a:extLst>
          </p:cNvPr>
          <p:cNvSpPr>
            <a:spLocks noGrp="1"/>
          </p:cNvSpPr>
          <p:nvPr>
            <p:ph idx="1"/>
          </p:nvPr>
        </p:nvSpPr>
        <p:spPr>
          <a:xfrm>
            <a:off x="495300" y="1790700"/>
            <a:ext cx="8915400" cy="4525963"/>
          </a:xfrm>
        </p:spPr>
        <p:txBody>
          <a:bodyPr/>
          <a:lstStyle/>
          <a:p>
            <a:pPr lvl="1">
              <a:buFont typeface="Arial" charset="0"/>
              <a:buChar char="–"/>
              <a:defRPr/>
            </a:pPr>
            <a:r>
              <a:rPr lang="en-US" altLang="nl-BE" sz="3200" b="1" dirty="0">
                <a:solidFill>
                  <a:schemeClr val="bg1">
                    <a:lumMod val="65000"/>
                  </a:schemeClr>
                </a:solidFill>
              </a:rPr>
              <a:t>API Basics</a:t>
            </a:r>
          </a:p>
          <a:p>
            <a:pPr lvl="1">
              <a:buFont typeface="Arial" charset="0"/>
              <a:buChar char="–"/>
              <a:defRPr/>
            </a:pPr>
            <a:r>
              <a:rPr lang="en-US" altLang="nl-BE" sz="3200" b="1" dirty="0">
                <a:solidFill>
                  <a:schemeClr val="bg1">
                    <a:lumMod val="65000"/>
                  </a:schemeClr>
                </a:solidFill>
              </a:rPr>
              <a:t>Proprietary vs Universal APIs</a:t>
            </a:r>
          </a:p>
          <a:p>
            <a:pPr lvl="1">
              <a:buFont typeface="Arial" charset="0"/>
              <a:buChar char="–"/>
              <a:defRPr/>
            </a:pPr>
            <a:r>
              <a:rPr lang="en-US" altLang="nl-BE" sz="3200" b="1" dirty="0">
                <a:solidFill>
                  <a:schemeClr val="bg1">
                    <a:lumMod val="65000"/>
                  </a:schemeClr>
                </a:solidFill>
              </a:rPr>
              <a:t>Embedded vs Call-level APIs</a:t>
            </a:r>
          </a:p>
          <a:p>
            <a:pPr lvl="1">
              <a:buFont typeface="Arial" charset="0"/>
              <a:buChar char="–"/>
              <a:defRPr/>
            </a:pPr>
            <a:r>
              <a:rPr lang="en-US" altLang="nl-BE" sz="3200" b="1" dirty="0"/>
              <a:t>Early binding vs Late binding</a:t>
            </a:r>
          </a:p>
          <a:p>
            <a:pPr lvl="1">
              <a:buFont typeface="Arial" charset="0"/>
              <a:buChar char="–"/>
              <a:defRPr/>
            </a:pPr>
            <a:r>
              <a:rPr lang="en-US" altLang="nl-BE" sz="3200" b="1" dirty="0"/>
              <a:t>ODBC, OLE DB, ADO.NET, JDBC, SQLJ</a:t>
            </a:r>
          </a:p>
          <a:p>
            <a:pPr marL="457200" lvl="1" indent="0">
              <a:buFont typeface="Arial" charset="0"/>
              <a:buNone/>
              <a:defRPr/>
            </a:pPr>
            <a:endParaRPr lang="en-US" altLang="nl-BE" sz="3200" b="1" dirty="0"/>
          </a:p>
        </p:txBody>
      </p:sp>
      <p:sp>
        <p:nvSpPr>
          <p:cNvPr id="24580" name="Slide Number Placeholder 3">
            <a:extLst>
              <a:ext uri="{FF2B5EF4-FFF2-40B4-BE49-F238E27FC236}">
                <a16:creationId xmlns:a16="http://schemas.microsoft.com/office/drawing/2014/main" id="{EACCB81F-3655-4AA9-90F4-361C84DA73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D5620D-8D72-49C9-A311-340BCAE8B722}" type="slidenum">
              <a:rPr lang="nl-NL" altLang="nl-BE" sz="1200">
                <a:solidFill>
                  <a:srgbClr val="898989"/>
                </a:solidFill>
                <a:latin typeface="Arial" panose="020B0604020202020204" pitchFamily="34" charset="0"/>
              </a:rPr>
              <a:pPr>
                <a:spcBef>
                  <a:spcPct val="0"/>
                </a:spcBef>
                <a:buFontTx/>
                <a:buNone/>
              </a:pPr>
              <a:t>22</a:t>
            </a:fld>
            <a:endParaRPr lang="nl-NL" altLang="nl-BE" sz="1200">
              <a:solidFill>
                <a:srgbClr val="898989"/>
              </a:solidFill>
              <a:latin typeface="Arial" panose="020B0604020202020204" pitchFamily="34" charset="0"/>
            </a:endParaRPr>
          </a:p>
        </p:txBody>
      </p:sp>
    </p:spTree>
  </p:cSld>
  <p:clrMapOvr>
    <a:masterClrMapping/>
  </p:clrMapOvr>
  <p:transition spd="slow" advTm="29848"/>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6582D3A4-45FF-4A4A-8AE0-B0060A30C746}"/>
              </a:ext>
            </a:extLst>
          </p:cNvPr>
          <p:cNvSpPr>
            <a:spLocks noGrp="1"/>
          </p:cNvSpPr>
          <p:nvPr>
            <p:ph type="title"/>
          </p:nvPr>
        </p:nvSpPr>
        <p:spPr/>
        <p:txBody>
          <a:bodyPr/>
          <a:lstStyle/>
          <a:p>
            <a:r>
              <a:rPr lang="en-GB" altLang="nl-BE"/>
              <a:t>Early Binding versus Late Binding</a:t>
            </a:r>
            <a:endParaRPr lang="nl-BE" altLang="nl-BE"/>
          </a:p>
        </p:txBody>
      </p:sp>
      <p:sp>
        <p:nvSpPr>
          <p:cNvPr id="20483" name="Content Placeholder 2">
            <a:extLst>
              <a:ext uri="{FF2B5EF4-FFF2-40B4-BE49-F238E27FC236}">
                <a16:creationId xmlns:a16="http://schemas.microsoft.com/office/drawing/2014/main" id="{2693C61A-1F68-4505-8790-D1E35539690B}"/>
              </a:ext>
            </a:extLst>
          </p:cNvPr>
          <p:cNvSpPr>
            <a:spLocks noGrp="1"/>
          </p:cNvSpPr>
          <p:nvPr>
            <p:ph idx="1"/>
          </p:nvPr>
        </p:nvSpPr>
        <p:spPr/>
        <p:txBody>
          <a:bodyPr/>
          <a:lstStyle/>
          <a:p>
            <a:r>
              <a:rPr lang="en-GB" altLang="nl-BE" sz="2800">
                <a:solidFill>
                  <a:srgbClr val="FF0000"/>
                </a:solidFill>
              </a:rPr>
              <a:t>SQL binding </a:t>
            </a:r>
            <a:r>
              <a:rPr lang="en-GB" altLang="nl-BE" sz="2800"/>
              <a:t>refers to the translation of SQL code to a lower-level representation that can be executed by the DBMS, after performing tasks such as validation of table and field names, checking whether the user or client has sufficient access rights, and generating a query plan to access the physical data in the most performant way possible</a:t>
            </a:r>
          </a:p>
          <a:p>
            <a:r>
              <a:rPr lang="en-GB" altLang="nl-BE" sz="2800">
                <a:solidFill>
                  <a:srgbClr val="FF0000"/>
                </a:solidFill>
              </a:rPr>
              <a:t>Early versus late binding </a:t>
            </a:r>
            <a:r>
              <a:rPr lang="en-GB" altLang="nl-BE" sz="2800"/>
              <a:t>then refers to the actual moment when this binding step is performed</a:t>
            </a:r>
            <a:endParaRPr lang="nl-BE" altLang="nl-BE" sz="2800"/>
          </a:p>
        </p:txBody>
      </p:sp>
      <p:sp>
        <p:nvSpPr>
          <p:cNvPr id="25604" name="Slide Number Placeholder 3">
            <a:extLst>
              <a:ext uri="{FF2B5EF4-FFF2-40B4-BE49-F238E27FC236}">
                <a16:creationId xmlns:a16="http://schemas.microsoft.com/office/drawing/2014/main" id="{FD21480E-A9DC-4B73-AA39-826BAA144E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909CD8-E684-409B-A60F-2FC58599B941}" type="slidenum">
              <a:rPr lang="nl-NL" altLang="nl-BE" sz="1200">
                <a:solidFill>
                  <a:srgbClr val="898989"/>
                </a:solidFill>
                <a:latin typeface="Arial" panose="020B0604020202020204" pitchFamily="34" charset="0"/>
              </a:rPr>
              <a:pPr>
                <a:spcBef>
                  <a:spcPct val="0"/>
                </a:spcBef>
                <a:buFontTx/>
                <a:buNone/>
              </a:pPr>
              <a:t>23</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p:cTn id="7" dur="500" fill="hold"/>
                                        <p:tgtEl>
                                          <p:spTgt spid="2048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048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89C80BA-5B35-4766-9A1D-ADD9104F3706}"/>
              </a:ext>
            </a:extLst>
          </p:cNvPr>
          <p:cNvSpPr>
            <a:spLocks noGrp="1"/>
          </p:cNvSpPr>
          <p:nvPr>
            <p:ph type="title"/>
          </p:nvPr>
        </p:nvSpPr>
        <p:spPr/>
        <p:txBody>
          <a:bodyPr/>
          <a:lstStyle/>
          <a:p>
            <a:r>
              <a:rPr lang="en-GB" altLang="nl-BE"/>
              <a:t>Early Binding versus Late Binding</a:t>
            </a:r>
            <a:endParaRPr lang="nl-BE" altLang="nl-BE"/>
          </a:p>
        </p:txBody>
      </p:sp>
      <p:sp>
        <p:nvSpPr>
          <p:cNvPr id="21507" name="Content Placeholder 2">
            <a:extLst>
              <a:ext uri="{FF2B5EF4-FFF2-40B4-BE49-F238E27FC236}">
                <a16:creationId xmlns:a16="http://schemas.microsoft.com/office/drawing/2014/main" id="{1CEC13F8-37C0-4F7A-A729-B305D079B5B2}"/>
              </a:ext>
            </a:extLst>
          </p:cNvPr>
          <p:cNvSpPr>
            <a:spLocks noGrp="1"/>
          </p:cNvSpPr>
          <p:nvPr>
            <p:ph idx="1"/>
          </p:nvPr>
        </p:nvSpPr>
        <p:spPr/>
        <p:txBody>
          <a:bodyPr/>
          <a:lstStyle/>
          <a:p>
            <a:r>
              <a:rPr lang="en-GB" altLang="nl-BE" sz="2800">
                <a:solidFill>
                  <a:srgbClr val="FF0000"/>
                </a:solidFill>
              </a:rPr>
              <a:t>Early binding </a:t>
            </a:r>
            <a:r>
              <a:rPr lang="en-GB" altLang="nl-BE" sz="2800"/>
              <a:t>is possible only in the case that a </a:t>
            </a:r>
            <a:r>
              <a:rPr lang="en-GB" altLang="nl-BE" sz="2800">
                <a:solidFill>
                  <a:srgbClr val="FF0000"/>
                </a:solidFill>
              </a:rPr>
              <a:t>pre-compiler is used</a:t>
            </a:r>
            <a:r>
              <a:rPr lang="en-GB" altLang="nl-BE" sz="2800"/>
              <a:t>, which will then perform this binding step, and can hence only be applied when an embedded API is used</a:t>
            </a:r>
          </a:p>
          <a:p>
            <a:pPr lvl="1"/>
            <a:r>
              <a:rPr lang="en-GB" altLang="nl-BE" sz="2400"/>
              <a:t>Beneficial in terms of performance, as the binding step happens before the program is executed </a:t>
            </a:r>
          </a:p>
          <a:p>
            <a:pPr lvl="1"/>
            <a:r>
              <a:rPr lang="en-GB" altLang="nl-BE" sz="2400"/>
              <a:t>Binding only needs to be performed once</a:t>
            </a:r>
          </a:p>
          <a:p>
            <a:pPr lvl="1"/>
            <a:r>
              <a:rPr lang="en-GB" altLang="nl-BE" sz="2400"/>
              <a:t>Pre-compiler can perform specific syntax checks such that errors are detected before the actual execution of the code</a:t>
            </a:r>
          </a:p>
          <a:p>
            <a:pPr lvl="1"/>
            <a:r>
              <a:rPr lang="en-GB" altLang="nl-BE" sz="2400"/>
              <a:t>Exception: stored procedures (see later)</a:t>
            </a:r>
            <a:endParaRPr lang="nl-BE" altLang="nl-BE" sz="2400"/>
          </a:p>
        </p:txBody>
      </p:sp>
      <p:sp>
        <p:nvSpPr>
          <p:cNvPr id="26628" name="Slide Number Placeholder 3">
            <a:extLst>
              <a:ext uri="{FF2B5EF4-FFF2-40B4-BE49-F238E27FC236}">
                <a16:creationId xmlns:a16="http://schemas.microsoft.com/office/drawing/2014/main" id="{C0F96436-2218-4EC4-891F-3DEE780794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52CC49-A0D5-4ABF-9B0F-6CBC00E5DB61}" type="slidenum">
              <a:rPr lang="nl-NL" altLang="nl-BE" sz="1200">
                <a:solidFill>
                  <a:srgbClr val="898989"/>
                </a:solidFill>
                <a:latin typeface="Arial" panose="020B0604020202020204" pitchFamily="34" charset="0"/>
              </a:rPr>
              <a:pPr>
                <a:spcBef>
                  <a:spcPct val="0"/>
                </a:spcBef>
                <a:buFontTx/>
                <a:buNone/>
              </a:pPr>
              <a:t>24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p:cTn id="7" dur="500" fill="hold"/>
                                        <p:tgtEl>
                                          <p:spTgt spid="2150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150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150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 calcmode="lin" valueType="num">
                                      <p:cBhvr>
                                        <p:cTn id="12"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150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150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 calcmode="lin" valueType="num">
                                      <p:cBhvr>
                                        <p:cTn id="17" dur="500" fill="hold"/>
                                        <p:tgtEl>
                                          <p:spTgt spid="2150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150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1507">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 calcmode="lin" valueType="num">
                                      <p:cBhvr>
                                        <p:cTn id="22" dur="500" fill="hold"/>
                                        <p:tgtEl>
                                          <p:spTgt spid="21507">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21507">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EEC1A50-9D93-4EA8-99EC-8627576BE744}"/>
              </a:ext>
            </a:extLst>
          </p:cNvPr>
          <p:cNvSpPr>
            <a:spLocks noGrp="1"/>
          </p:cNvSpPr>
          <p:nvPr>
            <p:ph type="title"/>
          </p:nvPr>
        </p:nvSpPr>
        <p:spPr/>
        <p:txBody>
          <a:bodyPr/>
          <a:lstStyle/>
          <a:p>
            <a:r>
              <a:rPr lang="en-GB" altLang="nl-BE"/>
              <a:t>Early Binding versus Late Binding</a:t>
            </a:r>
            <a:endParaRPr lang="nl-BE" altLang="nl-BE"/>
          </a:p>
        </p:txBody>
      </p:sp>
      <p:sp>
        <p:nvSpPr>
          <p:cNvPr id="22531" name="Content Placeholder 2">
            <a:extLst>
              <a:ext uri="{FF2B5EF4-FFF2-40B4-BE49-F238E27FC236}">
                <a16:creationId xmlns:a16="http://schemas.microsoft.com/office/drawing/2014/main" id="{6D3A37CB-E855-4D3B-BD10-CBE470814844}"/>
              </a:ext>
            </a:extLst>
          </p:cNvPr>
          <p:cNvSpPr>
            <a:spLocks noGrp="1"/>
          </p:cNvSpPr>
          <p:nvPr>
            <p:ph idx="1"/>
          </p:nvPr>
        </p:nvSpPr>
        <p:spPr/>
        <p:txBody>
          <a:bodyPr/>
          <a:lstStyle/>
          <a:p>
            <a:r>
              <a:rPr lang="en-GB" altLang="nl-BE" sz="2800">
                <a:solidFill>
                  <a:srgbClr val="FF0000"/>
                </a:solidFill>
              </a:rPr>
              <a:t>Late binding </a:t>
            </a:r>
            <a:r>
              <a:rPr lang="en-GB" altLang="nl-BE" sz="2800"/>
              <a:t>performs the binding of SQL-statements at </a:t>
            </a:r>
            <a:r>
              <a:rPr lang="en-GB" altLang="nl-BE" sz="2800">
                <a:solidFill>
                  <a:srgbClr val="FF0000"/>
                </a:solidFill>
              </a:rPr>
              <a:t>runtime</a:t>
            </a:r>
            <a:r>
              <a:rPr lang="en-GB" altLang="nl-BE" sz="2800"/>
              <a:t> </a:t>
            </a:r>
          </a:p>
          <a:p>
            <a:pPr lvl="1"/>
            <a:r>
              <a:rPr lang="en-GB" altLang="nl-BE" sz="2400"/>
              <a:t>Additional flexibility is offered: SQL statements can be generated at runtime ( </a:t>
            </a:r>
            <a:r>
              <a:rPr lang="en-GB" altLang="nl-BE" sz="2400">
                <a:solidFill>
                  <a:srgbClr val="FF0000"/>
                </a:solidFill>
              </a:rPr>
              <a:t>dynamic SQL</a:t>
            </a:r>
            <a:r>
              <a:rPr lang="en-GB" altLang="nl-BE" sz="2400"/>
              <a:t>)</a:t>
            </a:r>
          </a:p>
          <a:p>
            <a:pPr lvl="1"/>
            <a:r>
              <a:rPr lang="en-GB" altLang="nl-BE" sz="2400"/>
              <a:t>Drawback is that syntax errors or authorization issues will remain hidden until the program is executed </a:t>
            </a:r>
          </a:p>
          <a:p>
            <a:pPr lvl="1"/>
            <a:r>
              <a:rPr lang="en-GB" altLang="nl-BE" sz="2400"/>
              <a:t>Testing the application can be harder</a:t>
            </a:r>
          </a:p>
          <a:p>
            <a:pPr lvl="1"/>
            <a:r>
              <a:rPr lang="en-GB" altLang="nl-BE" sz="2400"/>
              <a:t>Less efficient for queries that must be executed multiple times (can be tackled using parameterized prepared SQL statements)</a:t>
            </a:r>
          </a:p>
        </p:txBody>
      </p:sp>
      <p:sp>
        <p:nvSpPr>
          <p:cNvPr id="27652" name="Slide Number Placeholder 3">
            <a:extLst>
              <a:ext uri="{FF2B5EF4-FFF2-40B4-BE49-F238E27FC236}">
                <a16:creationId xmlns:a16="http://schemas.microsoft.com/office/drawing/2014/main" id="{A7E80D4E-9007-4D65-B242-19C7A51FCF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05F2C5-317B-4ADF-B72B-A812ED240E65}" type="slidenum">
              <a:rPr lang="nl-NL" altLang="nl-BE" sz="1200">
                <a:solidFill>
                  <a:srgbClr val="898989"/>
                </a:solidFill>
                <a:latin typeface="Arial" panose="020B0604020202020204" pitchFamily="34" charset="0"/>
              </a:rPr>
              <a:pPr>
                <a:spcBef>
                  <a:spcPct val="0"/>
                </a:spcBef>
                <a:buFontTx/>
                <a:buNone/>
              </a:pPr>
              <a:t>25</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p:cTn id="7" dur="500" fill="hold"/>
                                        <p:tgtEl>
                                          <p:spTgt spid="225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25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253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 calcmode="lin" valueType="num">
                                      <p:cBhvr>
                                        <p:cTn id="12" dur="500" fill="hold"/>
                                        <p:tgtEl>
                                          <p:spTgt spid="2253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253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2531">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 calcmode="lin" valueType="num">
                                      <p:cBhvr>
                                        <p:cTn id="17" dur="500" fill="hold"/>
                                        <p:tgtEl>
                                          <p:spTgt spid="2253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253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2531">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 calcmode="lin" valueType="num">
                                      <p:cBhvr>
                                        <p:cTn id="22" dur="500" fill="hold"/>
                                        <p:tgtEl>
                                          <p:spTgt spid="2253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22531">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55EC8A0-EDF6-49C9-8BEB-25AB7D15AF06}"/>
              </a:ext>
            </a:extLst>
          </p:cNvPr>
          <p:cNvSpPr>
            <a:spLocks noGrp="1"/>
          </p:cNvSpPr>
          <p:nvPr>
            <p:ph type="title"/>
          </p:nvPr>
        </p:nvSpPr>
        <p:spPr/>
        <p:txBody>
          <a:bodyPr/>
          <a:lstStyle/>
          <a:p>
            <a:r>
              <a:rPr lang="en-GB" altLang="nl-BE"/>
              <a:t>Early Binding versus Late Binding</a:t>
            </a:r>
            <a:endParaRPr lang="nl-BE" altLang="nl-BE"/>
          </a:p>
        </p:txBody>
      </p:sp>
      <p:sp>
        <p:nvSpPr>
          <p:cNvPr id="23555" name="Content Placeholder 2">
            <a:extLst>
              <a:ext uri="{FF2B5EF4-FFF2-40B4-BE49-F238E27FC236}">
                <a16:creationId xmlns:a16="http://schemas.microsoft.com/office/drawing/2014/main" id="{44CA6A7B-89EF-48B1-BCED-6D45EE028903}"/>
              </a:ext>
            </a:extLst>
          </p:cNvPr>
          <p:cNvSpPr>
            <a:spLocks noGrp="1"/>
          </p:cNvSpPr>
          <p:nvPr>
            <p:ph idx="1"/>
          </p:nvPr>
        </p:nvSpPr>
        <p:spPr/>
        <p:txBody>
          <a:bodyPr/>
          <a:lstStyle/>
          <a:p>
            <a:r>
              <a:rPr lang="en-GB" altLang="nl-BE" sz="2800"/>
              <a:t>For embedded APIs, the involvement of a pre-compiler implies early binding</a:t>
            </a:r>
          </a:p>
          <a:p>
            <a:r>
              <a:rPr lang="en-GB" altLang="nl-BE" sz="2800"/>
              <a:t>For call-level APIs, late-binding will be used </a:t>
            </a:r>
          </a:p>
          <a:p>
            <a:pPr lvl="1"/>
            <a:r>
              <a:rPr lang="en-GB" altLang="nl-BE" sz="2400"/>
              <a:t>But it is still possible even when using call-level APIs to pre-compile SQL statements and call these at runtime, by defining such statements as </a:t>
            </a:r>
            <a:r>
              <a:rPr lang="en-GB" altLang="nl-BE" sz="2400">
                <a:solidFill>
                  <a:srgbClr val="FF0000"/>
                </a:solidFill>
              </a:rPr>
              <a:t>stored procedures</a:t>
            </a:r>
            <a:r>
              <a:rPr lang="en-GB" altLang="nl-BE" sz="2400"/>
              <a:t> in the DBMS </a:t>
            </a:r>
            <a:endParaRPr lang="nl-BE" altLang="nl-BE" sz="2400"/>
          </a:p>
        </p:txBody>
      </p:sp>
      <p:sp>
        <p:nvSpPr>
          <p:cNvPr id="28676" name="Slide Number Placeholder 3">
            <a:extLst>
              <a:ext uri="{FF2B5EF4-FFF2-40B4-BE49-F238E27FC236}">
                <a16:creationId xmlns:a16="http://schemas.microsoft.com/office/drawing/2014/main" id="{14D1128B-6099-4E32-8060-97EFB405D4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C3B42E-5137-45A1-B2B6-2F8366BF9FDA}" type="slidenum">
              <a:rPr lang="nl-NL" altLang="nl-BE" sz="1200">
                <a:solidFill>
                  <a:srgbClr val="898989"/>
                </a:solidFill>
                <a:latin typeface="Arial" panose="020B0604020202020204" pitchFamily="34" charset="0"/>
              </a:rPr>
              <a:pPr>
                <a:spcBef>
                  <a:spcPct val="0"/>
                </a:spcBef>
                <a:buFontTx/>
                <a:buNone/>
              </a:pPr>
              <a:t>26</a:t>
            </a:fld>
            <a:endParaRPr lang="nl-NL" altLang="nl-BE" sz="1200">
              <a:solidFill>
                <a:srgbClr val="898989"/>
              </a:solidFill>
              <a:latin typeface="Arial" panose="020B0604020202020204" pitchFamily="34" charset="0"/>
            </a:endParaRPr>
          </a:p>
        </p:txBody>
      </p:sp>
      <p:sp>
        <p:nvSpPr>
          <p:cNvPr id="5" name="Rectangle 4">
            <a:extLst>
              <a:ext uri="{FF2B5EF4-FFF2-40B4-BE49-F238E27FC236}">
                <a16:creationId xmlns:a16="http://schemas.microsoft.com/office/drawing/2014/main" id="{2499F411-90A7-40D1-B359-939E136043BF}"/>
              </a:ext>
            </a:extLst>
          </p:cNvPr>
          <p:cNvSpPr/>
          <p:nvPr/>
        </p:nvSpPr>
        <p:spPr>
          <a:xfrm>
            <a:off x="1763713" y="4306888"/>
            <a:ext cx="6746875" cy="13001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charset="0"/>
              <a:buNone/>
              <a:defRPr/>
            </a:pPr>
            <a:r>
              <a:rPr lang="en-US" altLang="nl-BE" b="1" dirty="0">
                <a:solidFill>
                  <a:schemeClr val="tx1"/>
                </a:solidFill>
                <a:latin typeface="Consolas" pitchFamily="49" charset="0"/>
              </a:rPr>
              <a:t>CREATE PROCEDURE </a:t>
            </a:r>
            <a:r>
              <a:rPr lang="en-US" altLang="nl-BE" i="1" dirty="0" err="1">
                <a:solidFill>
                  <a:schemeClr val="tx1"/>
                </a:solidFill>
                <a:latin typeface="Consolas" pitchFamily="49" charset="0"/>
              </a:rPr>
              <a:t>procedure_demo</a:t>
            </a:r>
            <a:endParaRPr lang="en-US" altLang="nl-BE" i="1" dirty="0">
              <a:solidFill>
                <a:schemeClr val="tx1"/>
              </a:solidFill>
              <a:latin typeface="Consolas" pitchFamily="49" charset="0"/>
            </a:endParaRPr>
          </a:p>
          <a:p>
            <a:pPr>
              <a:buFont typeface="Arial" charset="0"/>
              <a:buNone/>
              <a:defRPr/>
            </a:pPr>
            <a:r>
              <a:rPr lang="en-US" altLang="nl-BE" b="1" dirty="0">
                <a:solidFill>
                  <a:schemeClr val="tx1"/>
                </a:solidFill>
                <a:latin typeface="Consolas" pitchFamily="49" charset="0"/>
              </a:rPr>
              <a:t>AS</a:t>
            </a:r>
          </a:p>
          <a:p>
            <a:pPr>
              <a:buFont typeface="Arial" charset="0"/>
              <a:buNone/>
              <a:defRPr/>
            </a:pPr>
            <a:r>
              <a:rPr lang="en-US" altLang="nl-BE" dirty="0" err="1">
                <a:solidFill>
                  <a:schemeClr val="tx1"/>
                </a:solidFill>
                <a:latin typeface="Consolas" pitchFamily="49" charset="0"/>
              </a:rPr>
              <a:t>sql_statements</a:t>
            </a:r>
            <a:endParaRPr lang="en-US" altLang="nl-BE" dirty="0">
              <a:solidFill>
                <a:schemeClr val="tx1"/>
              </a:solidFill>
              <a:latin typeface="Consolas" pitchFamily="49" charset="0"/>
            </a:endParaRPr>
          </a:p>
          <a:p>
            <a:pPr>
              <a:buFont typeface="Arial" charset="0"/>
              <a:buNone/>
              <a:defRPr/>
            </a:pPr>
            <a:r>
              <a:rPr lang="en-US" altLang="nl-BE" b="1" dirty="0">
                <a:solidFill>
                  <a:schemeClr val="tx1"/>
                </a:solidFill>
                <a:latin typeface="Consolas" pitchFamily="49" charset="0"/>
              </a:rPr>
              <a:t>GO;</a:t>
            </a:r>
            <a:endParaRPr lang="en-US" dirty="0">
              <a:solidFill>
                <a:schemeClr val="tx1"/>
              </a:solidFill>
            </a:endParaRPr>
          </a:p>
        </p:txBody>
      </p:sp>
      <p:sp>
        <p:nvSpPr>
          <p:cNvPr id="6" name="Rectangle 5">
            <a:extLst>
              <a:ext uri="{FF2B5EF4-FFF2-40B4-BE49-F238E27FC236}">
                <a16:creationId xmlns:a16="http://schemas.microsoft.com/office/drawing/2014/main" id="{94166629-0A89-4C81-94C2-EC06954261CA}"/>
              </a:ext>
            </a:extLst>
          </p:cNvPr>
          <p:cNvSpPr/>
          <p:nvPr/>
        </p:nvSpPr>
        <p:spPr>
          <a:xfrm>
            <a:off x="1763713" y="5822950"/>
            <a:ext cx="6746875" cy="817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charset="0"/>
              <a:buNone/>
              <a:defRPr/>
            </a:pPr>
            <a:r>
              <a:rPr lang="en-US" b="1" dirty="0">
                <a:solidFill>
                  <a:schemeClr val="tx1"/>
                </a:solidFill>
                <a:latin typeface="Consolas" panose="020B0609020204030204" pitchFamily="49" charset="0"/>
                <a:cs typeface="Consolas" panose="020B0609020204030204" pitchFamily="49" charset="0"/>
              </a:rPr>
              <a:t>EXEC</a:t>
            </a:r>
            <a:r>
              <a:rPr lang="en-US" dirty="0">
                <a:solidFill>
                  <a:schemeClr val="tx1"/>
                </a:solidFill>
                <a:latin typeface="Consolas" panose="020B0609020204030204" pitchFamily="49" charset="0"/>
                <a:cs typeface="Consolas" panose="020B0609020204030204" pitchFamily="49" charset="0"/>
              </a:rPr>
              <a:t> </a:t>
            </a:r>
            <a:r>
              <a:rPr lang="en-US" i="1" dirty="0" err="1">
                <a:solidFill>
                  <a:schemeClr val="tx1"/>
                </a:solidFill>
                <a:latin typeface="Consolas" panose="020B0609020204030204" pitchFamily="49" charset="0"/>
                <a:cs typeface="Consolas" panose="020B0609020204030204" pitchFamily="49" charset="0"/>
              </a:rPr>
              <a:t>procedure_demo</a:t>
            </a:r>
            <a:r>
              <a:rPr lang="en-US" dirty="0">
                <a:solidFill>
                  <a:schemeClr val="tx1"/>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892D538E-5A71-406F-A7E0-7B982BED8987}"/>
              </a:ext>
            </a:extLst>
          </p:cNvPr>
          <p:cNvSpPr txBox="1">
            <a:spLocks noChangeArrowheads="1"/>
          </p:cNvSpPr>
          <p:nvPr/>
        </p:nvSpPr>
        <p:spPr bwMode="auto">
          <a:xfrm>
            <a:off x="306388" y="4897438"/>
            <a:ext cx="1196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 </a:t>
            </a:r>
          </a:p>
          <a:p>
            <a:pPr>
              <a:spcBef>
                <a:spcPct val="0"/>
              </a:spcBef>
              <a:buFontTx/>
              <a:buNone/>
            </a:pPr>
            <a:r>
              <a:rPr lang="en-US" altLang="en-US" sz="1600" b="1">
                <a:solidFill>
                  <a:srgbClr val="FF0000"/>
                </a:solidFill>
                <a:latin typeface="Arial" panose="020B0604020202020204" pitchFamily="34" charset="0"/>
              </a:rPr>
              <a:t>of Stored</a:t>
            </a:r>
          </a:p>
          <a:p>
            <a:pPr>
              <a:spcBef>
                <a:spcPct val="0"/>
              </a:spcBef>
              <a:buFontTx/>
              <a:buNone/>
            </a:pPr>
            <a:r>
              <a:rPr lang="en-US" altLang="en-US" sz="1600" b="1">
                <a:solidFill>
                  <a:srgbClr val="FF0000"/>
                </a:solidFill>
                <a:latin typeface="Arial" panose="020B0604020202020204" pitchFamily="34" charset="0"/>
              </a:rPr>
              <a:t>Procedure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p:cTn id="7"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355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355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 calcmode="lin" valueType="num">
                                      <p:cBhvr>
                                        <p:cTn id="12"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355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355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 calcmode="lin" valueType="num">
                                      <p:cBhvr>
                                        <p:cTn id="26"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8">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 calcmode="lin" valueType="num">
                                      <p:cBhvr>
                                        <p:cTn id="33"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5FA65B8-1B7F-4D22-A01A-F6ED150F6082}"/>
              </a:ext>
            </a:extLst>
          </p:cNvPr>
          <p:cNvSpPr>
            <a:spLocks noGrp="1"/>
          </p:cNvSpPr>
          <p:nvPr>
            <p:ph type="title"/>
          </p:nvPr>
        </p:nvSpPr>
        <p:spPr/>
        <p:txBody>
          <a:bodyPr/>
          <a:lstStyle/>
          <a:p>
            <a:r>
              <a:rPr lang="en-GB" altLang="nl-BE"/>
              <a:t>Early Binding versus Late Binding</a:t>
            </a:r>
            <a:endParaRPr lang="nl-BE" altLang="nl-BE"/>
          </a:p>
        </p:txBody>
      </p:sp>
      <p:sp>
        <p:nvSpPr>
          <p:cNvPr id="29699" name="Slide Number Placeholder 3">
            <a:extLst>
              <a:ext uri="{FF2B5EF4-FFF2-40B4-BE49-F238E27FC236}">
                <a16:creationId xmlns:a16="http://schemas.microsoft.com/office/drawing/2014/main" id="{B1059E74-887D-4CDC-9D7F-4754C9052F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3EA24D-3BFE-4256-8463-ACAC601ADF72}" type="slidenum">
              <a:rPr lang="nl-NL" altLang="nl-BE" sz="1200">
                <a:solidFill>
                  <a:srgbClr val="898989"/>
                </a:solidFill>
                <a:latin typeface="Arial" panose="020B0604020202020204" pitchFamily="34" charset="0"/>
              </a:rPr>
              <a:pPr>
                <a:spcBef>
                  <a:spcPct val="0"/>
                </a:spcBef>
                <a:buFontTx/>
                <a:buNone/>
              </a:pPr>
              <a:t>27</a:t>
            </a:fld>
            <a:endParaRPr lang="nl-NL" altLang="nl-BE" sz="1200">
              <a:solidFill>
                <a:srgbClr val="898989"/>
              </a:solidFill>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39BBFBC3-206C-4C36-AA79-2EF0EADB7198}"/>
              </a:ext>
            </a:extLst>
          </p:cNvPr>
          <p:cNvGraphicFramePr>
            <a:graphicFrameLocks noGrp="1"/>
          </p:cNvGraphicFramePr>
          <p:nvPr>
            <p:ph idx="1"/>
          </p:nvPr>
        </p:nvGraphicFramePr>
        <p:xfrm>
          <a:off x="581025" y="1320800"/>
          <a:ext cx="8915401" cy="5129214"/>
        </p:xfrm>
        <a:graphic>
          <a:graphicData uri="http://schemas.openxmlformats.org/drawingml/2006/table">
            <a:tbl>
              <a:tblPr firstRow="1" firstCol="1" bandRow="1">
                <a:tableStyleId>{D7AC3CCA-C797-4891-BE02-D94E43425B78}</a:tableStyleId>
              </a:tblPr>
              <a:tblGrid>
                <a:gridCol w="1968605">
                  <a:extLst>
                    <a:ext uri="{9D8B030D-6E8A-4147-A177-3AD203B41FA5}">
                      <a16:colId xmlns:a16="http://schemas.microsoft.com/office/drawing/2014/main" val="20000"/>
                    </a:ext>
                  </a:extLst>
                </a:gridCol>
                <a:gridCol w="3050204">
                  <a:extLst>
                    <a:ext uri="{9D8B030D-6E8A-4147-A177-3AD203B41FA5}">
                      <a16:colId xmlns:a16="http://schemas.microsoft.com/office/drawing/2014/main" val="20001"/>
                    </a:ext>
                  </a:extLst>
                </a:gridCol>
                <a:gridCol w="3896592">
                  <a:extLst>
                    <a:ext uri="{9D8B030D-6E8A-4147-A177-3AD203B41FA5}">
                      <a16:colId xmlns:a16="http://schemas.microsoft.com/office/drawing/2014/main" val="20002"/>
                    </a:ext>
                  </a:extLst>
                </a:gridCol>
              </a:tblGrid>
              <a:tr h="548640">
                <a:tc>
                  <a:txBody>
                    <a:bodyPr/>
                    <a:lstStyle/>
                    <a:p>
                      <a:pPr algn="l">
                        <a:lnSpc>
                          <a:spcPct val="200000"/>
                        </a:lnSpc>
                        <a:spcAft>
                          <a:spcPts val="0"/>
                        </a:spcAft>
                      </a:pPr>
                      <a:r>
                        <a:rPr lang="en-GB" sz="1200" dirty="0">
                          <a:effectLst/>
                        </a:rPr>
                        <a:t> </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800" dirty="0">
                          <a:effectLst/>
                        </a:rPr>
                        <a:t>Embedded APIs </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800" dirty="0">
                          <a:effectLst/>
                        </a:rPr>
                        <a:t>Call-level APIs </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extLst>
                  <a:ext uri="{0D108BD9-81ED-4DB2-BD59-A6C34878D82A}">
                    <a16:rowId xmlns:a16="http://schemas.microsoft.com/office/drawing/2014/main" val="10000"/>
                  </a:ext>
                </a:extLst>
              </a:tr>
              <a:tr h="2194560">
                <a:tc>
                  <a:txBody>
                    <a:bodyPr/>
                    <a:lstStyle/>
                    <a:p>
                      <a:pPr algn="l">
                        <a:lnSpc>
                          <a:spcPct val="200000"/>
                        </a:lnSpc>
                        <a:spcAft>
                          <a:spcPts val="0"/>
                        </a:spcAft>
                      </a:pPr>
                      <a:r>
                        <a:rPr lang="en-GB" sz="1800" dirty="0">
                          <a:effectLst/>
                        </a:rPr>
                        <a:t>Early binding (“static” SQL)</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200" b="1" dirty="0">
                          <a:effectLst/>
                        </a:rPr>
                        <a:t>Possible as a pre-compiler is used</a:t>
                      </a:r>
                      <a:endParaRPr lang="nl-BE" sz="1200" b="1" dirty="0">
                        <a:effectLst/>
                      </a:endParaRPr>
                    </a:p>
                    <a:p>
                      <a:pPr marL="342900" lvl="0" indent="-342900" algn="l">
                        <a:lnSpc>
                          <a:spcPct val="200000"/>
                        </a:lnSpc>
                        <a:spcAft>
                          <a:spcPts val="0"/>
                        </a:spcAft>
                        <a:buFont typeface="Symbol" panose="05050102010706020507" pitchFamily="18" charset="2"/>
                        <a:buChar char=""/>
                      </a:pPr>
                      <a:r>
                        <a:rPr lang="en-GB" sz="1200" dirty="0">
                          <a:effectLst/>
                        </a:rPr>
                        <a:t>Performance benefit, especially when the same query must be executed many times </a:t>
                      </a:r>
                      <a:endParaRPr lang="nl-BE" sz="1200" dirty="0">
                        <a:effectLst/>
                      </a:endParaRPr>
                    </a:p>
                    <a:p>
                      <a:pPr marL="342900" lvl="0" indent="-342900" algn="l">
                        <a:lnSpc>
                          <a:spcPct val="200000"/>
                        </a:lnSpc>
                        <a:spcAft>
                          <a:spcPts val="0"/>
                        </a:spcAft>
                        <a:buFont typeface="Symbol" panose="05050102010706020507" pitchFamily="18" charset="2"/>
                        <a:buChar char=""/>
                      </a:pPr>
                      <a:r>
                        <a:rPr lang="en-GB" sz="1200" dirty="0">
                          <a:effectLst/>
                        </a:rPr>
                        <a:t>Pre-compiler detects errors before the actual execution of the code</a:t>
                      </a:r>
                      <a:endParaRPr lang="nl-BE" sz="1200" dirty="0">
                        <a:effectLst/>
                      </a:endParaRPr>
                    </a:p>
                    <a:p>
                      <a:pPr marL="342900" lvl="0" indent="-342900" algn="l">
                        <a:lnSpc>
                          <a:spcPct val="200000"/>
                        </a:lnSpc>
                        <a:spcAft>
                          <a:spcPts val="0"/>
                        </a:spcAft>
                        <a:buFont typeface="Symbol" panose="05050102010706020507" pitchFamily="18" charset="2"/>
                        <a:buChar char=""/>
                      </a:pPr>
                      <a:r>
                        <a:rPr lang="en-GB" sz="1200" dirty="0">
                          <a:effectLst/>
                        </a:rPr>
                        <a:t>SQL queries must be known upfront</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200" b="1" dirty="0">
                          <a:effectLst/>
                        </a:rPr>
                        <a:t>Only possible through stored procedures</a:t>
                      </a:r>
                      <a:endParaRPr lang="nl-B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extLst>
                  <a:ext uri="{0D108BD9-81ED-4DB2-BD59-A6C34878D82A}">
                    <a16:rowId xmlns:a16="http://schemas.microsoft.com/office/drawing/2014/main" val="10001"/>
                  </a:ext>
                </a:extLst>
              </a:tr>
              <a:tr h="2386014">
                <a:tc>
                  <a:txBody>
                    <a:bodyPr/>
                    <a:lstStyle/>
                    <a:p>
                      <a:pPr algn="l">
                        <a:lnSpc>
                          <a:spcPct val="200000"/>
                        </a:lnSpc>
                        <a:spcAft>
                          <a:spcPts val="0"/>
                        </a:spcAft>
                      </a:pPr>
                      <a:r>
                        <a:rPr lang="en-GB" sz="1800" dirty="0">
                          <a:effectLst/>
                        </a:rPr>
                        <a:t>Late binding (“dynamic” SQL)</a:t>
                      </a: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200" b="1" dirty="0">
                          <a:effectLst/>
                        </a:rPr>
                        <a:t>Not used with embedded APIs</a:t>
                      </a:r>
                      <a:endParaRPr lang="nl-B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tc>
                  <a:txBody>
                    <a:bodyPr/>
                    <a:lstStyle/>
                    <a:p>
                      <a:pPr algn="l">
                        <a:lnSpc>
                          <a:spcPct val="200000"/>
                        </a:lnSpc>
                        <a:spcAft>
                          <a:spcPts val="0"/>
                        </a:spcAft>
                      </a:pPr>
                      <a:r>
                        <a:rPr lang="en-GB" sz="1200" b="1" dirty="0">
                          <a:effectLst/>
                        </a:rPr>
                        <a:t>Necessary as no pre-compiler is used</a:t>
                      </a:r>
                      <a:endParaRPr lang="nl-BE" sz="1200" b="1" dirty="0">
                        <a:effectLst/>
                      </a:endParaRPr>
                    </a:p>
                    <a:p>
                      <a:pPr marL="342900" lvl="0" indent="-342900" algn="l">
                        <a:lnSpc>
                          <a:spcPct val="200000"/>
                        </a:lnSpc>
                        <a:spcAft>
                          <a:spcPts val="0"/>
                        </a:spcAft>
                        <a:buFont typeface="Symbol" panose="05050102010706020507" pitchFamily="18" charset="2"/>
                        <a:buChar char=""/>
                      </a:pPr>
                      <a:r>
                        <a:rPr lang="en-GB" sz="1200" dirty="0">
                          <a:effectLst/>
                        </a:rPr>
                        <a:t>Flexibility benefit: SQL statements can be dynamically generated and used during execution</a:t>
                      </a:r>
                      <a:endParaRPr lang="nl-BE" sz="1200" dirty="0">
                        <a:effectLst/>
                      </a:endParaRPr>
                    </a:p>
                    <a:p>
                      <a:pPr marL="342900" lvl="0" indent="-342900" algn="l">
                        <a:lnSpc>
                          <a:spcPct val="200000"/>
                        </a:lnSpc>
                        <a:spcAft>
                          <a:spcPts val="0"/>
                        </a:spcAft>
                        <a:buFont typeface="Symbol" panose="05050102010706020507" pitchFamily="18" charset="2"/>
                        <a:buChar char=""/>
                      </a:pPr>
                      <a:r>
                        <a:rPr lang="en-GB" sz="1200" dirty="0">
                          <a:effectLst/>
                        </a:rPr>
                        <a:t>Errors are only detected during program execution</a:t>
                      </a:r>
                      <a:endParaRPr lang="nl-BE" sz="1200" dirty="0">
                        <a:effectLst/>
                      </a:endParaRPr>
                    </a:p>
                    <a:p>
                      <a:pPr marL="342900" lvl="0" indent="-342900" algn="l">
                        <a:lnSpc>
                          <a:spcPct val="200000"/>
                        </a:lnSpc>
                        <a:spcAft>
                          <a:spcPts val="0"/>
                        </a:spcAft>
                        <a:buFont typeface="Symbol" panose="05050102010706020507" pitchFamily="18" charset="2"/>
                        <a:buChar char=""/>
                      </a:pPr>
                      <a:r>
                        <a:rPr lang="en-GB" sz="1200" dirty="0">
                          <a:effectLst/>
                        </a:rPr>
                        <a:t>Possibility to use prepared SQL statements to perform binding once during execution</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2639" marR="32639"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B85D49CE-3FD2-4093-BAC5-CB6CE80E3BA9}"/>
              </a:ext>
            </a:extLst>
          </p:cNvPr>
          <p:cNvSpPr>
            <a:spLocks noGrp="1"/>
          </p:cNvSpPr>
          <p:nvPr>
            <p:ph type="title"/>
          </p:nvPr>
        </p:nvSpPr>
        <p:spPr/>
        <p:txBody>
          <a:bodyPr/>
          <a:lstStyle/>
          <a:p>
            <a:r>
              <a:rPr lang="en-US" altLang="nl-BE" b="1"/>
              <a:t>Database APIs</a:t>
            </a:r>
          </a:p>
        </p:txBody>
      </p:sp>
      <p:sp>
        <p:nvSpPr>
          <p:cNvPr id="7171" name="Content Placeholder 2">
            <a:extLst>
              <a:ext uri="{FF2B5EF4-FFF2-40B4-BE49-F238E27FC236}">
                <a16:creationId xmlns:a16="http://schemas.microsoft.com/office/drawing/2014/main" id="{FEA0887E-853C-4EE0-B26B-C81838432D49}"/>
              </a:ext>
            </a:extLst>
          </p:cNvPr>
          <p:cNvSpPr>
            <a:spLocks noGrp="1"/>
          </p:cNvSpPr>
          <p:nvPr>
            <p:ph idx="1"/>
          </p:nvPr>
        </p:nvSpPr>
        <p:spPr>
          <a:xfrm>
            <a:off x="495300" y="1790700"/>
            <a:ext cx="8915400" cy="4525963"/>
          </a:xfrm>
        </p:spPr>
        <p:txBody>
          <a:bodyPr/>
          <a:lstStyle/>
          <a:p>
            <a:pPr lvl="1">
              <a:buFont typeface="Arial" charset="0"/>
              <a:buChar char="–"/>
              <a:defRPr/>
            </a:pPr>
            <a:r>
              <a:rPr lang="en-US" altLang="nl-BE" sz="3200" b="1" dirty="0">
                <a:solidFill>
                  <a:schemeClr val="bg1">
                    <a:lumMod val="65000"/>
                  </a:schemeClr>
                </a:solidFill>
              </a:rPr>
              <a:t>API Basics</a:t>
            </a:r>
          </a:p>
          <a:p>
            <a:pPr lvl="1">
              <a:buFont typeface="Arial" charset="0"/>
              <a:buChar char="–"/>
              <a:defRPr/>
            </a:pPr>
            <a:r>
              <a:rPr lang="en-US" altLang="nl-BE" sz="3200" b="1" dirty="0">
                <a:solidFill>
                  <a:schemeClr val="bg1">
                    <a:lumMod val="65000"/>
                  </a:schemeClr>
                </a:solidFill>
              </a:rPr>
              <a:t>Proprietary vs Universal APIs</a:t>
            </a:r>
          </a:p>
          <a:p>
            <a:pPr lvl="1">
              <a:buFont typeface="Arial" charset="0"/>
              <a:buChar char="–"/>
              <a:defRPr/>
            </a:pPr>
            <a:r>
              <a:rPr lang="en-US" altLang="nl-BE" sz="3200" b="1" dirty="0">
                <a:solidFill>
                  <a:schemeClr val="bg1">
                    <a:lumMod val="65000"/>
                  </a:schemeClr>
                </a:solidFill>
              </a:rPr>
              <a:t>Embedded vs Call-level APIs</a:t>
            </a:r>
          </a:p>
          <a:p>
            <a:pPr lvl="1">
              <a:buFont typeface="Arial" charset="0"/>
              <a:buChar char="–"/>
              <a:defRPr/>
            </a:pPr>
            <a:r>
              <a:rPr lang="en-US" altLang="nl-BE" sz="3200" b="1" dirty="0">
                <a:solidFill>
                  <a:schemeClr val="bg1">
                    <a:lumMod val="65000"/>
                  </a:schemeClr>
                </a:solidFill>
              </a:rPr>
              <a:t>Early binding vs Late binding</a:t>
            </a:r>
          </a:p>
          <a:p>
            <a:pPr lvl="1">
              <a:buFont typeface="Arial" charset="0"/>
              <a:buChar char="–"/>
              <a:defRPr/>
            </a:pPr>
            <a:r>
              <a:rPr lang="en-US" altLang="nl-BE" sz="3200" b="1" dirty="0"/>
              <a:t>ODBC, OLE DB, ADO.NET, JDBC, SQLJ</a:t>
            </a:r>
          </a:p>
          <a:p>
            <a:pPr marL="457200" lvl="1" indent="0">
              <a:buFont typeface="Arial" charset="0"/>
              <a:buNone/>
              <a:defRPr/>
            </a:pPr>
            <a:endParaRPr lang="en-US" altLang="nl-BE" sz="3200" b="1" dirty="0"/>
          </a:p>
        </p:txBody>
      </p:sp>
      <p:sp>
        <p:nvSpPr>
          <p:cNvPr id="30724" name="Slide Number Placeholder 3">
            <a:extLst>
              <a:ext uri="{FF2B5EF4-FFF2-40B4-BE49-F238E27FC236}">
                <a16:creationId xmlns:a16="http://schemas.microsoft.com/office/drawing/2014/main" id="{84BC78BE-A630-48BA-BF7B-58496A49BC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7BB296-4BD3-4FF4-82DE-BEA963DC7959}" type="slidenum">
              <a:rPr lang="nl-NL" altLang="nl-BE" sz="1200">
                <a:solidFill>
                  <a:srgbClr val="898989"/>
                </a:solidFill>
                <a:latin typeface="Arial" panose="020B0604020202020204" pitchFamily="34" charset="0"/>
              </a:rPr>
              <a:pPr>
                <a:spcBef>
                  <a:spcPct val="0"/>
                </a:spcBef>
                <a:buFontTx/>
                <a:buNone/>
              </a:pPr>
              <a:t>28</a:t>
            </a:fld>
            <a:endParaRPr lang="nl-NL" altLang="nl-BE" sz="1200">
              <a:solidFill>
                <a:srgbClr val="898989"/>
              </a:solidFill>
              <a:latin typeface="Arial" panose="020B0604020202020204" pitchFamily="34" charset="0"/>
            </a:endParaRPr>
          </a:p>
        </p:txBody>
      </p:sp>
    </p:spTree>
  </p:cSld>
  <p:clrMapOvr>
    <a:masterClrMapping/>
  </p:clrMapOvr>
  <p:transition spd="slow" advTm="2984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39086AF-83E7-44CB-8158-D5FDDF84DB22}"/>
              </a:ext>
            </a:extLst>
          </p:cNvPr>
          <p:cNvSpPr>
            <a:spLocks noGrp="1"/>
          </p:cNvSpPr>
          <p:nvPr>
            <p:ph type="title"/>
          </p:nvPr>
        </p:nvSpPr>
        <p:spPr/>
        <p:txBody>
          <a:bodyPr/>
          <a:lstStyle/>
          <a:p>
            <a:r>
              <a:rPr lang="en-GB" altLang="nl-BE"/>
              <a:t>Universal Database APIs</a:t>
            </a:r>
            <a:endParaRPr lang="nl-BE" altLang="nl-BE"/>
          </a:p>
        </p:txBody>
      </p:sp>
      <p:sp>
        <p:nvSpPr>
          <p:cNvPr id="25603" name="Content Placeholder 2">
            <a:extLst>
              <a:ext uri="{FF2B5EF4-FFF2-40B4-BE49-F238E27FC236}">
                <a16:creationId xmlns:a16="http://schemas.microsoft.com/office/drawing/2014/main" id="{17626BD8-4541-4936-8FC3-4860500FAC5C}"/>
              </a:ext>
            </a:extLst>
          </p:cNvPr>
          <p:cNvSpPr>
            <a:spLocks noGrp="1"/>
          </p:cNvSpPr>
          <p:nvPr>
            <p:ph idx="1"/>
          </p:nvPr>
        </p:nvSpPr>
        <p:spPr/>
        <p:txBody>
          <a:bodyPr/>
          <a:lstStyle/>
          <a:p>
            <a:r>
              <a:rPr lang="en-GB" altLang="nl-BE" sz="2800"/>
              <a:t>Many different </a:t>
            </a:r>
            <a:r>
              <a:rPr lang="en-GB" altLang="nl-BE" sz="2800">
                <a:solidFill>
                  <a:srgbClr val="FF0000"/>
                </a:solidFill>
              </a:rPr>
              <a:t>universal API standards </a:t>
            </a:r>
            <a:r>
              <a:rPr lang="en-GB" altLang="nl-BE" sz="2800"/>
              <a:t>have been proposed over the years, which differ in terms of</a:t>
            </a:r>
          </a:p>
          <a:p>
            <a:pPr lvl="1"/>
            <a:r>
              <a:rPr lang="en-GB" altLang="nl-BE" sz="2400"/>
              <a:t>embedded or call-level </a:t>
            </a:r>
          </a:p>
          <a:p>
            <a:pPr lvl="1"/>
            <a:r>
              <a:rPr lang="en-GB" altLang="nl-BE" sz="2400"/>
              <a:t>programming language(s) </a:t>
            </a:r>
          </a:p>
          <a:p>
            <a:pPr lvl="1"/>
            <a:r>
              <a:rPr lang="en-GB" altLang="nl-BE" sz="2400"/>
              <a:t>Functionalities</a:t>
            </a:r>
          </a:p>
          <a:p>
            <a:r>
              <a:rPr lang="en-GB" altLang="nl-BE"/>
              <a:t>Appendix: Comparison box showing ODBC, JDBC, SQLJ, LIQT, OLE DB and ADO, ADO.NET, EJB, JDA, JDO</a:t>
            </a:r>
          </a:p>
        </p:txBody>
      </p:sp>
      <p:sp>
        <p:nvSpPr>
          <p:cNvPr id="31748" name="Slide Number Placeholder 3">
            <a:extLst>
              <a:ext uri="{FF2B5EF4-FFF2-40B4-BE49-F238E27FC236}">
                <a16:creationId xmlns:a16="http://schemas.microsoft.com/office/drawing/2014/main" id="{167C9E45-57B3-47A7-98C6-371A962877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1EB150-109A-406A-98B8-5517790952EA}" type="slidenum">
              <a:rPr lang="nl-NL" altLang="nl-BE" sz="1200">
                <a:solidFill>
                  <a:srgbClr val="898989"/>
                </a:solidFill>
                <a:latin typeface="Arial" panose="020B0604020202020204" pitchFamily="34" charset="0"/>
              </a:rPr>
              <a:pPr>
                <a:spcBef>
                  <a:spcPct val="0"/>
                </a:spcBef>
                <a:buFontTx/>
                <a:buNone/>
              </a:pPr>
              <a:t>29</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p:cTn id="7" dur="500" fill="hold"/>
                                        <p:tgtEl>
                                          <p:spTgt spid="256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56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560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 calcmode="lin" valueType="num">
                                      <p:cBhvr>
                                        <p:cTn id="12" dur="500" fill="hold"/>
                                        <p:tgtEl>
                                          <p:spTgt spid="2560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560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560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 calcmode="lin" valueType="num">
                                      <p:cBhvr>
                                        <p:cTn id="17" dur="500" fill="hold"/>
                                        <p:tgtEl>
                                          <p:spTgt spid="2560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560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560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25603">
                                            <p:txEl>
                                              <p:pRg st="4" end="4"/>
                                            </p:txEl>
                                          </p:spTgt>
                                        </p:tgtEl>
                                        <p:attrNameLst>
                                          <p:attrName>style.visibility</p:attrName>
                                        </p:attrNameLst>
                                      </p:cBhvr>
                                      <p:to>
                                        <p:strVal val="visible"/>
                                      </p:to>
                                    </p:set>
                                    <p:anim calcmode="lin" valueType="num">
                                      <p:cBhvr>
                                        <p:cTn id="24" dur="500" fill="hold"/>
                                        <p:tgtEl>
                                          <p:spTgt spid="2560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2560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61925C-E704-4D9C-8935-BBF67126AE26}"/>
              </a:ext>
            </a:extLst>
          </p:cNvPr>
          <p:cNvSpPr>
            <a:spLocks noGrp="1"/>
          </p:cNvSpPr>
          <p:nvPr>
            <p:ph type="title"/>
          </p:nvPr>
        </p:nvSpPr>
        <p:spPr>
          <a:xfrm>
            <a:off x="327025" y="2330450"/>
            <a:ext cx="9144000" cy="1143000"/>
          </a:xfrm>
        </p:spPr>
        <p:txBody>
          <a:bodyPr/>
          <a:lstStyle/>
          <a:p>
            <a:r>
              <a:rPr lang="en-US" altLang="nl-BE">
                <a:solidFill>
                  <a:srgbClr val="C00000"/>
                </a:solidFill>
              </a:rPr>
              <a:t>Database System Architectures</a:t>
            </a:r>
            <a:endParaRPr lang="nl-BE" altLang="nl-BE">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62DAFAF-437E-4D5B-9604-A3A6A14D99B3}"/>
              </a:ext>
            </a:extLst>
          </p:cNvPr>
          <p:cNvSpPr>
            <a:spLocks noGrp="1"/>
          </p:cNvSpPr>
          <p:nvPr>
            <p:ph type="title"/>
          </p:nvPr>
        </p:nvSpPr>
        <p:spPr/>
        <p:txBody>
          <a:bodyPr/>
          <a:lstStyle/>
          <a:p>
            <a:r>
              <a:rPr lang="en-GB" altLang="nl-BE"/>
              <a:t>ODBC</a:t>
            </a:r>
            <a:endParaRPr lang="nl-BE" altLang="nl-BE"/>
          </a:p>
        </p:txBody>
      </p:sp>
      <p:sp>
        <p:nvSpPr>
          <p:cNvPr id="26627" name="Content Placeholder 2">
            <a:extLst>
              <a:ext uri="{FF2B5EF4-FFF2-40B4-BE49-F238E27FC236}">
                <a16:creationId xmlns:a16="http://schemas.microsoft.com/office/drawing/2014/main" id="{0838C1FD-7A67-4713-B68F-F603117391D7}"/>
              </a:ext>
            </a:extLst>
          </p:cNvPr>
          <p:cNvSpPr>
            <a:spLocks noGrp="1"/>
          </p:cNvSpPr>
          <p:nvPr>
            <p:ph idx="1"/>
          </p:nvPr>
        </p:nvSpPr>
        <p:spPr/>
        <p:txBody>
          <a:bodyPr/>
          <a:lstStyle/>
          <a:p>
            <a:r>
              <a:rPr lang="en-US" altLang="nl-BE" sz="2800">
                <a:solidFill>
                  <a:srgbClr val="FF0000"/>
                </a:solidFill>
              </a:rPr>
              <a:t>ODBC</a:t>
            </a:r>
            <a:r>
              <a:rPr lang="en-US" altLang="nl-BE" sz="2800"/>
              <a:t> stands for Open DataBase Connectivity</a:t>
            </a:r>
          </a:p>
          <a:p>
            <a:pPr lvl="1"/>
            <a:r>
              <a:rPr lang="en-US" altLang="nl-BE" sz="2400"/>
              <a:t>An open standard, developed by Microsoft, with the aim to offer applications a common, uniform interface to various DBMSs</a:t>
            </a:r>
          </a:p>
        </p:txBody>
      </p:sp>
      <p:sp>
        <p:nvSpPr>
          <p:cNvPr id="32772" name="Slide Number Placeholder 3">
            <a:extLst>
              <a:ext uri="{FF2B5EF4-FFF2-40B4-BE49-F238E27FC236}">
                <a16:creationId xmlns:a16="http://schemas.microsoft.com/office/drawing/2014/main" id="{D3F4F1F7-78FD-4165-B3BB-37E749EF05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B4B6B0-684F-4064-BD62-352457F2A1D1}" type="slidenum">
              <a:rPr lang="nl-NL" altLang="nl-BE" sz="1200">
                <a:solidFill>
                  <a:srgbClr val="898989"/>
                </a:solidFill>
                <a:latin typeface="Arial" panose="020B0604020202020204" pitchFamily="34" charset="0"/>
              </a:rPr>
              <a:pPr>
                <a:spcBef>
                  <a:spcPct val="0"/>
                </a:spcBef>
                <a:buFontTx/>
                <a:buNone/>
              </a:pPr>
              <a:t>30</a:t>
            </a:fld>
            <a:endParaRPr lang="nl-NL" altLang="nl-BE" sz="1200">
              <a:solidFill>
                <a:srgbClr val="898989"/>
              </a:solidFill>
              <a:latin typeface="Arial" panose="020B0604020202020204" pitchFamily="34" charset="0"/>
            </a:endParaRPr>
          </a:p>
        </p:txBody>
      </p:sp>
      <p:pic>
        <p:nvPicPr>
          <p:cNvPr id="26629" name="Picture 1">
            <a:extLst>
              <a:ext uri="{FF2B5EF4-FFF2-40B4-BE49-F238E27FC236}">
                <a16:creationId xmlns:a16="http://schemas.microsoft.com/office/drawing/2014/main" id="{4346EAC6-782B-421E-8F36-6920581269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3494088"/>
            <a:ext cx="790733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 calcmode="lin" valueType="num">
                                      <p:cBhvr>
                                        <p:cTn id="7" dur="500" fill="hold"/>
                                        <p:tgtEl>
                                          <p:spTgt spid="2662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662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662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6629"/>
                                        </p:tgtEl>
                                        <p:attrNameLst>
                                          <p:attrName>style.visibility</p:attrName>
                                        </p:attrNameLst>
                                      </p:cBhvr>
                                      <p:to>
                                        <p:strVal val="visible"/>
                                      </p:to>
                                    </p:set>
                                    <p:anim calcmode="lin" valueType="num">
                                      <p:cBhvr>
                                        <p:cTn id="14" dur="500" fill="hold"/>
                                        <p:tgtEl>
                                          <p:spTgt spid="26629"/>
                                        </p:tgtEl>
                                        <p:attrNameLst>
                                          <p:attrName>ppt_w</p:attrName>
                                        </p:attrNameLst>
                                      </p:cBhvr>
                                      <p:tavLst>
                                        <p:tav tm="0">
                                          <p:val>
                                            <p:fltVal val="0"/>
                                          </p:val>
                                        </p:tav>
                                        <p:tav tm="100000">
                                          <p:val>
                                            <p:strVal val="#ppt_w"/>
                                          </p:val>
                                        </p:tav>
                                      </p:tavLst>
                                    </p:anim>
                                    <p:anim calcmode="lin" valueType="num">
                                      <p:cBhvr>
                                        <p:cTn id="15" dur="500" fill="hold"/>
                                        <p:tgtEl>
                                          <p:spTgt spid="26629"/>
                                        </p:tgtEl>
                                        <p:attrNameLst>
                                          <p:attrName>ppt_h</p:attrName>
                                        </p:attrNameLst>
                                      </p:cBhvr>
                                      <p:tavLst>
                                        <p:tav tm="0">
                                          <p:val>
                                            <p:fltVal val="0"/>
                                          </p:val>
                                        </p:tav>
                                        <p:tav tm="100000">
                                          <p:val>
                                            <p:strVal val="#ppt_h"/>
                                          </p:val>
                                        </p:tav>
                                      </p:tavLst>
                                    </p:anim>
                                    <p:animEffect transition="in" filter="fade">
                                      <p:cBhvr>
                                        <p:cTn id="16"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A1EBAB3-63B9-4355-A057-A7FC01073D51}"/>
              </a:ext>
            </a:extLst>
          </p:cNvPr>
          <p:cNvSpPr>
            <a:spLocks noGrp="1"/>
          </p:cNvSpPr>
          <p:nvPr>
            <p:ph type="title"/>
          </p:nvPr>
        </p:nvSpPr>
        <p:spPr/>
        <p:txBody>
          <a:bodyPr/>
          <a:lstStyle/>
          <a:p>
            <a:r>
              <a:rPr lang="en-GB" altLang="nl-BE"/>
              <a:t>ODBC</a:t>
            </a:r>
            <a:endParaRPr lang="nl-BE" altLang="nl-BE"/>
          </a:p>
        </p:txBody>
      </p:sp>
      <p:sp>
        <p:nvSpPr>
          <p:cNvPr id="27651" name="Content Placeholder 2">
            <a:extLst>
              <a:ext uri="{FF2B5EF4-FFF2-40B4-BE49-F238E27FC236}">
                <a16:creationId xmlns:a16="http://schemas.microsoft.com/office/drawing/2014/main" id="{79E71521-54B6-4AF0-9C21-A12B14335A79}"/>
              </a:ext>
            </a:extLst>
          </p:cNvPr>
          <p:cNvSpPr>
            <a:spLocks noGrp="1"/>
          </p:cNvSpPr>
          <p:nvPr>
            <p:ph idx="1"/>
          </p:nvPr>
        </p:nvSpPr>
        <p:spPr>
          <a:xfrm>
            <a:off x="495300" y="1417638"/>
            <a:ext cx="8915400" cy="4525962"/>
          </a:xfrm>
        </p:spPr>
        <p:txBody>
          <a:bodyPr/>
          <a:lstStyle/>
          <a:p>
            <a:r>
              <a:rPr lang="en-US" altLang="nl-BE" sz="2800">
                <a:solidFill>
                  <a:srgbClr val="FF0000"/>
                </a:solidFill>
              </a:rPr>
              <a:t>ODBC</a:t>
            </a:r>
            <a:r>
              <a:rPr lang="en-US" altLang="nl-BE" sz="2800"/>
              <a:t> consists of four main components</a:t>
            </a:r>
          </a:p>
          <a:p>
            <a:pPr lvl="1"/>
            <a:r>
              <a:rPr lang="en-US" altLang="nl-BE" sz="2400"/>
              <a:t>ODBC API, which is the universal interface through which client applications will interact with a DBMS (a call-level API) </a:t>
            </a:r>
          </a:p>
          <a:p>
            <a:pPr lvl="1"/>
            <a:r>
              <a:rPr lang="en-US" altLang="nl-BE" sz="2400"/>
              <a:t>ODBC Driver Manager, which is responsible for selecting the correct Database Driver to communicate with a DBMS</a:t>
            </a:r>
          </a:p>
          <a:p>
            <a:pPr lvl="1"/>
            <a:r>
              <a:rPr lang="en-US" altLang="nl-BE" sz="2400"/>
              <a:t>Database Driver, which is a collection of routines that contain the actual code to communicate with a DBMS</a:t>
            </a:r>
          </a:p>
          <a:p>
            <a:pPr lvl="1"/>
            <a:r>
              <a:rPr lang="en-US" altLang="nl-BE" sz="2400"/>
              <a:t>Service Provider Interface (SPI), a separate interface implemented by the DBMS vendor by which the Driver Manager interacts with various drivers</a:t>
            </a:r>
            <a:endParaRPr lang="nl-BE" altLang="nl-BE" sz="2400"/>
          </a:p>
        </p:txBody>
      </p:sp>
      <p:sp>
        <p:nvSpPr>
          <p:cNvPr id="33796" name="Slide Number Placeholder 3">
            <a:extLst>
              <a:ext uri="{FF2B5EF4-FFF2-40B4-BE49-F238E27FC236}">
                <a16:creationId xmlns:a16="http://schemas.microsoft.com/office/drawing/2014/main" id="{F1FA52B2-CE73-4B82-B3A7-B1FDDC063E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51B4AA-1C05-490E-BC85-05F9180B7701}" type="slidenum">
              <a:rPr lang="nl-NL" altLang="nl-BE" sz="1200">
                <a:solidFill>
                  <a:srgbClr val="898989"/>
                </a:solidFill>
                <a:latin typeface="Arial" panose="020B0604020202020204" pitchFamily="34" charset="0"/>
              </a:rPr>
              <a:pPr>
                <a:spcBef>
                  <a:spcPct val="0"/>
                </a:spcBef>
                <a:buFontTx/>
                <a:buNone/>
              </a:pPr>
              <a:t>31</a:t>
            </a:fld>
            <a:endParaRPr lang="nl-NL" altLang="nl-BE" sz="1200">
              <a:solidFill>
                <a:srgbClr val="898989"/>
              </a:solidFill>
              <a:latin typeface="Arial" panose="020B0604020202020204" pitchFamily="34" charset="0"/>
            </a:endParaRPr>
          </a:p>
        </p:txBody>
      </p:sp>
      <p:pic>
        <p:nvPicPr>
          <p:cNvPr id="33797" name="Picture 5">
            <a:extLst>
              <a:ext uri="{FF2B5EF4-FFF2-40B4-BE49-F238E27FC236}">
                <a16:creationId xmlns:a16="http://schemas.microsoft.com/office/drawing/2014/main" id="{1A558D7D-EC0E-4896-95A8-C33E4AB11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3" y="5111750"/>
            <a:ext cx="3584575" cy="161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p:cTn id="7" dur="5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765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765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 calcmode="lin" valueType="num">
                                      <p:cBhvr>
                                        <p:cTn id="12" dur="500" fill="hold"/>
                                        <p:tgtEl>
                                          <p:spTgt spid="2765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765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7651">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anim calcmode="lin" valueType="num">
                                      <p:cBhvr>
                                        <p:cTn id="17" dur="5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2765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27651">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7651">
                                            <p:txEl>
                                              <p:pRg st="4" end="4"/>
                                            </p:txEl>
                                          </p:spTgt>
                                        </p:tgtEl>
                                        <p:attrNameLst>
                                          <p:attrName>style.visibility</p:attrName>
                                        </p:attrNameLst>
                                      </p:cBhvr>
                                      <p:to>
                                        <p:strVal val="visible"/>
                                      </p:to>
                                    </p:set>
                                    <p:anim calcmode="lin" valueType="num">
                                      <p:cBhvr>
                                        <p:cTn id="22" dur="5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27651">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434522D-C326-4C7D-9640-BEBDD96E46AF}"/>
              </a:ext>
            </a:extLst>
          </p:cNvPr>
          <p:cNvSpPr>
            <a:spLocks noGrp="1"/>
          </p:cNvSpPr>
          <p:nvPr>
            <p:ph type="title"/>
          </p:nvPr>
        </p:nvSpPr>
        <p:spPr/>
        <p:txBody>
          <a:bodyPr/>
          <a:lstStyle/>
          <a:p>
            <a:r>
              <a:rPr lang="en-GB" altLang="nl-BE"/>
              <a:t>ODBC</a:t>
            </a:r>
            <a:endParaRPr lang="nl-BE" altLang="nl-BE"/>
          </a:p>
        </p:txBody>
      </p:sp>
      <p:sp>
        <p:nvSpPr>
          <p:cNvPr id="28675" name="Content Placeholder 2">
            <a:extLst>
              <a:ext uri="{FF2B5EF4-FFF2-40B4-BE49-F238E27FC236}">
                <a16:creationId xmlns:a16="http://schemas.microsoft.com/office/drawing/2014/main" id="{2D80C621-8D04-430A-AA25-AC6A84C61128}"/>
              </a:ext>
            </a:extLst>
          </p:cNvPr>
          <p:cNvSpPr>
            <a:spLocks noGrp="1"/>
          </p:cNvSpPr>
          <p:nvPr>
            <p:ph idx="1"/>
          </p:nvPr>
        </p:nvSpPr>
        <p:spPr>
          <a:xfrm>
            <a:off x="495300" y="1524000"/>
            <a:ext cx="8915400" cy="4525963"/>
          </a:xfrm>
        </p:spPr>
        <p:txBody>
          <a:bodyPr/>
          <a:lstStyle/>
          <a:p>
            <a:r>
              <a:rPr lang="en-US" altLang="nl-BE" sz="2800"/>
              <a:t>ODBC allows applications to be easily ported between DBMSs</a:t>
            </a:r>
          </a:p>
          <a:p>
            <a:r>
              <a:rPr lang="en-US" altLang="nl-BE" sz="2800"/>
              <a:t>Disadvantages</a:t>
            </a:r>
          </a:p>
          <a:p>
            <a:pPr lvl="1"/>
            <a:r>
              <a:rPr lang="en-US" altLang="nl-BE" sz="2000"/>
              <a:t>ODBC is </a:t>
            </a:r>
            <a:r>
              <a:rPr lang="en-US" altLang="nl-BE" sz="2000">
                <a:solidFill>
                  <a:srgbClr val="FF0000"/>
                </a:solidFill>
              </a:rPr>
              <a:t>native to Microsoft-based </a:t>
            </a:r>
            <a:r>
              <a:rPr lang="en-US" altLang="nl-BE" sz="2000"/>
              <a:t>platforms, so ODBC remains mainly popular on Windows</a:t>
            </a:r>
          </a:p>
          <a:p>
            <a:pPr lvl="1"/>
            <a:r>
              <a:rPr lang="en-US" altLang="nl-BE" sz="2000"/>
              <a:t>ODBC is based on the </a:t>
            </a:r>
            <a:r>
              <a:rPr lang="en-US" altLang="nl-BE" sz="2000">
                <a:solidFill>
                  <a:srgbClr val="FF0000"/>
                </a:solidFill>
              </a:rPr>
              <a:t>C language</a:t>
            </a:r>
            <a:r>
              <a:rPr lang="en-US" altLang="nl-BE" sz="2000"/>
              <a:t>, so it does not utilize the programmer-friendly object-oriented paradigm</a:t>
            </a:r>
          </a:p>
          <a:p>
            <a:pPr lvl="1"/>
            <a:r>
              <a:rPr lang="en-US" altLang="nl-BE" sz="2000"/>
              <a:t>ODBC middleware introduces an </a:t>
            </a:r>
            <a:r>
              <a:rPr lang="en-US" altLang="nl-BE" sz="2000">
                <a:solidFill>
                  <a:srgbClr val="FF0000"/>
                </a:solidFill>
              </a:rPr>
              <a:t>extra layer of indirection </a:t>
            </a:r>
            <a:r>
              <a:rPr lang="en-US" altLang="nl-BE" sz="2000"/>
              <a:t>and therefore some extra performance lag</a:t>
            </a:r>
            <a:endParaRPr lang="nl-BE" altLang="nl-BE" sz="2000"/>
          </a:p>
        </p:txBody>
      </p:sp>
      <p:sp>
        <p:nvSpPr>
          <p:cNvPr id="34820" name="Slide Number Placeholder 3">
            <a:extLst>
              <a:ext uri="{FF2B5EF4-FFF2-40B4-BE49-F238E27FC236}">
                <a16:creationId xmlns:a16="http://schemas.microsoft.com/office/drawing/2014/main" id="{70760513-82AF-4C6C-BD01-AA339722DA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6EADF-BD44-46AD-A89E-C7C5E5F1C1EB}" type="slidenum">
              <a:rPr lang="nl-NL" altLang="nl-BE" sz="1200">
                <a:solidFill>
                  <a:srgbClr val="898989"/>
                </a:solidFill>
                <a:latin typeface="Arial" panose="020B0604020202020204" pitchFamily="34" charset="0"/>
              </a:rPr>
              <a:pPr>
                <a:spcBef>
                  <a:spcPct val="0"/>
                </a:spcBef>
                <a:buFontTx/>
                <a:buNone/>
              </a:pPr>
              <a:t>32</a:t>
            </a:fld>
            <a:endParaRPr lang="nl-NL" altLang="nl-BE" sz="1200">
              <a:solidFill>
                <a:srgbClr val="898989"/>
              </a:solidFill>
              <a:latin typeface="Arial" panose="020B0604020202020204" pitchFamily="34" charset="0"/>
            </a:endParaRPr>
          </a:p>
        </p:txBody>
      </p:sp>
      <p:pic>
        <p:nvPicPr>
          <p:cNvPr id="34821" name="Picture 5">
            <a:extLst>
              <a:ext uri="{FF2B5EF4-FFF2-40B4-BE49-F238E27FC236}">
                <a16:creationId xmlns:a16="http://schemas.microsoft.com/office/drawing/2014/main" id="{435BA16B-ABEE-439B-9846-DA05674EB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3" y="5111750"/>
            <a:ext cx="3584575" cy="161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p:cTn id="7"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8675">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8675">
                                            <p:txEl>
                                              <p:pRg st="3" end="3"/>
                                            </p:txEl>
                                          </p:spTgt>
                                        </p:tgtEl>
                                        <p:attrNameLst>
                                          <p:attrName>style.visibility</p:attrName>
                                        </p:attrNameLst>
                                      </p:cBhvr>
                                      <p:to>
                                        <p:strVal val="visible"/>
                                      </p:to>
                                    </p:set>
                                    <p:anim calcmode="lin" valueType="num">
                                      <p:cBhvr>
                                        <p:cTn id="12" dur="5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28675">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28675">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anim calcmode="lin" valueType="num">
                                      <p:cBhvr>
                                        <p:cTn id="17" dur="5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8675">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0DC73DE-2E9A-424E-B635-7CE484BA2DDC}"/>
              </a:ext>
            </a:extLst>
          </p:cNvPr>
          <p:cNvSpPr>
            <a:spLocks noGrp="1"/>
          </p:cNvSpPr>
          <p:nvPr>
            <p:ph type="title"/>
          </p:nvPr>
        </p:nvSpPr>
        <p:spPr/>
        <p:txBody>
          <a:bodyPr/>
          <a:lstStyle/>
          <a:p>
            <a:r>
              <a:rPr lang="en-US" altLang="nl-BE"/>
              <a:t>OLE DB and ADO</a:t>
            </a:r>
            <a:endParaRPr lang="nl-BE" altLang="nl-BE"/>
          </a:p>
        </p:txBody>
      </p:sp>
      <p:sp>
        <p:nvSpPr>
          <p:cNvPr id="29699" name="Content Placeholder 2">
            <a:extLst>
              <a:ext uri="{FF2B5EF4-FFF2-40B4-BE49-F238E27FC236}">
                <a16:creationId xmlns:a16="http://schemas.microsoft.com/office/drawing/2014/main" id="{F6A53FE5-7334-42E5-B345-85D5A6763540}"/>
              </a:ext>
            </a:extLst>
          </p:cNvPr>
          <p:cNvSpPr>
            <a:spLocks noGrp="1"/>
          </p:cNvSpPr>
          <p:nvPr>
            <p:ph idx="1"/>
          </p:nvPr>
        </p:nvSpPr>
        <p:spPr>
          <a:xfrm>
            <a:off x="368300" y="1417638"/>
            <a:ext cx="9385300" cy="4525962"/>
          </a:xfrm>
        </p:spPr>
        <p:txBody>
          <a:bodyPr/>
          <a:lstStyle/>
          <a:p>
            <a:r>
              <a:rPr lang="en-US" altLang="nl-BE" sz="2800">
                <a:solidFill>
                  <a:srgbClr val="FF0000"/>
                </a:solidFill>
              </a:rPr>
              <a:t>OLE DB</a:t>
            </a:r>
            <a:r>
              <a:rPr lang="en-US" altLang="nl-BE" sz="2800"/>
              <a:t> (Object Linking and Embedding for DataBases) was a follow-up specification to ODBC to allow uniform access to a variety of data sources using Microsoft’s Component Object Model (COM)</a:t>
            </a:r>
          </a:p>
          <a:p>
            <a:r>
              <a:rPr lang="en-US" altLang="nl-BE" sz="2800"/>
              <a:t>OLE DB also supports object databases, spreadsheets, and other data sources</a:t>
            </a:r>
          </a:p>
          <a:p>
            <a:r>
              <a:rPr lang="en-US" altLang="nl-BE" sz="2800"/>
              <a:t>Functionality such as querying can be provided by the data provider (e.g., an RDBMS), but also by other components</a:t>
            </a:r>
          </a:p>
          <a:p>
            <a:r>
              <a:rPr lang="en-US" altLang="nl-BE" sz="2800"/>
              <a:t>As such, OLE DB represents Microsoft’s attempt to move toward a “universal data access” approach</a:t>
            </a:r>
          </a:p>
        </p:txBody>
      </p:sp>
      <p:sp>
        <p:nvSpPr>
          <p:cNvPr id="35844" name="Slide Number Placeholder 3">
            <a:extLst>
              <a:ext uri="{FF2B5EF4-FFF2-40B4-BE49-F238E27FC236}">
                <a16:creationId xmlns:a16="http://schemas.microsoft.com/office/drawing/2014/main" id="{F54E0CAB-D787-42A6-9C35-89F5CE7D8E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0547CCD-1E25-4F9E-947A-108BA28587AF}" type="slidenum">
              <a:rPr lang="nl-NL" altLang="nl-BE" sz="1200">
                <a:solidFill>
                  <a:srgbClr val="898989"/>
                </a:solidFill>
                <a:latin typeface="Arial" panose="020B0604020202020204" pitchFamily="34" charset="0"/>
              </a:rPr>
              <a:pPr>
                <a:spcBef>
                  <a:spcPct val="0"/>
                </a:spcBef>
                <a:buFontTx/>
                <a:buNone/>
              </a:pPr>
              <a:t>33</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p:cTn id="7" dur="500" fill="hold"/>
                                        <p:tgtEl>
                                          <p:spTgt spid="296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969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 calcmode="lin" valueType="num">
                                      <p:cBhvr>
                                        <p:cTn id="12" dur="500" fill="hold"/>
                                        <p:tgtEl>
                                          <p:spTgt spid="2969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969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969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p:cTn id="19" dur="500" fill="hold"/>
                                        <p:tgtEl>
                                          <p:spTgt spid="2969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969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29699">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29699">
                                            <p:txEl>
                                              <p:pRg st="3" end="3"/>
                                            </p:txEl>
                                          </p:spTgt>
                                        </p:tgtEl>
                                        <p:attrNameLst>
                                          <p:attrName>style.visibility</p:attrName>
                                        </p:attrNameLst>
                                      </p:cBhvr>
                                      <p:to>
                                        <p:strVal val="visible"/>
                                      </p:to>
                                    </p:set>
                                    <p:anim calcmode="lin" valueType="num">
                                      <p:cBhvr>
                                        <p:cTn id="24" dur="500" fill="hold"/>
                                        <p:tgtEl>
                                          <p:spTgt spid="2969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2969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42F71-CE6C-48A6-9DA9-0D37022DDC01}"/>
              </a:ext>
            </a:extLst>
          </p:cNvPr>
          <p:cNvSpPr/>
          <p:nvPr/>
        </p:nvSpPr>
        <p:spPr>
          <a:xfrm>
            <a:off x="723900" y="2571750"/>
            <a:ext cx="7794625" cy="38592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867" name="Title 1">
            <a:extLst>
              <a:ext uri="{FF2B5EF4-FFF2-40B4-BE49-F238E27FC236}">
                <a16:creationId xmlns:a16="http://schemas.microsoft.com/office/drawing/2014/main" id="{E7C80E6A-40EC-41C2-AD32-9DBA30A77D40}"/>
              </a:ext>
            </a:extLst>
          </p:cNvPr>
          <p:cNvSpPr>
            <a:spLocks noGrp="1"/>
          </p:cNvSpPr>
          <p:nvPr>
            <p:ph type="title"/>
          </p:nvPr>
        </p:nvSpPr>
        <p:spPr/>
        <p:txBody>
          <a:bodyPr/>
          <a:lstStyle/>
          <a:p>
            <a:r>
              <a:rPr lang="en-US" altLang="nl-BE"/>
              <a:t>OLE DB and ADO</a:t>
            </a:r>
            <a:endParaRPr lang="nl-BE" altLang="nl-BE"/>
          </a:p>
        </p:txBody>
      </p:sp>
      <p:sp>
        <p:nvSpPr>
          <p:cNvPr id="36868" name="Content Placeholder 2">
            <a:extLst>
              <a:ext uri="{FF2B5EF4-FFF2-40B4-BE49-F238E27FC236}">
                <a16:creationId xmlns:a16="http://schemas.microsoft.com/office/drawing/2014/main" id="{50589A50-4D49-4B7A-A3CF-3C0D0D6AA920}"/>
              </a:ext>
            </a:extLst>
          </p:cNvPr>
          <p:cNvSpPr>
            <a:spLocks noGrp="1"/>
          </p:cNvSpPr>
          <p:nvPr>
            <p:ph idx="1"/>
          </p:nvPr>
        </p:nvSpPr>
        <p:spPr>
          <a:xfrm>
            <a:off x="368300" y="1268413"/>
            <a:ext cx="9359900" cy="4525962"/>
          </a:xfrm>
        </p:spPr>
        <p:txBody>
          <a:bodyPr/>
          <a:lstStyle/>
          <a:p>
            <a:r>
              <a:rPr lang="en-US" altLang="en-US" sz="2400"/>
              <a:t>OLE DB can be combined with </a:t>
            </a:r>
            <a:r>
              <a:rPr lang="en-US" altLang="en-US" sz="2400" b="1"/>
              <a:t>ActiveX Data Objects (ADOs)</a:t>
            </a:r>
            <a:r>
              <a:rPr lang="en-US" altLang="en-US" sz="2400"/>
              <a:t>, which provides a richer, more “programmer-friendly” programming model on top of OLE DB</a:t>
            </a:r>
          </a:p>
          <a:p>
            <a:pPr>
              <a:buFont typeface="Arial" panose="020B0604020202020204" pitchFamily="34" charset="0"/>
              <a:buNone/>
            </a:pPr>
            <a:br>
              <a:rPr lang="en-GB" altLang="en-US" sz="1200">
                <a:latin typeface="Consolas" panose="020B0609020204030204" pitchFamily="49" charset="0"/>
              </a:rPr>
            </a:br>
            <a:r>
              <a:rPr lang="en-GB" altLang="en-US" sz="1200">
                <a:latin typeface="Consolas" panose="020B0609020204030204" pitchFamily="49" charset="0"/>
              </a:rPr>
              <a:t>Dim conn As ADODB.Connection</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Dim recordSet As ADODB.Recordset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Set conn = New ADODB.Connection</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conn.Open(“my_database”)</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Set qry = “select nr, name from suppliers where status &lt; 30”</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Set recordSet = cnn.Execute(qry)</a:t>
            </a:r>
            <a:endParaRPr lang="nl-BE" altLang="en-US" sz="1200">
              <a:latin typeface="Consolas" panose="020B0609020204030204" pitchFamily="49" charset="0"/>
            </a:endParaRPr>
          </a:p>
          <a:p>
            <a:pPr>
              <a:buFont typeface="Arial" panose="020B0604020202020204" pitchFamily="34" charset="0"/>
              <a:buNone/>
            </a:pPr>
            <a:r>
              <a:rPr lang="en-US"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Do While Not recordSet.EOF</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MsgBox(recordSet.Fields(0).Name &amp; “ = “ &amp; recordSet.Fields(0).Value &amp; vbCrLf &amp; _ </a:t>
            </a:r>
            <a:br>
              <a:rPr lang="en-GB" altLang="en-US" sz="1200">
                <a:latin typeface="Consolas" panose="020B0609020204030204" pitchFamily="49" charset="0"/>
              </a:rPr>
            </a:br>
            <a:r>
              <a:rPr lang="en-GB" altLang="en-US" sz="1200">
                <a:latin typeface="Consolas" panose="020B0609020204030204" pitchFamily="49" charset="0"/>
              </a:rPr>
              <a:t>     	recordSet.Fields(1).Name &amp; “ = “ &amp; recordSet.Fields(1).Value)</a:t>
            </a:r>
            <a:endParaRPr lang="nl-BE" altLang="en-US" sz="1200">
              <a:latin typeface="Consolas" panose="020B0609020204030204" pitchFamily="49" charset="0"/>
            </a:endParaRPr>
          </a:p>
          <a:p>
            <a:pPr>
              <a:buFont typeface="Arial" panose="020B0604020202020204" pitchFamily="34" charset="0"/>
              <a:buNone/>
            </a:pPr>
            <a:r>
              <a:rPr lang="nl-BE" altLang="en-US" sz="1200">
                <a:latin typeface="Consolas" panose="020B0609020204030204" pitchFamily="49" charset="0"/>
              </a:rPr>
              <a:t>	 	</a:t>
            </a:r>
            <a:r>
              <a:rPr lang="en-GB" altLang="en-US" sz="1200">
                <a:latin typeface="Consolas" panose="020B0609020204030204" pitchFamily="49" charset="0"/>
              </a:rPr>
              <a:t>recordSet.MoveNext</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Loop</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recordSet.Close</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conn.Close</a:t>
            </a:r>
            <a:endParaRPr lang="nl-BE" altLang="en-US" sz="1200">
              <a:latin typeface="Consolas" panose="020B0609020204030204" pitchFamily="49" charset="0"/>
            </a:endParaRPr>
          </a:p>
          <a:p>
            <a:pPr>
              <a:buFont typeface="Arial" panose="020B0604020202020204" pitchFamily="34" charset="0"/>
              <a:buNone/>
            </a:pPr>
            <a:endParaRPr lang="nl-BE" altLang="en-US" sz="2000"/>
          </a:p>
        </p:txBody>
      </p:sp>
      <p:sp>
        <p:nvSpPr>
          <p:cNvPr id="36869" name="Slide Number Placeholder 3">
            <a:extLst>
              <a:ext uri="{FF2B5EF4-FFF2-40B4-BE49-F238E27FC236}">
                <a16:creationId xmlns:a16="http://schemas.microsoft.com/office/drawing/2014/main" id="{37AFAF00-65D8-4FCA-80C9-2D91114FDC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369D4B-961E-4AB5-8CC0-A5FC3B3184DA}" type="slidenum">
              <a:rPr lang="nl-NL" altLang="nl-BE" sz="1200">
                <a:solidFill>
                  <a:srgbClr val="898989"/>
                </a:solidFill>
                <a:latin typeface="Arial" panose="020B0604020202020204" pitchFamily="34" charset="0"/>
              </a:rPr>
              <a:pPr>
                <a:spcBef>
                  <a:spcPct val="0"/>
                </a:spcBef>
                <a:buFontTx/>
                <a:buNone/>
              </a:pPr>
              <a:t>34</a:t>
            </a:fld>
            <a:endParaRPr lang="nl-NL" altLang="nl-BE" sz="1200">
              <a:solidFill>
                <a:srgbClr val="898989"/>
              </a:solidFill>
              <a:latin typeface="Arial" panose="020B0604020202020204" pitchFamily="34" charset="0"/>
            </a:endParaRPr>
          </a:p>
        </p:txBody>
      </p:sp>
      <p:sp>
        <p:nvSpPr>
          <p:cNvPr id="3" name="Oval Callout 2">
            <a:extLst>
              <a:ext uri="{FF2B5EF4-FFF2-40B4-BE49-F238E27FC236}">
                <a16:creationId xmlns:a16="http://schemas.microsoft.com/office/drawing/2014/main" id="{CB582BCA-E2AB-4798-9B49-3FB1966D736D}"/>
              </a:ext>
            </a:extLst>
          </p:cNvPr>
          <p:cNvSpPr/>
          <p:nvPr/>
        </p:nvSpPr>
        <p:spPr>
          <a:xfrm>
            <a:off x="4148138" y="2667000"/>
            <a:ext cx="1944687" cy="766763"/>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Set up a connection to the DB</a:t>
            </a:r>
          </a:p>
        </p:txBody>
      </p:sp>
      <p:sp>
        <p:nvSpPr>
          <p:cNvPr id="7" name="Oval Callout 6">
            <a:extLst>
              <a:ext uri="{FF2B5EF4-FFF2-40B4-BE49-F238E27FC236}">
                <a16:creationId xmlns:a16="http://schemas.microsoft.com/office/drawing/2014/main" id="{7D88B4A6-922A-46A7-AED6-D4419CA98F8B}"/>
              </a:ext>
            </a:extLst>
          </p:cNvPr>
          <p:cNvSpPr/>
          <p:nvPr/>
        </p:nvSpPr>
        <p:spPr>
          <a:xfrm>
            <a:off x="6399213" y="3352800"/>
            <a:ext cx="1946275"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Perform a query</a:t>
            </a:r>
          </a:p>
        </p:txBody>
      </p:sp>
      <p:sp>
        <p:nvSpPr>
          <p:cNvPr id="8" name="Oval Callout 7">
            <a:extLst>
              <a:ext uri="{FF2B5EF4-FFF2-40B4-BE49-F238E27FC236}">
                <a16:creationId xmlns:a16="http://schemas.microsoft.com/office/drawing/2014/main" id="{03DCD678-275A-4FD6-9FF4-F2A48FFD8EB1}"/>
              </a:ext>
            </a:extLst>
          </p:cNvPr>
          <p:cNvSpPr/>
          <p:nvPr/>
        </p:nvSpPr>
        <p:spPr>
          <a:xfrm>
            <a:off x="7916863" y="3975100"/>
            <a:ext cx="1944687"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Loop over the result set</a:t>
            </a:r>
          </a:p>
        </p:txBody>
      </p:sp>
      <p:sp>
        <p:nvSpPr>
          <p:cNvPr id="11" name="Oval Callout 10">
            <a:extLst>
              <a:ext uri="{FF2B5EF4-FFF2-40B4-BE49-F238E27FC236}">
                <a16:creationId xmlns:a16="http://schemas.microsoft.com/office/drawing/2014/main" id="{B90101C8-7C71-4E16-BE10-1AF2251F5AC5}"/>
              </a:ext>
            </a:extLst>
          </p:cNvPr>
          <p:cNvSpPr/>
          <p:nvPr/>
        </p:nvSpPr>
        <p:spPr>
          <a:xfrm>
            <a:off x="2501900" y="5392738"/>
            <a:ext cx="1946275"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Close the connection</a:t>
            </a:r>
          </a:p>
        </p:txBody>
      </p:sp>
      <p:sp>
        <p:nvSpPr>
          <p:cNvPr id="10" name="TextBox 9">
            <a:extLst>
              <a:ext uri="{FF2B5EF4-FFF2-40B4-BE49-F238E27FC236}">
                <a16:creationId xmlns:a16="http://schemas.microsoft.com/office/drawing/2014/main" id="{F61D5D30-3253-421F-9B5B-E2C5AF5EEB9C}"/>
              </a:ext>
            </a:extLst>
          </p:cNvPr>
          <p:cNvSpPr txBox="1">
            <a:spLocks noChangeArrowheads="1"/>
          </p:cNvSpPr>
          <p:nvPr/>
        </p:nvSpPr>
        <p:spPr bwMode="auto">
          <a:xfrm>
            <a:off x="4330700" y="2179638"/>
            <a:ext cx="1027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D23DAEE-8199-4D98-8009-375EB0197E63}"/>
              </a:ext>
            </a:extLst>
          </p:cNvPr>
          <p:cNvSpPr>
            <a:spLocks noGrp="1"/>
          </p:cNvSpPr>
          <p:nvPr>
            <p:ph type="title"/>
          </p:nvPr>
        </p:nvSpPr>
        <p:spPr/>
        <p:txBody>
          <a:bodyPr/>
          <a:lstStyle/>
          <a:p>
            <a:r>
              <a:rPr lang="en-US" altLang="nl-BE"/>
              <a:t>ADO.NET</a:t>
            </a:r>
            <a:endParaRPr lang="nl-BE" altLang="nl-BE"/>
          </a:p>
        </p:txBody>
      </p:sp>
      <p:sp>
        <p:nvSpPr>
          <p:cNvPr id="31747" name="Content Placeholder 2">
            <a:extLst>
              <a:ext uri="{FF2B5EF4-FFF2-40B4-BE49-F238E27FC236}">
                <a16:creationId xmlns:a16="http://schemas.microsoft.com/office/drawing/2014/main" id="{DF7DA256-2E5A-4796-8E3A-B7B580F826BB}"/>
              </a:ext>
            </a:extLst>
          </p:cNvPr>
          <p:cNvSpPr>
            <a:spLocks noGrp="1"/>
          </p:cNvSpPr>
          <p:nvPr>
            <p:ph idx="1"/>
          </p:nvPr>
        </p:nvSpPr>
        <p:spPr>
          <a:xfrm>
            <a:off x="330200" y="1624013"/>
            <a:ext cx="8915400" cy="4525962"/>
          </a:xfrm>
        </p:spPr>
        <p:txBody>
          <a:bodyPr/>
          <a:lstStyle/>
          <a:p>
            <a:r>
              <a:rPr lang="en-US" altLang="nl-BE" sz="2800"/>
              <a:t>OLE DB and ADO were merged into ADO.NET (based on the MS .NET framework)</a:t>
            </a:r>
          </a:p>
          <a:p>
            <a:r>
              <a:rPr lang="en-US" altLang="nl-BE" sz="2800"/>
              <a:t>Like OLE DB, ADO.NET breaks down all database-related access features into a set of components. </a:t>
            </a:r>
          </a:p>
          <a:p>
            <a:pPr lvl="1"/>
            <a:r>
              <a:rPr lang="en-US" altLang="nl-BE" sz="2400"/>
              <a:t>To access data, ADO.NET offers a series of </a:t>
            </a:r>
            <a:r>
              <a:rPr lang="en-US" altLang="nl-BE" sz="2400" i="1"/>
              <a:t>data providers</a:t>
            </a:r>
            <a:r>
              <a:rPr lang="en-US" altLang="nl-BE" sz="2400"/>
              <a:t>, which are broken down into a series of objects </a:t>
            </a:r>
            <a:r>
              <a:rPr lang="en-US" altLang="nl-BE" sz="2400" i="1"/>
              <a:t>handling creation of database connections, sending queries, and reading results</a:t>
            </a:r>
          </a:p>
          <a:p>
            <a:pPr lvl="1"/>
            <a:r>
              <a:rPr lang="en-US" altLang="nl-BE" sz="2400"/>
              <a:t>C# code fragment in MS shows the </a:t>
            </a:r>
            <a:r>
              <a:rPr lang="en-US" altLang="nl-BE" sz="2400" i="1"/>
              <a:t>Connection, Command, and DataReader objects </a:t>
            </a:r>
            <a:r>
              <a:rPr lang="en-US" altLang="nl-BE" sz="2400"/>
              <a:t>in action using the .NET Framework Data Provider for SQL server (next slide)</a:t>
            </a:r>
            <a:endParaRPr lang="nl-BE" altLang="nl-BE" sz="2400"/>
          </a:p>
        </p:txBody>
      </p:sp>
      <p:sp>
        <p:nvSpPr>
          <p:cNvPr id="37892" name="Slide Number Placeholder 3">
            <a:extLst>
              <a:ext uri="{FF2B5EF4-FFF2-40B4-BE49-F238E27FC236}">
                <a16:creationId xmlns:a16="http://schemas.microsoft.com/office/drawing/2014/main" id="{412BE8ED-25AD-4257-B7AF-D5900F4F18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6B80C9-96A4-458C-9765-6536429C1B50}" type="slidenum">
              <a:rPr lang="nl-NL" altLang="nl-BE" sz="1200">
                <a:solidFill>
                  <a:srgbClr val="898989"/>
                </a:solidFill>
                <a:latin typeface="Arial" panose="020B0604020202020204" pitchFamily="34" charset="0"/>
              </a:rPr>
              <a:pPr>
                <a:spcBef>
                  <a:spcPct val="0"/>
                </a:spcBef>
                <a:buFontTx/>
                <a:buNone/>
              </a:pPr>
              <a:t>35</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p:cTn id="7" dur="500" fill="hold"/>
                                        <p:tgtEl>
                                          <p:spTgt spid="317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17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174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 calcmode="lin" valueType="num">
                                      <p:cBhvr>
                                        <p:cTn id="12" dur="5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174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174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 calcmode="lin" valueType="num">
                                      <p:cBhvr>
                                        <p:cTn id="17" dur="5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174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6B95D6-9B87-4682-BE5B-910697A52C45}"/>
              </a:ext>
            </a:extLst>
          </p:cNvPr>
          <p:cNvSpPr/>
          <p:nvPr/>
        </p:nvSpPr>
        <p:spPr>
          <a:xfrm>
            <a:off x="495300" y="1417638"/>
            <a:ext cx="7246938" cy="51625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15" name="Title 1">
            <a:extLst>
              <a:ext uri="{FF2B5EF4-FFF2-40B4-BE49-F238E27FC236}">
                <a16:creationId xmlns:a16="http://schemas.microsoft.com/office/drawing/2014/main" id="{991A9CBB-078C-439A-8E64-301670A947FA}"/>
              </a:ext>
            </a:extLst>
          </p:cNvPr>
          <p:cNvSpPr>
            <a:spLocks noGrp="1"/>
          </p:cNvSpPr>
          <p:nvPr>
            <p:ph type="title"/>
          </p:nvPr>
        </p:nvSpPr>
        <p:spPr/>
        <p:txBody>
          <a:bodyPr/>
          <a:lstStyle/>
          <a:p>
            <a:r>
              <a:rPr lang="en-US" altLang="nl-BE"/>
              <a:t>ADO.NET</a:t>
            </a:r>
            <a:endParaRPr lang="nl-BE" altLang="nl-BE"/>
          </a:p>
        </p:txBody>
      </p:sp>
      <p:sp>
        <p:nvSpPr>
          <p:cNvPr id="38916" name="Content Placeholder 2">
            <a:extLst>
              <a:ext uri="{FF2B5EF4-FFF2-40B4-BE49-F238E27FC236}">
                <a16:creationId xmlns:a16="http://schemas.microsoft.com/office/drawing/2014/main" id="{A51F7113-D9D2-4D54-8D5E-19D631805CBD}"/>
              </a:ext>
            </a:extLst>
          </p:cNvPr>
          <p:cNvSpPr>
            <a:spLocks noGrp="1"/>
          </p:cNvSpPr>
          <p:nvPr>
            <p:ph idx="1"/>
          </p:nvPr>
        </p:nvSpPr>
        <p:spPr>
          <a:xfrm>
            <a:off x="495300" y="1439863"/>
            <a:ext cx="8915400" cy="4525962"/>
          </a:xfrm>
        </p:spPr>
        <p:txBody>
          <a:bodyPr/>
          <a:lstStyle/>
          <a:p>
            <a:pPr marL="0" indent="0">
              <a:buFont typeface="Arial" panose="020B0604020202020204" pitchFamily="34" charset="0"/>
              <a:buNone/>
            </a:pPr>
            <a:r>
              <a:rPr lang="en-GB" altLang="nl-BE" sz="1200">
                <a:latin typeface="Consolas" panose="020B0609020204030204" pitchFamily="49" charset="0"/>
              </a:rPr>
              <a:t>String connectionString = </a:t>
            </a:r>
            <a:r>
              <a:rPr lang="nl-BE" altLang="nl-BE" sz="1200">
                <a:latin typeface="Consolas" panose="020B0609020204030204" pitchFamily="49" charset="0"/>
              </a:rPr>
              <a:t>"</a:t>
            </a:r>
            <a:r>
              <a:rPr lang="en-GB" altLang="nl-BE" sz="1200">
                <a:latin typeface="Consolas" panose="020B0609020204030204" pitchFamily="49" charset="0"/>
              </a:rPr>
              <a:t>Data Source=(local);Initial Catalog=example</a:t>
            </a:r>
            <a:r>
              <a:rPr lang="nl-BE" altLang="nl-BE" sz="1200">
                <a:latin typeface="Consolas" panose="020B0609020204030204" pitchFamily="49" charset="0"/>
              </a:rPr>
              <a:t>";</a:t>
            </a:r>
          </a:p>
          <a:p>
            <a:pPr marL="0" indent="0">
              <a:buFont typeface="Arial" panose="020B0604020202020204" pitchFamily="34" charset="0"/>
              <a:buNone/>
            </a:pPr>
            <a:r>
              <a:rPr lang="en-GB" altLang="nl-BE" sz="1200">
                <a:solidFill>
                  <a:srgbClr val="FF0000"/>
                </a:solidFill>
                <a:latin typeface="Consolas" panose="020B0609020204030204" pitchFamily="49" charset="0"/>
              </a:rPr>
              <a:t>SqlConnection</a:t>
            </a:r>
            <a:r>
              <a:rPr lang="en-GB" altLang="nl-BE" sz="1200">
                <a:latin typeface="Consolas" panose="020B0609020204030204" pitchFamily="49" charset="0"/>
              </a:rPr>
              <a:t> conn = new SqlConnection(connectionString)</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conn.Open();</a:t>
            </a:r>
            <a:endParaRPr lang="nl-BE" altLang="nl-BE" sz="1200">
              <a:latin typeface="Consolas" panose="020B0609020204030204" pitchFamily="49" charset="0"/>
            </a:endParaRPr>
          </a:p>
          <a:p>
            <a:pPr marL="0" indent="0">
              <a:buFont typeface="Arial" panose="020B0604020202020204" pitchFamily="34" charset="0"/>
              <a:buNone/>
            </a:pPr>
            <a:endParaRPr lang="en-GB"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String query1 = </a:t>
            </a:r>
            <a:r>
              <a:rPr lang="nl-BE" altLang="nl-BE" sz="1200">
                <a:latin typeface="Consolas" panose="020B0609020204030204" pitchFamily="49" charset="0"/>
              </a:rPr>
              <a:t>"</a:t>
            </a:r>
            <a:r>
              <a:rPr lang="en-GB" altLang="nl-BE" sz="1200">
                <a:latin typeface="Consolas" panose="020B0609020204030204" pitchFamily="49" charset="0"/>
              </a:rPr>
              <a:t>select avg(num_pages) from books</a:t>
            </a:r>
            <a:r>
              <a:rPr lang="nl-BE" altLang="nl-BE" sz="1200">
                <a:latin typeface="Consolas" panose="020B0609020204030204" pitchFamily="49" charset="0"/>
              </a:rPr>
              <a:t>"</a:t>
            </a:r>
            <a:r>
              <a:rPr lang="en-GB" altLang="nl-BE" sz="1200">
                <a:latin typeface="Consolas" panose="020B0609020204030204" pitchFamily="49" charset="0"/>
              </a:rPr>
              <a:t>;</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String query2 = </a:t>
            </a:r>
            <a:r>
              <a:rPr lang="nl-BE" altLang="nl-BE" sz="1200">
                <a:latin typeface="Consolas" panose="020B0609020204030204" pitchFamily="49" charset="0"/>
              </a:rPr>
              <a:t>"</a:t>
            </a:r>
            <a:r>
              <a:rPr lang="en-GB" altLang="nl-BE" sz="1200">
                <a:latin typeface="Consolas" panose="020B0609020204030204" pitchFamily="49" charset="0"/>
              </a:rPr>
              <a:t>select title, author from books where num_pages &gt; 30</a:t>
            </a:r>
            <a:r>
              <a:rPr lang="nl-BE" altLang="nl-BE" sz="1200">
                <a:latin typeface="Consolas" panose="020B0609020204030204" pitchFamily="49" charset="0"/>
              </a:rPr>
              <a:t>"</a:t>
            </a:r>
            <a:r>
              <a:rPr lang="en-GB" altLang="nl-BE" sz="1200">
                <a:latin typeface="Consolas" panose="020B0609020204030204" pitchFamily="49" charset="0"/>
              </a:rPr>
              <a:t>;</a:t>
            </a:r>
            <a:endParaRPr lang="nl-BE" altLang="nl-BE" sz="1200">
              <a:latin typeface="Consolas" panose="020B0609020204030204" pitchFamily="49" charset="0"/>
            </a:endParaRPr>
          </a:p>
          <a:p>
            <a:pPr marL="0" indent="0">
              <a:buFont typeface="Arial" panose="020B0604020202020204" pitchFamily="34" charset="0"/>
              <a:buNone/>
            </a:pPr>
            <a:r>
              <a:rPr lang="en-GB" altLang="nl-BE" sz="1200">
                <a:solidFill>
                  <a:srgbClr val="FF0000"/>
                </a:solidFill>
                <a:latin typeface="Consolas" panose="020B0609020204030204" pitchFamily="49" charset="0"/>
              </a:rPr>
              <a:t>SqlCommand</a:t>
            </a:r>
            <a:r>
              <a:rPr lang="en-GB" altLang="nl-BE" sz="1200">
                <a:latin typeface="Consolas" panose="020B0609020204030204" pitchFamily="49" charset="0"/>
              </a:rPr>
              <a:t> command1 = conn.CreateCommand();</a:t>
            </a:r>
            <a:endParaRPr lang="nl-BE" altLang="nl-BE" sz="1200">
              <a:latin typeface="Consolas" panose="020B0609020204030204" pitchFamily="49" charset="0"/>
            </a:endParaRPr>
          </a:p>
          <a:p>
            <a:pPr marL="0" indent="0">
              <a:buFont typeface="Arial" panose="020B0604020202020204" pitchFamily="34" charset="0"/>
              <a:buNone/>
            </a:pPr>
            <a:r>
              <a:rPr lang="en-GB" altLang="nl-BE" sz="1200">
                <a:solidFill>
                  <a:srgbClr val="FF0000"/>
                </a:solidFill>
                <a:latin typeface="Consolas" panose="020B0609020204030204" pitchFamily="49" charset="0"/>
              </a:rPr>
              <a:t>SqlCommand</a:t>
            </a:r>
            <a:r>
              <a:rPr lang="en-GB" altLang="nl-BE" sz="1200">
                <a:latin typeface="Consolas" panose="020B0609020204030204" pitchFamily="49" charset="0"/>
              </a:rPr>
              <a:t> command2 = conn.CreateCommand();</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command1.CommandText = query1;</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command2.CommandText = query2;</a:t>
            </a:r>
            <a:endParaRPr lang="nl-BE" altLang="nl-BE" sz="1200">
              <a:latin typeface="Consolas" panose="020B0609020204030204" pitchFamily="49" charset="0"/>
            </a:endParaRPr>
          </a:p>
          <a:p>
            <a:pPr marL="0" indent="0">
              <a:buFont typeface="Arial" panose="020B0604020202020204" pitchFamily="34" charset="0"/>
              <a:buNone/>
            </a:pPr>
            <a:endParaRPr lang="en-GB"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int average_pages = command1.ExecuteScalar();</a:t>
            </a:r>
            <a:endParaRPr lang="nl-BE" altLang="nl-BE" sz="1200">
              <a:latin typeface="Consolas" panose="020B0609020204030204" pitchFamily="49" charset="0"/>
            </a:endParaRPr>
          </a:p>
          <a:p>
            <a:pPr marL="0" indent="0">
              <a:buFont typeface="Arial" panose="020B0604020202020204" pitchFamily="34" charset="0"/>
              <a:buNone/>
            </a:pPr>
            <a:r>
              <a:rPr lang="en-GB" altLang="nl-BE" sz="1200">
                <a:solidFill>
                  <a:srgbClr val="FF0000"/>
                </a:solidFill>
                <a:latin typeface="Consolas" panose="020B0609020204030204" pitchFamily="49" charset="0"/>
              </a:rPr>
              <a:t>SqlDataReader</a:t>
            </a:r>
            <a:r>
              <a:rPr lang="en-GB" altLang="nl-BE" sz="1200">
                <a:latin typeface="Consolas" panose="020B0609020204030204" pitchFamily="49" charset="0"/>
              </a:rPr>
              <a:t> dataReader = command2.ExecuteReader();</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 </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String title;</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String author;</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while (dataReader.Read()) {</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 title = dataReader.GetString(0);</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 author = dataReader.GetString(1);</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 Console.Writeln(title + </a:t>
            </a:r>
            <a:r>
              <a:rPr lang="nl-BE" altLang="nl-BE" sz="1200">
                <a:latin typeface="Consolas" panose="020B0609020204030204" pitchFamily="49" charset="0"/>
              </a:rPr>
              <a:t>"</a:t>
            </a:r>
            <a:r>
              <a:rPr lang="en-GB" altLang="nl-BE" sz="1200">
                <a:latin typeface="Consolas" panose="020B0609020204030204" pitchFamily="49" charset="0"/>
              </a:rPr>
              <a:t> by </a:t>
            </a:r>
            <a:r>
              <a:rPr lang="nl-BE" altLang="nl-BE" sz="1200">
                <a:latin typeface="Consolas" panose="020B0609020204030204" pitchFamily="49" charset="0"/>
              </a:rPr>
              <a:t>"</a:t>
            </a:r>
            <a:r>
              <a:rPr lang="en-GB" altLang="nl-BE" sz="1200">
                <a:latin typeface="Consolas" panose="020B0609020204030204" pitchFamily="49" charset="0"/>
              </a:rPr>
              <a:t> + author);</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dataReader.Close();</a:t>
            </a:r>
            <a:endParaRPr lang="nl-BE" altLang="nl-BE" sz="1200">
              <a:latin typeface="Consolas" panose="020B0609020204030204" pitchFamily="49" charset="0"/>
            </a:endParaRPr>
          </a:p>
          <a:p>
            <a:pPr marL="0" indent="0">
              <a:buFont typeface="Arial" panose="020B0604020202020204" pitchFamily="34" charset="0"/>
              <a:buNone/>
            </a:pPr>
            <a:r>
              <a:rPr lang="en-GB" altLang="nl-BE" sz="1200">
                <a:latin typeface="Consolas" panose="020B0609020204030204" pitchFamily="49" charset="0"/>
              </a:rPr>
              <a:t>conn.Close();</a:t>
            </a:r>
            <a:endParaRPr lang="nl-BE" altLang="nl-BE" sz="1200">
              <a:latin typeface="Consolas" panose="020B0609020204030204" pitchFamily="49" charset="0"/>
            </a:endParaRPr>
          </a:p>
        </p:txBody>
      </p:sp>
      <p:sp>
        <p:nvSpPr>
          <p:cNvPr id="38917" name="Slide Number Placeholder 3">
            <a:extLst>
              <a:ext uri="{FF2B5EF4-FFF2-40B4-BE49-F238E27FC236}">
                <a16:creationId xmlns:a16="http://schemas.microsoft.com/office/drawing/2014/main" id="{50371844-CE7D-4B21-926E-2D60873D2F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AEA5F1-C20A-4615-9BDB-BD9A3817D98C}" type="slidenum">
              <a:rPr lang="nl-NL" altLang="nl-BE" sz="1200">
                <a:solidFill>
                  <a:srgbClr val="898989"/>
                </a:solidFill>
                <a:latin typeface="Arial" panose="020B0604020202020204" pitchFamily="34" charset="0"/>
              </a:rPr>
              <a:pPr>
                <a:spcBef>
                  <a:spcPct val="0"/>
                </a:spcBef>
                <a:buFontTx/>
                <a:buNone/>
              </a:pPr>
              <a:t>36</a:t>
            </a:fld>
            <a:endParaRPr lang="nl-NL" altLang="nl-BE" sz="1200">
              <a:solidFill>
                <a:srgbClr val="898989"/>
              </a:solidFill>
              <a:latin typeface="Arial" panose="020B0604020202020204" pitchFamily="34" charset="0"/>
            </a:endParaRPr>
          </a:p>
        </p:txBody>
      </p:sp>
      <p:sp>
        <p:nvSpPr>
          <p:cNvPr id="6" name="Oval Callout 5">
            <a:extLst>
              <a:ext uri="{FF2B5EF4-FFF2-40B4-BE49-F238E27FC236}">
                <a16:creationId xmlns:a16="http://schemas.microsoft.com/office/drawing/2014/main" id="{9C88482E-37D0-41DA-8E36-318EEA88E867}"/>
              </a:ext>
            </a:extLst>
          </p:cNvPr>
          <p:cNvSpPr/>
          <p:nvPr/>
        </p:nvSpPr>
        <p:spPr>
          <a:xfrm>
            <a:off x="6989763" y="1033463"/>
            <a:ext cx="2373312"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err="1">
                <a:solidFill>
                  <a:srgbClr val="FF0000"/>
                </a:solidFill>
              </a:rPr>
              <a:t>SqlConnection</a:t>
            </a:r>
            <a:r>
              <a:rPr lang="en-US" sz="1400" dirty="0">
                <a:solidFill>
                  <a:srgbClr val="FF0000"/>
                </a:solidFill>
              </a:rPr>
              <a:t>:      Set up a connection to the DB</a:t>
            </a:r>
          </a:p>
        </p:txBody>
      </p:sp>
      <p:sp>
        <p:nvSpPr>
          <p:cNvPr id="7" name="Oval Callout 6">
            <a:extLst>
              <a:ext uri="{FF2B5EF4-FFF2-40B4-BE49-F238E27FC236}">
                <a16:creationId xmlns:a16="http://schemas.microsoft.com/office/drawing/2014/main" id="{B9A6854D-4440-4965-A09C-B9F144CB84CD}"/>
              </a:ext>
            </a:extLst>
          </p:cNvPr>
          <p:cNvSpPr/>
          <p:nvPr/>
        </p:nvSpPr>
        <p:spPr>
          <a:xfrm>
            <a:off x="6769100" y="2105025"/>
            <a:ext cx="1946275"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err="1">
                <a:solidFill>
                  <a:srgbClr val="FF0000"/>
                </a:solidFill>
              </a:rPr>
              <a:t>SqlCommand</a:t>
            </a:r>
            <a:r>
              <a:rPr lang="en-US" sz="1400" b="1" dirty="0">
                <a:solidFill>
                  <a:srgbClr val="FF0000"/>
                </a:solidFill>
              </a:rPr>
              <a:t>: </a:t>
            </a:r>
            <a:r>
              <a:rPr lang="en-US" sz="1400" dirty="0">
                <a:solidFill>
                  <a:srgbClr val="FF0000"/>
                </a:solidFill>
              </a:rPr>
              <a:t>Set the two queries</a:t>
            </a:r>
          </a:p>
        </p:txBody>
      </p:sp>
      <p:sp>
        <p:nvSpPr>
          <p:cNvPr id="8" name="Oval Callout 7">
            <a:extLst>
              <a:ext uri="{FF2B5EF4-FFF2-40B4-BE49-F238E27FC236}">
                <a16:creationId xmlns:a16="http://schemas.microsoft.com/office/drawing/2014/main" id="{5B9E93F8-C1C8-4585-A32E-4923627E9472}"/>
              </a:ext>
            </a:extLst>
          </p:cNvPr>
          <p:cNvSpPr/>
          <p:nvPr/>
        </p:nvSpPr>
        <p:spPr>
          <a:xfrm>
            <a:off x="5592763" y="3300413"/>
            <a:ext cx="1946275"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err="1">
                <a:solidFill>
                  <a:srgbClr val="FF0000"/>
                </a:solidFill>
              </a:rPr>
              <a:t>SqlReader</a:t>
            </a:r>
            <a:r>
              <a:rPr lang="en-US" sz="1400" b="1" dirty="0">
                <a:solidFill>
                  <a:srgbClr val="FF0000"/>
                </a:solidFill>
              </a:rPr>
              <a:t>: </a:t>
            </a:r>
            <a:r>
              <a:rPr lang="en-US" sz="1400" dirty="0">
                <a:solidFill>
                  <a:srgbClr val="FF0000"/>
                </a:solidFill>
              </a:rPr>
              <a:t>Perform the two queries</a:t>
            </a:r>
          </a:p>
        </p:txBody>
      </p:sp>
      <p:sp>
        <p:nvSpPr>
          <p:cNvPr id="9" name="Oval Callout 8">
            <a:extLst>
              <a:ext uri="{FF2B5EF4-FFF2-40B4-BE49-F238E27FC236}">
                <a16:creationId xmlns:a16="http://schemas.microsoft.com/office/drawing/2014/main" id="{2D9AA080-FFAD-4B66-BFFE-5B183E5C8899}"/>
              </a:ext>
            </a:extLst>
          </p:cNvPr>
          <p:cNvSpPr/>
          <p:nvPr/>
        </p:nvSpPr>
        <p:spPr>
          <a:xfrm>
            <a:off x="4194175" y="4451350"/>
            <a:ext cx="1944688" cy="768350"/>
          </a:xfrm>
          <a:prstGeom prst="wedgeEllipseCallout">
            <a:avLst>
              <a:gd name="adj1" fmla="val -79404"/>
              <a:gd name="adj2" fmla="val 615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0000"/>
                </a:solidFill>
              </a:rPr>
              <a:t>Loop over the result set</a:t>
            </a:r>
          </a:p>
        </p:txBody>
      </p:sp>
      <p:sp>
        <p:nvSpPr>
          <p:cNvPr id="10" name="TextBox 9">
            <a:extLst>
              <a:ext uri="{FF2B5EF4-FFF2-40B4-BE49-F238E27FC236}">
                <a16:creationId xmlns:a16="http://schemas.microsoft.com/office/drawing/2014/main" id="{07F2F40E-6C57-45FE-A2F4-55BBCD195349}"/>
              </a:ext>
            </a:extLst>
          </p:cNvPr>
          <p:cNvSpPr txBox="1">
            <a:spLocks noChangeArrowheads="1"/>
          </p:cNvSpPr>
          <p:nvPr/>
        </p:nvSpPr>
        <p:spPr bwMode="auto">
          <a:xfrm>
            <a:off x="8201025" y="3998913"/>
            <a:ext cx="1028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644F12C-FC28-4D66-BA73-4EB79AA087B5}"/>
              </a:ext>
            </a:extLst>
          </p:cNvPr>
          <p:cNvSpPr>
            <a:spLocks noGrp="1"/>
          </p:cNvSpPr>
          <p:nvPr>
            <p:ph type="title"/>
          </p:nvPr>
        </p:nvSpPr>
        <p:spPr/>
        <p:txBody>
          <a:bodyPr/>
          <a:lstStyle/>
          <a:p>
            <a:r>
              <a:rPr lang="en-US" altLang="nl-BE"/>
              <a:t>JDBC</a:t>
            </a:r>
            <a:endParaRPr lang="nl-BE" altLang="nl-BE"/>
          </a:p>
        </p:txBody>
      </p:sp>
      <p:sp>
        <p:nvSpPr>
          <p:cNvPr id="33795" name="Content Placeholder 2">
            <a:extLst>
              <a:ext uri="{FF2B5EF4-FFF2-40B4-BE49-F238E27FC236}">
                <a16:creationId xmlns:a16="http://schemas.microsoft.com/office/drawing/2014/main" id="{F035D1F2-58C4-45CD-ADBC-40913777CBEA}"/>
              </a:ext>
            </a:extLst>
          </p:cNvPr>
          <p:cNvSpPr>
            <a:spLocks noGrp="1"/>
          </p:cNvSpPr>
          <p:nvPr>
            <p:ph idx="1"/>
          </p:nvPr>
        </p:nvSpPr>
        <p:spPr>
          <a:xfrm>
            <a:off x="495300" y="1417638"/>
            <a:ext cx="8915400" cy="4525962"/>
          </a:xfrm>
        </p:spPr>
        <p:txBody>
          <a:bodyPr/>
          <a:lstStyle/>
          <a:p>
            <a:r>
              <a:rPr lang="en-US" altLang="nl-BE" sz="2800">
                <a:solidFill>
                  <a:srgbClr val="FF0000"/>
                </a:solidFill>
              </a:rPr>
              <a:t>Java DataBase Connectivity </a:t>
            </a:r>
            <a:r>
              <a:rPr lang="en-US" altLang="nl-BE" sz="2800"/>
              <a:t>(JDBC</a:t>
            </a:r>
            <a:r>
              <a:rPr lang="en-US" altLang="nl-BE" sz="2400"/>
              <a:t>) offers a call-level database API</a:t>
            </a:r>
          </a:p>
          <a:p>
            <a:pPr lvl="1"/>
            <a:r>
              <a:rPr lang="en-US" altLang="nl-BE" sz="2000"/>
              <a:t>Inspired by ODBC with an important difference being that JDBC was developed </a:t>
            </a:r>
            <a:r>
              <a:rPr lang="en-US" altLang="nl-BE" sz="2000" i="1"/>
              <a:t>to be used in Java </a:t>
            </a:r>
          </a:p>
          <a:p>
            <a:pPr lvl="1"/>
            <a:r>
              <a:rPr lang="en-US" altLang="nl-BE" sz="2000"/>
              <a:t>Many benefits, such as high </a:t>
            </a:r>
            <a:r>
              <a:rPr lang="en-US" altLang="nl-BE" sz="2000" i="1"/>
              <a:t>portability</a:t>
            </a:r>
            <a:r>
              <a:rPr lang="en-US" altLang="nl-BE" sz="2000"/>
              <a:t> and the ability to </a:t>
            </a:r>
            <a:r>
              <a:rPr lang="en-US" altLang="nl-BE" sz="2000" i="1"/>
              <a:t>program in an object-oriented manner</a:t>
            </a:r>
          </a:p>
          <a:p>
            <a:pPr lvl="1"/>
            <a:r>
              <a:rPr lang="en-US" altLang="nl-BE" sz="2000"/>
              <a:t>Database connections, drivers, queries, and results are thus all expressed as objects, based on uniform interfaces and hence exposing a uniform set of methods, no matter which DBMS is utilized</a:t>
            </a:r>
            <a:endParaRPr lang="nl-BE" altLang="nl-BE" sz="600">
              <a:latin typeface="Consolas" panose="020B0609020204030204" pitchFamily="49" charset="0"/>
            </a:endParaRPr>
          </a:p>
        </p:txBody>
      </p:sp>
      <p:sp>
        <p:nvSpPr>
          <p:cNvPr id="39940" name="Slide Number Placeholder 3">
            <a:extLst>
              <a:ext uri="{FF2B5EF4-FFF2-40B4-BE49-F238E27FC236}">
                <a16:creationId xmlns:a16="http://schemas.microsoft.com/office/drawing/2014/main" id="{6870A55C-8F65-4FD7-879C-F9B0DDB264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326694-77FB-43B6-A260-842481F1171A}" type="slidenum">
              <a:rPr lang="nl-NL" altLang="nl-BE" sz="1200">
                <a:solidFill>
                  <a:srgbClr val="898989"/>
                </a:solidFill>
                <a:latin typeface="Arial" panose="020B0604020202020204" pitchFamily="34" charset="0"/>
              </a:rPr>
              <a:pPr>
                <a:spcBef>
                  <a:spcPct val="0"/>
                </a:spcBef>
                <a:buFontTx/>
                <a:buNone/>
              </a:pPr>
              <a:t>37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p:cTn id="7"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379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 calcmode="lin" valueType="num">
                                      <p:cBhvr>
                                        <p:cTn id="12" dur="5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379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3795">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p:cTn id="17" dur="500" fill="hold"/>
                                        <p:tgtEl>
                                          <p:spTgt spid="3379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379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EB22A4E-1340-47E2-BFE7-BA284C38F6ED}"/>
              </a:ext>
            </a:extLst>
          </p:cNvPr>
          <p:cNvSpPr>
            <a:spLocks noGrp="1"/>
          </p:cNvSpPr>
          <p:nvPr>
            <p:ph type="title"/>
          </p:nvPr>
        </p:nvSpPr>
        <p:spPr/>
        <p:txBody>
          <a:bodyPr/>
          <a:lstStyle/>
          <a:p>
            <a:r>
              <a:rPr lang="en-US" altLang="nl-BE"/>
              <a:t>JDBC</a:t>
            </a:r>
            <a:endParaRPr lang="nl-BE" altLang="nl-BE"/>
          </a:p>
        </p:txBody>
      </p:sp>
      <p:sp>
        <p:nvSpPr>
          <p:cNvPr id="40963" name="Slide Number Placeholder 3">
            <a:extLst>
              <a:ext uri="{FF2B5EF4-FFF2-40B4-BE49-F238E27FC236}">
                <a16:creationId xmlns:a16="http://schemas.microsoft.com/office/drawing/2014/main" id="{0731545F-0979-42F7-A010-6D68A33FBC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FC2026-C2E5-426A-A8A2-45DFB288FAB5}" type="slidenum">
              <a:rPr lang="nl-NL" altLang="nl-BE" sz="1200">
                <a:solidFill>
                  <a:srgbClr val="898989"/>
                </a:solidFill>
                <a:latin typeface="Arial" panose="020B0604020202020204" pitchFamily="34" charset="0"/>
              </a:rPr>
              <a:pPr>
                <a:spcBef>
                  <a:spcPct val="0"/>
                </a:spcBef>
                <a:buFontTx/>
                <a:buNone/>
              </a:pPr>
              <a:t>38</a:t>
            </a:fld>
            <a:endParaRPr lang="nl-NL" altLang="nl-BE" sz="1200">
              <a:solidFill>
                <a:srgbClr val="898989"/>
              </a:solidFill>
              <a:latin typeface="Arial" panose="020B0604020202020204" pitchFamily="34" charset="0"/>
            </a:endParaRPr>
          </a:p>
        </p:txBody>
      </p:sp>
      <p:pic>
        <p:nvPicPr>
          <p:cNvPr id="40964" name="Picture 1">
            <a:extLst>
              <a:ext uri="{FF2B5EF4-FFF2-40B4-BE49-F238E27FC236}">
                <a16:creationId xmlns:a16="http://schemas.microsoft.com/office/drawing/2014/main" id="{0C5367A7-C442-40F7-B31E-FB4B0F975D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8" y="2522538"/>
            <a:ext cx="86995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1BEF9CD-7773-4E7A-997E-D7177664F184}"/>
              </a:ext>
            </a:extLst>
          </p:cNvPr>
          <p:cNvSpPr>
            <a:spLocks noGrp="1"/>
          </p:cNvSpPr>
          <p:nvPr>
            <p:ph type="title"/>
          </p:nvPr>
        </p:nvSpPr>
        <p:spPr/>
        <p:txBody>
          <a:bodyPr/>
          <a:lstStyle/>
          <a:p>
            <a:r>
              <a:rPr lang="en-US" altLang="nl-BE"/>
              <a:t>JDBC</a:t>
            </a:r>
            <a:endParaRPr lang="nl-BE" altLang="nl-BE"/>
          </a:p>
        </p:txBody>
      </p:sp>
      <p:sp>
        <p:nvSpPr>
          <p:cNvPr id="41987" name="Content Placeholder 2">
            <a:extLst>
              <a:ext uri="{FF2B5EF4-FFF2-40B4-BE49-F238E27FC236}">
                <a16:creationId xmlns:a16="http://schemas.microsoft.com/office/drawing/2014/main" id="{6A0DE6C4-2901-4790-94C2-0AAA42D530AD}"/>
              </a:ext>
            </a:extLst>
          </p:cNvPr>
          <p:cNvSpPr>
            <a:spLocks noGrp="1"/>
          </p:cNvSpPr>
          <p:nvPr>
            <p:ph idx="1"/>
          </p:nvPr>
        </p:nvSpPr>
        <p:spPr>
          <a:xfrm>
            <a:off x="395288" y="1417638"/>
            <a:ext cx="8915400" cy="4525962"/>
          </a:xfrm>
        </p:spPr>
        <p:txBody>
          <a:bodyPr/>
          <a:lstStyle/>
          <a:p>
            <a:r>
              <a:rPr lang="en-US" altLang="nl-BE" sz="2400"/>
              <a:t>JDBC exposes a series of object interfaces through which drivers, connections, SQL statements, and results are expressed</a:t>
            </a:r>
            <a:endParaRPr lang="nl-BE" altLang="nl-BE" sz="500">
              <a:latin typeface="Consolas" panose="020B0609020204030204" pitchFamily="49" charset="0"/>
            </a:endParaRPr>
          </a:p>
        </p:txBody>
      </p:sp>
      <p:sp>
        <p:nvSpPr>
          <p:cNvPr id="41988" name="Slide Number Placeholder 3">
            <a:extLst>
              <a:ext uri="{FF2B5EF4-FFF2-40B4-BE49-F238E27FC236}">
                <a16:creationId xmlns:a16="http://schemas.microsoft.com/office/drawing/2014/main" id="{5073B67D-96B5-4294-98DC-2B5B5020A4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24E316-A025-4EFC-B5E0-046697D26694}" type="slidenum">
              <a:rPr lang="nl-NL" altLang="nl-BE" sz="1200">
                <a:solidFill>
                  <a:srgbClr val="898989"/>
                </a:solidFill>
                <a:latin typeface="Arial" panose="020B0604020202020204" pitchFamily="34" charset="0"/>
              </a:rPr>
              <a:pPr>
                <a:spcBef>
                  <a:spcPct val="0"/>
                </a:spcBef>
                <a:buFontTx/>
                <a:buNone/>
              </a:pPr>
              <a:t>39</a:t>
            </a:fld>
            <a:endParaRPr lang="nl-NL" altLang="nl-BE" sz="1200">
              <a:solidFill>
                <a:srgbClr val="898989"/>
              </a:solidFill>
              <a:latin typeface="Arial" panose="020B0604020202020204" pitchFamily="34" charset="0"/>
            </a:endParaRPr>
          </a:p>
        </p:txBody>
      </p:sp>
      <p:pic>
        <p:nvPicPr>
          <p:cNvPr id="35845" name="Picture 1">
            <a:extLst>
              <a:ext uri="{FF2B5EF4-FFF2-40B4-BE49-F238E27FC236}">
                <a16:creationId xmlns:a16="http://schemas.microsoft.com/office/drawing/2014/main" id="{8E826BDC-73CE-414C-883F-5048840E68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2454275"/>
            <a:ext cx="7672387"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p:cTn id="7" dur="500" fill="hold"/>
                                        <p:tgtEl>
                                          <p:spTgt spid="35845"/>
                                        </p:tgtEl>
                                        <p:attrNameLst>
                                          <p:attrName>ppt_w</p:attrName>
                                        </p:attrNameLst>
                                      </p:cBhvr>
                                      <p:tavLst>
                                        <p:tav tm="0">
                                          <p:val>
                                            <p:fltVal val="0"/>
                                          </p:val>
                                        </p:tav>
                                        <p:tav tm="100000">
                                          <p:val>
                                            <p:strVal val="#ppt_w"/>
                                          </p:val>
                                        </p:tav>
                                      </p:tavLst>
                                    </p:anim>
                                    <p:anim calcmode="lin" valueType="num">
                                      <p:cBhvr>
                                        <p:cTn id="8" dur="500" fill="hold"/>
                                        <p:tgtEl>
                                          <p:spTgt spid="35845"/>
                                        </p:tgtEl>
                                        <p:attrNameLst>
                                          <p:attrName>ppt_h</p:attrName>
                                        </p:attrNameLst>
                                      </p:cBhvr>
                                      <p:tavLst>
                                        <p:tav tm="0">
                                          <p:val>
                                            <p:fltVal val="0"/>
                                          </p:val>
                                        </p:tav>
                                        <p:tav tm="100000">
                                          <p:val>
                                            <p:strVal val="#ppt_h"/>
                                          </p:val>
                                        </p:tav>
                                      </p:tavLst>
                                    </p:anim>
                                    <p:animEffect transition="in" filter="fade">
                                      <p:cBhvr>
                                        <p:cTn id="9"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76AC556-D414-43AF-B464-0F3CDB1844D0}"/>
              </a:ext>
            </a:extLst>
          </p:cNvPr>
          <p:cNvSpPr>
            <a:spLocks noGrp="1"/>
          </p:cNvSpPr>
          <p:nvPr>
            <p:ph type="title"/>
          </p:nvPr>
        </p:nvSpPr>
        <p:spPr/>
        <p:txBody>
          <a:bodyPr/>
          <a:lstStyle/>
          <a:p>
            <a:r>
              <a:rPr lang="en-US" altLang="nl-BE"/>
              <a:t>Database System Architectures</a:t>
            </a:r>
            <a:endParaRPr lang="nl-BE" altLang="nl-BE"/>
          </a:p>
        </p:txBody>
      </p:sp>
      <p:sp>
        <p:nvSpPr>
          <p:cNvPr id="6147" name="Content Placeholder 2">
            <a:extLst>
              <a:ext uri="{FF2B5EF4-FFF2-40B4-BE49-F238E27FC236}">
                <a16:creationId xmlns:a16="http://schemas.microsoft.com/office/drawing/2014/main" id="{B83763AB-F16D-4AD8-8524-4CF237D97230}"/>
              </a:ext>
            </a:extLst>
          </p:cNvPr>
          <p:cNvSpPr>
            <a:spLocks noGrp="1"/>
          </p:cNvSpPr>
          <p:nvPr>
            <p:ph idx="1"/>
          </p:nvPr>
        </p:nvSpPr>
        <p:spPr>
          <a:xfrm>
            <a:off x="334963" y="1555750"/>
            <a:ext cx="9358312" cy="5302250"/>
          </a:xfrm>
        </p:spPr>
        <p:txBody>
          <a:bodyPr/>
          <a:lstStyle/>
          <a:p>
            <a:r>
              <a:rPr lang="en-US" altLang="nl-BE" sz="2800" dirty="0">
                <a:solidFill>
                  <a:srgbClr val="FF0000"/>
                </a:solidFill>
              </a:rPr>
              <a:t>Centralized system architecture I (mainframe)</a:t>
            </a:r>
          </a:p>
          <a:p>
            <a:pPr lvl="1"/>
            <a:r>
              <a:rPr lang="en-US" altLang="nl-BE" sz="2400" dirty="0"/>
              <a:t>All responsibilities of the DBMSs are handled by one centralized entity (e.g., mainframe database)</a:t>
            </a:r>
          </a:p>
          <a:p>
            <a:pPr lvl="1"/>
            <a:r>
              <a:rPr lang="en-US" altLang="nl-BE" sz="2400" dirty="0"/>
              <a:t>Nowadays, this system architecture has become rare, expensive, and difficult to maintain</a:t>
            </a:r>
          </a:p>
          <a:p>
            <a:pPr lvl="1"/>
            <a:endParaRPr lang="nl-BE" altLang="nl-BE" sz="1800" dirty="0"/>
          </a:p>
        </p:txBody>
      </p:sp>
      <p:sp>
        <p:nvSpPr>
          <p:cNvPr id="6148" name="Slide Number Placeholder 3">
            <a:extLst>
              <a:ext uri="{FF2B5EF4-FFF2-40B4-BE49-F238E27FC236}">
                <a16:creationId xmlns:a16="http://schemas.microsoft.com/office/drawing/2014/main" id="{7B88FC45-E5EE-4008-95C4-AEA1BBF772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69DAC6-E0F3-4A40-AB04-B65A53D34427}" type="slidenum">
              <a:rPr lang="nl-NL" altLang="nl-BE" sz="1200">
                <a:solidFill>
                  <a:srgbClr val="898989"/>
                </a:solidFill>
                <a:latin typeface="Arial" panose="020B0604020202020204" pitchFamily="34" charset="0"/>
              </a:rPr>
              <a:pPr>
                <a:spcBef>
                  <a:spcPct val="0"/>
                </a:spcBef>
                <a:buFontTx/>
                <a:buNone/>
              </a:pPr>
              <a:t>4</a:t>
            </a:fld>
            <a:endParaRPr lang="nl-NL" altLang="nl-BE" sz="1200">
              <a:solidFill>
                <a:srgbClr val="898989"/>
              </a:solidFill>
              <a:latin typeface="Arial" panose="020B0604020202020204" pitchFamily="34" charset="0"/>
            </a:endParaRPr>
          </a:p>
        </p:txBody>
      </p:sp>
      <p:pic>
        <p:nvPicPr>
          <p:cNvPr id="6149" name="Picture 1">
            <a:extLst>
              <a:ext uri="{FF2B5EF4-FFF2-40B4-BE49-F238E27FC236}">
                <a16:creationId xmlns:a16="http://schemas.microsoft.com/office/drawing/2014/main" id="{6E5E4449-9C9D-440F-86E0-A176416FE2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962400"/>
            <a:ext cx="7339012"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2F03E6F-2862-4B3C-80EE-D7B33B49FB57}"/>
              </a:ext>
            </a:extLst>
          </p:cNvPr>
          <p:cNvSpPr/>
          <p:nvPr/>
        </p:nvSpPr>
        <p:spPr>
          <a:xfrm>
            <a:off x="4257675" y="5457825"/>
            <a:ext cx="1879600" cy="6969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p:cTn id="7"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1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14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 calcmode="lin" valueType="num">
                                      <p:cBhvr>
                                        <p:cTn id="14" dur="500" fill="hold"/>
                                        <p:tgtEl>
                                          <p:spTgt spid="614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14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147">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p:cTn id="19" dur="500" fill="hold"/>
                                        <p:tgtEl>
                                          <p:spTgt spid="6149"/>
                                        </p:tgtEl>
                                        <p:attrNameLst>
                                          <p:attrName>ppt_w</p:attrName>
                                        </p:attrNameLst>
                                      </p:cBhvr>
                                      <p:tavLst>
                                        <p:tav tm="0">
                                          <p:val>
                                            <p:fltVal val="0"/>
                                          </p:val>
                                        </p:tav>
                                        <p:tav tm="100000">
                                          <p:val>
                                            <p:strVal val="#ppt_w"/>
                                          </p:val>
                                        </p:tav>
                                      </p:tavLst>
                                    </p:anim>
                                    <p:anim calcmode="lin" valueType="num">
                                      <p:cBhvr>
                                        <p:cTn id="20" dur="500" fill="hold"/>
                                        <p:tgtEl>
                                          <p:spTgt spid="6149"/>
                                        </p:tgtEl>
                                        <p:attrNameLst>
                                          <p:attrName>ppt_h</p:attrName>
                                        </p:attrNameLst>
                                      </p:cBhvr>
                                      <p:tavLst>
                                        <p:tav tm="0">
                                          <p:val>
                                            <p:fltVal val="0"/>
                                          </p:val>
                                        </p:tav>
                                        <p:tav tm="100000">
                                          <p:val>
                                            <p:strVal val="#ppt_h"/>
                                          </p:val>
                                        </p:tav>
                                      </p:tavLst>
                                    </p:anim>
                                    <p:animEffect transition="in" filter="fade">
                                      <p:cBhvr>
                                        <p:cTn id="21" dur="500"/>
                                        <p:tgtEl>
                                          <p:spTgt spid="6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83FF486-4672-4CB4-8988-287C9AA0F918}"/>
              </a:ext>
            </a:extLst>
          </p:cNvPr>
          <p:cNvSpPr>
            <a:spLocks noGrp="1"/>
          </p:cNvSpPr>
          <p:nvPr>
            <p:ph type="title"/>
          </p:nvPr>
        </p:nvSpPr>
        <p:spPr/>
        <p:txBody>
          <a:bodyPr/>
          <a:lstStyle/>
          <a:p>
            <a:r>
              <a:rPr lang="en-US" altLang="nl-BE"/>
              <a:t>JDBC</a:t>
            </a:r>
            <a:endParaRPr lang="nl-BE" altLang="nl-BE"/>
          </a:p>
        </p:txBody>
      </p:sp>
      <p:sp>
        <p:nvSpPr>
          <p:cNvPr id="36867" name="Content Placeholder 2">
            <a:extLst>
              <a:ext uri="{FF2B5EF4-FFF2-40B4-BE49-F238E27FC236}">
                <a16:creationId xmlns:a16="http://schemas.microsoft.com/office/drawing/2014/main" id="{B1449728-5E21-4667-BBAD-C40026FB62DC}"/>
              </a:ext>
            </a:extLst>
          </p:cNvPr>
          <p:cNvSpPr>
            <a:spLocks noGrp="1"/>
          </p:cNvSpPr>
          <p:nvPr>
            <p:ph idx="1"/>
          </p:nvPr>
        </p:nvSpPr>
        <p:spPr>
          <a:xfrm>
            <a:off x="285750" y="1235075"/>
            <a:ext cx="9334500" cy="4525963"/>
          </a:xfrm>
        </p:spPr>
        <p:txBody>
          <a:bodyPr/>
          <a:lstStyle/>
          <a:p>
            <a:r>
              <a:rPr lang="en-US" altLang="nl-BE" sz="2400" i="1"/>
              <a:t>DriverManager</a:t>
            </a:r>
            <a:r>
              <a:rPr lang="en-US" altLang="nl-BE" sz="2400"/>
              <a:t> is a singleton object which acts as the basic service to manage JDBC drivers</a:t>
            </a:r>
          </a:p>
          <a:p>
            <a:r>
              <a:rPr lang="en-US" altLang="nl-BE" sz="2400"/>
              <a:t>DBMS driver must be registered with the DriverManager, using the </a:t>
            </a:r>
            <a:r>
              <a:rPr lang="en-US" altLang="nl-BE" sz="2400" i="1"/>
              <a:t>registerDriver</a:t>
            </a:r>
            <a:r>
              <a:rPr lang="en-US" altLang="nl-BE" sz="2400"/>
              <a:t> method</a:t>
            </a:r>
          </a:p>
          <a:p>
            <a:r>
              <a:rPr lang="en-US" altLang="nl-BE" sz="2400"/>
              <a:t>Database connections can be created using one of the registered drivers by means of the </a:t>
            </a:r>
            <a:r>
              <a:rPr lang="en-US" altLang="nl-BE" sz="2400" i="1"/>
              <a:t>getConnection</a:t>
            </a:r>
            <a:r>
              <a:rPr lang="en-US" altLang="nl-BE" sz="2400"/>
              <a:t> method</a:t>
            </a:r>
          </a:p>
          <a:p>
            <a:pPr lvl="1"/>
            <a:r>
              <a:rPr lang="en-US" altLang="nl-BE" sz="2000"/>
              <a:t>This method takes a </a:t>
            </a:r>
            <a:r>
              <a:rPr lang="nl-BE" altLang="nl-BE" sz="2000"/>
              <a:t>s</a:t>
            </a:r>
            <a:r>
              <a:rPr lang="en-US" altLang="nl-BE" sz="2000"/>
              <a:t>tring as a parameter, representing a connection URL to indicate which DBMS one wishes to connect to, which should be of the form “jdbc:subprotocol:subname”, e.g., “</a:t>
            </a:r>
            <a:r>
              <a:rPr lang="nl-BE" altLang="nl-BE" sz="2000"/>
              <a:t>jdbc:sqlite:my_database</a:t>
            </a:r>
            <a:r>
              <a:rPr lang="en-US" altLang="nl-BE" sz="2000"/>
              <a:t>”</a:t>
            </a:r>
          </a:p>
          <a:p>
            <a:pPr lvl="1"/>
            <a:r>
              <a:rPr lang="en-US" altLang="nl-BE" sz="2000"/>
              <a:t>Can also take optional username and password parameters as follows:</a:t>
            </a:r>
          </a:p>
          <a:p>
            <a:pPr lvl="1"/>
            <a:r>
              <a:rPr lang="en-US" altLang="nl-BE" sz="1600"/>
              <a:t>DriverManager.getConnection("jdbc:oracle:thin:@dbsvr1.cse.ust.hk:1521/comp3311.cse.ust.hk", "comp3311stu999", "password");</a:t>
            </a:r>
          </a:p>
          <a:p>
            <a:pPr lvl="1"/>
            <a:endParaRPr lang="en-US" altLang="nl-BE" sz="2000"/>
          </a:p>
          <a:p>
            <a:pPr lvl="1"/>
            <a:endParaRPr lang="nl-BE" altLang="nl-BE" sz="100">
              <a:latin typeface="Consolas" panose="020B0609020204030204" pitchFamily="49" charset="0"/>
            </a:endParaRPr>
          </a:p>
        </p:txBody>
      </p:sp>
      <p:sp>
        <p:nvSpPr>
          <p:cNvPr id="43012" name="Slide Number Placeholder 3">
            <a:extLst>
              <a:ext uri="{FF2B5EF4-FFF2-40B4-BE49-F238E27FC236}">
                <a16:creationId xmlns:a16="http://schemas.microsoft.com/office/drawing/2014/main" id="{39D1B976-8B0A-4EE1-8F25-8EA50FCBA1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DF9CC6-8CF2-4A8F-A7DE-8D842BB3AA1E}" type="slidenum">
              <a:rPr lang="nl-NL" altLang="nl-BE" sz="1200">
                <a:solidFill>
                  <a:srgbClr val="898989"/>
                </a:solidFill>
                <a:latin typeface="Arial" panose="020B0604020202020204" pitchFamily="34" charset="0"/>
              </a:rPr>
              <a:pPr>
                <a:spcBef>
                  <a:spcPct val="0"/>
                </a:spcBef>
                <a:buFontTx/>
                <a:buNone/>
              </a:pPr>
              <a:t>40</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p:cTn id="7" dur="500" fill="hold"/>
                                        <p:tgtEl>
                                          <p:spTgt spid="368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686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686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6867">
                                            <p:txEl>
                                              <p:pRg st="2" end="2"/>
                                            </p:txEl>
                                          </p:spTgt>
                                        </p:tgtEl>
                                        <p:attrNameLst>
                                          <p:attrName>style.visibility</p:attrName>
                                        </p:attrNameLst>
                                      </p:cBhvr>
                                      <p:to>
                                        <p:strVal val="visible"/>
                                      </p:to>
                                    </p:set>
                                    <p:anim calcmode="lin" valueType="num">
                                      <p:cBhvr>
                                        <p:cTn id="14" dur="500" fill="hold"/>
                                        <p:tgtEl>
                                          <p:spTgt spid="3686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686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6867">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p:cTn id="19" dur="500" fill="hold"/>
                                        <p:tgtEl>
                                          <p:spTgt spid="3686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6867">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6867">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6867">
                                            <p:txEl>
                                              <p:pRg st="4" end="4"/>
                                            </p:txEl>
                                          </p:spTgt>
                                        </p:tgtEl>
                                        <p:attrNameLst>
                                          <p:attrName>style.visibility</p:attrName>
                                        </p:attrNameLst>
                                      </p:cBhvr>
                                      <p:to>
                                        <p:strVal val="visible"/>
                                      </p:to>
                                    </p:set>
                                    <p:anim calcmode="lin" valueType="num">
                                      <p:cBhvr>
                                        <p:cTn id="24" dur="500" fill="hold"/>
                                        <p:tgtEl>
                                          <p:spTgt spid="36867">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36867">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36867">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 calcmode="lin" valueType="num">
                                      <p:cBhvr>
                                        <p:cTn id="29" dur="500" fill="hold"/>
                                        <p:tgtEl>
                                          <p:spTgt spid="36867">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6867">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341370-9D3A-47C3-9D17-524244209E5A}"/>
              </a:ext>
            </a:extLst>
          </p:cNvPr>
          <p:cNvSpPr/>
          <p:nvPr/>
        </p:nvSpPr>
        <p:spPr>
          <a:xfrm>
            <a:off x="504825" y="1544638"/>
            <a:ext cx="8099425" cy="23987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44035" name="Title 1">
            <a:extLst>
              <a:ext uri="{FF2B5EF4-FFF2-40B4-BE49-F238E27FC236}">
                <a16:creationId xmlns:a16="http://schemas.microsoft.com/office/drawing/2014/main" id="{FDC6070E-ACB9-417D-BEAD-DEA79478458B}"/>
              </a:ext>
            </a:extLst>
          </p:cNvPr>
          <p:cNvSpPr>
            <a:spLocks noGrp="1"/>
          </p:cNvSpPr>
          <p:nvPr>
            <p:ph type="title"/>
          </p:nvPr>
        </p:nvSpPr>
        <p:spPr/>
        <p:txBody>
          <a:bodyPr/>
          <a:lstStyle/>
          <a:p>
            <a:r>
              <a:rPr lang="en-US" altLang="nl-BE"/>
              <a:t>JDBC</a:t>
            </a:r>
            <a:endParaRPr lang="nl-BE" altLang="nl-BE"/>
          </a:p>
        </p:txBody>
      </p:sp>
      <p:sp>
        <p:nvSpPr>
          <p:cNvPr id="44036" name="Content Placeholder 2">
            <a:extLst>
              <a:ext uri="{FF2B5EF4-FFF2-40B4-BE49-F238E27FC236}">
                <a16:creationId xmlns:a16="http://schemas.microsoft.com/office/drawing/2014/main" id="{048F69D1-3A31-444D-8487-F998F946B739}"/>
              </a:ext>
            </a:extLst>
          </p:cNvPr>
          <p:cNvSpPr>
            <a:spLocks noGrp="1"/>
          </p:cNvSpPr>
          <p:nvPr>
            <p:ph idx="1"/>
          </p:nvPr>
        </p:nvSpPr>
        <p:spPr/>
        <p:txBody>
          <a:bodyPr/>
          <a:lstStyle/>
          <a:p>
            <a:pPr marL="0" indent="0">
              <a:buFont typeface="Arial" panose="020B0604020202020204" pitchFamily="34" charset="0"/>
              <a:buNone/>
            </a:pPr>
            <a:r>
              <a:rPr lang="en-GB" altLang="nl-BE" sz="1400">
                <a:latin typeface="Consolas" panose="020B0609020204030204" pitchFamily="49" charset="0"/>
              </a:rPr>
              <a:t>DriverManager.</a:t>
            </a:r>
            <a:r>
              <a:rPr lang="en-GB" altLang="nl-BE" sz="1400">
                <a:solidFill>
                  <a:srgbClr val="FF0000"/>
                </a:solidFill>
                <a:latin typeface="Consolas" panose="020B0609020204030204" pitchFamily="49" charset="0"/>
              </a:rPr>
              <a:t>registerDriver</a:t>
            </a:r>
            <a:r>
              <a:rPr lang="en-GB" altLang="nl-BE" sz="1400">
                <a:latin typeface="Consolas" panose="020B0609020204030204" pitchFamily="49" charset="0"/>
              </a:rPr>
              <a:t>(new org.sqlite.JDBC());</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String dbURL = "jdbc:sqlite:my_database";</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Connection conn = DriverManager.</a:t>
            </a:r>
            <a:r>
              <a:rPr lang="en-GB" altLang="nl-BE" sz="1400">
                <a:solidFill>
                  <a:srgbClr val="FF0000"/>
                </a:solidFill>
                <a:latin typeface="Consolas" panose="020B0609020204030204" pitchFamily="49" charset="0"/>
              </a:rPr>
              <a:t>getConnection</a:t>
            </a:r>
            <a:r>
              <a:rPr lang="en-GB" altLang="nl-BE" sz="1400">
                <a:latin typeface="Consolas" panose="020B0609020204030204" pitchFamily="49" charset="0"/>
              </a:rPr>
              <a:t>(dbURL);</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if (conn != null) {</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 System.out.println("Connected to the database");</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 DatabaseMetaData dm = conn.getMetaData();</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 System.out.println("Driver name: " + dm.getDriverName);</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 conn.close();</a:t>
            </a:r>
            <a:endParaRPr lang="nl-BE" altLang="nl-BE" sz="1400">
              <a:latin typeface="Consolas" panose="020B0609020204030204" pitchFamily="49" charset="0"/>
            </a:endParaRPr>
          </a:p>
          <a:p>
            <a:pPr marL="0" indent="0">
              <a:buFont typeface="Arial" panose="020B0604020202020204" pitchFamily="34" charset="0"/>
              <a:buNone/>
            </a:pPr>
            <a:r>
              <a:rPr lang="en-GB" altLang="nl-BE" sz="1400">
                <a:latin typeface="Consolas" panose="020B0609020204030204" pitchFamily="49" charset="0"/>
              </a:rPr>
              <a:t>}</a:t>
            </a:r>
            <a:endParaRPr lang="nl-BE" altLang="nl-BE" sz="1400">
              <a:latin typeface="Consolas" panose="020B0609020204030204" pitchFamily="49" charset="0"/>
            </a:endParaRPr>
          </a:p>
        </p:txBody>
      </p:sp>
      <p:sp>
        <p:nvSpPr>
          <p:cNvPr id="44037" name="Slide Number Placeholder 3">
            <a:extLst>
              <a:ext uri="{FF2B5EF4-FFF2-40B4-BE49-F238E27FC236}">
                <a16:creationId xmlns:a16="http://schemas.microsoft.com/office/drawing/2014/main" id="{525C6C5C-7DD1-4A5A-825D-A1C491A625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A52E2C-FC8E-4031-926B-CA1EB18B32EB}" type="slidenum">
              <a:rPr lang="nl-NL" altLang="nl-BE" sz="1200">
                <a:solidFill>
                  <a:srgbClr val="898989"/>
                </a:solidFill>
                <a:latin typeface="Arial" panose="020B0604020202020204" pitchFamily="34" charset="0"/>
              </a:rPr>
              <a:pPr>
                <a:spcBef>
                  <a:spcPct val="0"/>
                </a:spcBef>
                <a:buFontTx/>
                <a:buNone/>
              </a:pPr>
              <a:t>41</a:t>
            </a:fld>
            <a:endParaRPr lang="nl-NL" altLang="nl-BE" sz="1200">
              <a:solidFill>
                <a:srgbClr val="898989"/>
              </a:solidFill>
              <a:latin typeface="Arial" panose="020B0604020202020204" pitchFamily="34" charset="0"/>
            </a:endParaRPr>
          </a:p>
        </p:txBody>
      </p:sp>
      <p:pic>
        <p:nvPicPr>
          <p:cNvPr id="6" name="Picture 1">
            <a:extLst>
              <a:ext uri="{FF2B5EF4-FFF2-40B4-BE49-F238E27FC236}">
                <a16:creationId xmlns:a16="http://schemas.microsoft.com/office/drawing/2014/main" id="{2C5590AD-D65B-4A19-816C-0BB03B9DEE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713" y="4206875"/>
            <a:ext cx="5105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A5B4E4C-4D33-4BAA-8511-2CF48C01974B}"/>
              </a:ext>
            </a:extLst>
          </p:cNvPr>
          <p:cNvSpPr/>
          <p:nvPr/>
        </p:nvSpPr>
        <p:spPr>
          <a:xfrm>
            <a:off x="2166938" y="4302125"/>
            <a:ext cx="1117600" cy="284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ight Arrow 2">
            <a:extLst>
              <a:ext uri="{FF2B5EF4-FFF2-40B4-BE49-F238E27FC236}">
                <a16:creationId xmlns:a16="http://schemas.microsoft.com/office/drawing/2014/main" id="{8D307CEC-1AFD-4182-8964-1561C2EF6230}"/>
              </a:ext>
            </a:extLst>
          </p:cNvPr>
          <p:cNvSpPr/>
          <p:nvPr/>
        </p:nvSpPr>
        <p:spPr>
          <a:xfrm>
            <a:off x="87313" y="1646238"/>
            <a:ext cx="358775" cy="22701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9C46B4C9-95B6-44DE-97E9-0FC104933017}"/>
              </a:ext>
            </a:extLst>
          </p:cNvPr>
          <p:cNvSpPr txBox="1">
            <a:spLocks noChangeArrowheads="1"/>
          </p:cNvSpPr>
          <p:nvPr/>
        </p:nvSpPr>
        <p:spPr bwMode="auto">
          <a:xfrm>
            <a:off x="8748713" y="2295525"/>
            <a:ext cx="10271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grpId="1" nodeType="clickEffect">
                                  <p:stCondLst>
                                    <p:cond delay="0"/>
                                  </p:stCondLst>
                                  <p:childTnLst>
                                    <p:animMotion origin="layout" path="M 1.97468E-6 2.74873E-6 C -0.00016 0.01666 -0.00145 0.03332 -0.00145 0.04998 C -0.00145 0.05993 0.00304 0.06455 0.00304 0.07358 L 0.16541 0.39241 " pathEditMode="relative" ptsTypes="ffAA">
                                      <p:cBhvr>
                                        <p:cTn id="27" dur="2000" fill="hold"/>
                                        <p:tgtEl>
                                          <p:spTgt spid="3"/>
                                        </p:tgtEl>
                                        <p:attrNameLst>
                                          <p:attrName>ppt_x</p:attrName>
                                          <p:attrName>ppt_y</p:attrName>
                                        </p:attrNameLst>
                                      </p:cBhvr>
                                    </p:animMotion>
                                  </p:childTnLst>
                                </p:cTn>
                              </p:par>
                              <p:par>
                                <p:cTn id="28" presetID="53" presetClass="entr" presetSubtype="16"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6BC9A02-5E23-4016-AD11-3227EA48BE5A}"/>
              </a:ext>
            </a:extLst>
          </p:cNvPr>
          <p:cNvSpPr>
            <a:spLocks noGrp="1"/>
          </p:cNvSpPr>
          <p:nvPr>
            <p:ph type="title"/>
          </p:nvPr>
        </p:nvSpPr>
        <p:spPr/>
        <p:txBody>
          <a:bodyPr/>
          <a:lstStyle/>
          <a:p>
            <a:r>
              <a:rPr lang="en-US" altLang="nl-BE"/>
              <a:t>JDBC</a:t>
            </a:r>
            <a:endParaRPr lang="nl-BE" altLang="nl-BE"/>
          </a:p>
        </p:txBody>
      </p:sp>
      <p:sp>
        <p:nvSpPr>
          <p:cNvPr id="38915" name="Content Placeholder 2">
            <a:extLst>
              <a:ext uri="{FF2B5EF4-FFF2-40B4-BE49-F238E27FC236}">
                <a16:creationId xmlns:a16="http://schemas.microsoft.com/office/drawing/2014/main" id="{CA00F6FA-2C49-4E5C-8DA3-C8A7EEE2B22D}"/>
              </a:ext>
            </a:extLst>
          </p:cNvPr>
          <p:cNvSpPr>
            <a:spLocks noGrp="1"/>
          </p:cNvSpPr>
          <p:nvPr>
            <p:ph idx="1"/>
          </p:nvPr>
        </p:nvSpPr>
        <p:spPr>
          <a:xfrm>
            <a:off x="539750" y="1228725"/>
            <a:ext cx="8915400" cy="4525963"/>
          </a:xfrm>
        </p:spPr>
        <p:txBody>
          <a:bodyPr/>
          <a:lstStyle/>
          <a:p>
            <a:r>
              <a:rPr lang="en-US" altLang="nl-BE" sz="2400"/>
              <a:t>Many drivers will also register themselves automatically (version 4 of the JDBC standard need not to register drivers) </a:t>
            </a:r>
          </a:p>
          <a:p>
            <a:r>
              <a:rPr lang="en-US" altLang="nl-BE" sz="2400"/>
              <a:t>The driver objects registered with the </a:t>
            </a:r>
            <a:r>
              <a:rPr lang="en-US" altLang="nl-BE" sz="2400">
                <a:solidFill>
                  <a:srgbClr val="FF0000"/>
                </a:solidFill>
              </a:rPr>
              <a:t>DriverManager</a:t>
            </a:r>
            <a:r>
              <a:rPr lang="en-US" altLang="nl-BE" sz="2400"/>
              <a:t> implement the </a:t>
            </a:r>
            <a:r>
              <a:rPr lang="en-US" altLang="nl-BE" sz="2400" i="1"/>
              <a:t>Driver</a:t>
            </a:r>
            <a:r>
              <a:rPr lang="en-US" altLang="nl-BE" sz="2400"/>
              <a:t> interface and enable the communication between the DriverManager and the DBMS</a:t>
            </a:r>
          </a:p>
          <a:p>
            <a:r>
              <a:rPr lang="en-US" altLang="nl-BE" sz="2400"/>
              <a:t>To implement the interface, database vendors can decide four driver types:</a:t>
            </a:r>
            <a:endParaRPr lang="nl-BE" altLang="nl-BE" sz="100">
              <a:latin typeface="Consolas" panose="020B0609020204030204" pitchFamily="49" charset="0"/>
            </a:endParaRPr>
          </a:p>
        </p:txBody>
      </p:sp>
      <p:sp>
        <p:nvSpPr>
          <p:cNvPr id="45060" name="Slide Number Placeholder 3">
            <a:extLst>
              <a:ext uri="{FF2B5EF4-FFF2-40B4-BE49-F238E27FC236}">
                <a16:creationId xmlns:a16="http://schemas.microsoft.com/office/drawing/2014/main" id="{2D841B4F-DAE1-4ACE-A684-BDC224DB88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07DCCA-8AFA-4274-A3C4-6C6750F4E745}" type="slidenum">
              <a:rPr lang="nl-NL" altLang="nl-BE" sz="1200">
                <a:solidFill>
                  <a:srgbClr val="898989"/>
                </a:solidFill>
                <a:latin typeface="Arial" panose="020B0604020202020204" pitchFamily="34" charset="0"/>
              </a:rPr>
              <a:pPr>
                <a:spcBef>
                  <a:spcPct val="0"/>
                </a:spcBef>
                <a:buFontTx/>
                <a:buNone/>
              </a:pPr>
              <a:t>42</a:t>
            </a:fld>
            <a:endParaRPr lang="nl-NL" altLang="nl-BE" sz="1200">
              <a:solidFill>
                <a:srgbClr val="898989"/>
              </a:solidFill>
              <a:latin typeface="Arial" panose="020B0604020202020204" pitchFamily="34" charset="0"/>
            </a:endParaRPr>
          </a:p>
        </p:txBody>
      </p:sp>
      <p:pic>
        <p:nvPicPr>
          <p:cNvPr id="5" name="Picture 2" descr="F:\00-Preproduction Titles\Z_JPEG&amp;PPT_process\Lemahieu_9781107186125\JPEG\Chapter-15\Lemahieu_Tabel15_1.jpg">
            <a:extLst>
              <a:ext uri="{FF2B5EF4-FFF2-40B4-BE49-F238E27FC236}">
                <a16:creationId xmlns:a16="http://schemas.microsoft.com/office/drawing/2014/main" id="{4695E176-5A81-40E3-AC35-930697D60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3846513"/>
            <a:ext cx="6307138"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p:cTn id="7" dur="5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891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8915">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8915">
                                            <p:txEl>
                                              <p:pRg st="2" end="2"/>
                                            </p:txEl>
                                          </p:spTgt>
                                        </p:tgtEl>
                                        <p:attrNameLst>
                                          <p:attrName>style.visibility</p:attrName>
                                        </p:attrNameLst>
                                      </p:cBhvr>
                                      <p:to>
                                        <p:strVal val="visible"/>
                                      </p:to>
                                    </p:set>
                                    <p:anim calcmode="lin" valueType="num">
                                      <p:cBhvr>
                                        <p:cTn id="14" dur="5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891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8915">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6A8B10-665A-441B-960D-D6893EFD537A}"/>
              </a:ext>
            </a:extLst>
          </p:cNvPr>
          <p:cNvSpPr/>
          <p:nvPr/>
        </p:nvSpPr>
        <p:spPr>
          <a:xfrm>
            <a:off x="784225" y="2327275"/>
            <a:ext cx="7794625" cy="40401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251" name="Title 1">
            <a:extLst>
              <a:ext uri="{FF2B5EF4-FFF2-40B4-BE49-F238E27FC236}">
                <a16:creationId xmlns:a16="http://schemas.microsoft.com/office/drawing/2014/main" id="{C92D82BC-B57A-422D-8D60-018E7B6DB33F}"/>
              </a:ext>
            </a:extLst>
          </p:cNvPr>
          <p:cNvSpPr>
            <a:spLocks noGrp="1"/>
          </p:cNvSpPr>
          <p:nvPr>
            <p:ph type="title"/>
          </p:nvPr>
        </p:nvSpPr>
        <p:spPr/>
        <p:txBody>
          <a:bodyPr/>
          <a:lstStyle/>
          <a:p>
            <a:r>
              <a:rPr lang="en-US" altLang="nl-BE"/>
              <a:t>SQLJ</a:t>
            </a:r>
            <a:endParaRPr lang="nl-BE" altLang="nl-BE"/>
          </a:p>
        </p:txBody>
      </p:sp>
      <p:sp>
        <p:nvSpPr>
          <p:cNvPr id="48132" name="Content Placeholder 2">
            <a:extLst>
              <a:ext uri="{FF2B5EF4-FFF2-40B4-BE49-F238E27FC236}">
                <a16:creationId xmlns:a16="http://schemas.microsoft.com/office/drawing/2014/main" id="{AD946D7A-E025-4B0E-AA76-E9B362EE3D16}"/>
              </a:ext>
            </a:extLst>
          </p:cNvPr>
          <p:cNvSpPr>
            <a:spLocks noGrp="1"/>
          </p:cNvSpPr>
          <p:nvPr>
            <p:ph idx="1"/>
          </p:nvPr>
        </p:nvSpPr>
        <p:spPr>
          <a:xfrm>
            <a:off x="495300" y="1441450"/>
            <a:ext cx="8915400" cy="4525963"/>
          </a:xfrm>
        </p:spPr>
        <p:txBody>
          <a:bodyPr/>
          <a:lstStyle/>
          <a:p>
            <a:r>
              <a:rPr lang="en-US" altLang="en-US" sz="2400">
                <a:solidFill>
                  <a:srgbClr val="FF0000"/>
                </a:solidFill>
              </a:rPr>
              <a:t>SQLJ</a:t>
            </a:r>
            <a:r>
              <a:rPr lang="en-US" altLang="en-US" sz="2400"/>
              <a:t> - </a:t>
            </a:r>
            <a:r>
              <a:rPr lang="en-US" altLang="en-US" sz="2400">
                <a:solidFill>
                  <a:srgbClr val="FF0000"/>
                </a:solidFill>
              </a:rPr>
              <a:t>Java’s embedded, static SQL API</a:t>
            </a:r>
            <a:r>
              <a:rPr lang="en-US" altLang="en-US" sz="2400"/>
              <a:t>, was developed after JDBC and allows embedding SQL statements directly into Java programs</a:t>
            </a:r>
          </a:p>
          <a:p>
            <a:pPr>
              <a:buFont typeface="Arial" panose="020B0604020202020204" pitchFamily="34" charset="0"/>
              <a:buNone/>
            </a:pPr>
            <a:br>
              <a:rPr lang="en-GB" altLang="en-US" sz="1200">
                <a:latin typeface="Consolas" panose="020B0609020204030204" pitchFamily="49" charset="0"/>
              </a:rPr>
            </a:br>
            <a:r>
              <a:rPr lang="en-GB" altLang="en-US" sz="1200">
                <a:latin typeface="Consolas" panose="020B0609020204030204" pitchFamily="49" charset="0"/>
              </a:rPr>
              <a:t>DriverManager.registerDriver(new oracle.jdbc.driver.OracleDriver());</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Connection conn = DriverManager.getConnection(dbUrl);</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DefaultContext.setDefaultContext(new DefaultContext(conn));</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 Define an SQLJ iterator</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r>
              <a:rPr lang="en-GB" altLang="en-US" sz="1200">
                <a:solidFill>
                  <a:srgbClr val="FF0000"/>
                </a:solidFill>
                <a:latin typeface="Consolas" panose="020B0609020204030204" pitchFamily="49" charset="0"/>
              </a:rPr>
              <a:t>#sql </a:t>
            </a:r>
            <a:r>
              <a:rPr lang="en-GB" altLang="en-US" sz="1200">
                <a:latin typeface="Consolas" panose="020B0609020204030204" pitchFamily="49" charset="0"/>
              </a:rPr>
              <a:t>iterator BookIterator(String, String, int);</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 Perform query and fetch results</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BookIterator books;</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int min_pages = 100;</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r>
              <a:rPr lang="en-GB" altLang="en-US" sz="1200">
                <a:solidFill>
                  <a:srgbClr val="FF0000"/>
                </a:solidFill>
                <a:latin typeface="Consolas" panose="020B0609020204030204" pitchFamily="49" charset="0"/>
              </a:rPr>
              <a:t>#sql </a:t>
            </a:r>
            <a:r>
              <a:rPr lang="en-GB" altLang="en-US" sz="1200">
                <a:latin typeface="Consolas" panose="020B0609020204030204" pitchFamily="49" charset="0"/>
              </a:rPr>
              <a:t>books = {select title, author, num_pages from books </a:t>
            </a:r>
            <a:r>
              <a:rPr lang="fr-BE" altLang="en-US" sz="1200">
                <a:latin typeface="Consolas" panose="020B0609020204030204" pitchFamily="49" charset="0"/>
              </a:rPr>
              <a:t>where num_pages &gt;= </a:t>
            </a:r>
            <a:r>
              <a:rPr lang="fr-BE" altLang="en-US" sz="1200">
                <a:solidFill>
                  <a:srgbClr val="FF0000"/>
                </a:solidFill>
                <a:latin typeface="Consolas" panose="020B0609020204030204" pitchFamily="49" charset="0"/>
              </a:rPr>
              <a:t>:min_pages </a:t>
            </a:r>
            <a:r>
              <a:rPr lang="fr-BE" altLang="en-US" sz="1200">
                <a:latin typeface="Consolas" panose="020B0609020204030204" pitchFamily="49" charset="0"/>
              </a:rPr>
              <a:t>};</a:t>
            </a:r>
            <a:endParaRPr lang="nl-BE" altLang="en-US" sz="1200">
              <a:latin typeface="Consolas" panose="020B0609020204030204" pitchFamily="49" charset="0"/>
            </a:endParaRPr>
          </a:p>
          <a:p>
            <a:pPr>
              <a:buFont typeface="Arial" panose="020B0604020202020204" pitchFamily="34" charset="0"/>
              <a:buNone/>
            </a:pPr>
            <a:r>
              <a:rPr lang="fr-BE"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String title; String author; int num_pages;</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r>
              <a:rPr lang="en-GB" altLang="en-US" sz="1200">
                <a:solidFill>
                  <a:srgbClr val="FF0000"/>
                </a:solidFill>
                <a:latin typeface="Consolas" panose="020B0609020204030204" pitchFamily="49" charset="0"/>
              </a:rPr>
              <a:t>#sql </a:t>
            </a:r>
            <a:r>
              <a:rPr lang="en-GB" altLang="en-US" sz="1200">
                <a:latin typeface="Consolas" panose="020B0609020204030204" pitchFamily="49" charset="0"/>
              </a:rPr>
              <a:t>{fetch :books into :title, :author, </a:t>
            </a:r>
            <a:r>
              <a:rPr lang="en-GB" altLang="en-US" sz="1200">
                <a:solidFill>
                  <a:srgbClr val="FF0000"/>
                </a:solidFill>
                <a:latin typeface="Consolas" panose="020B0609020204030204" pitchFamily="49" charset="0"/>
              </a:rPr>
              <a:t>:num_pages</a:t>
            </a:r>
            <a:r>
              <a:rPr lang="en-GB" altLang="en-US" sz="1200">
                <a:latin typeface="Consolas" panose="020B0609020204030204" pitchFamily="49" charset="0"/>
              </a:rPr>
              <a:t>};</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p>
          <a:p>
            <a:pPr>
              <a:buFont typeface="Arial" panose="020B0604020202020204" pitchFamily="34" charset="0"/>
              <a:buNone/>
            </a:pPr>
            <a:r>
              <a:rPr lang="en-GB" altLang="en-US" sz="1200">
                <a:latin typeface="Consolas" panose="020B0609020204030204" pitchFamily="49" charset="0"/>
              </a:rPr>
              <a:t>	while (!books.endFetch())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System.out.println(title + " by " + author + ": " + num_pages);</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r>
              <a:rPr lang="en-GB" altLang="en-US" sz="1200">
                <a:solidFill>
                  <a:srgbClr val="FF0000"/>
                </a:solidFill>
                <a:latin typeface="Consolas" panose="020B0609020204030204" pitchFamily="49" charset="0"/>
              </a:rPr>
              <a:t>#sql </a:t>
            </a:r>
            <a:r>
              <a:rPr lang="en-GB" altLang="en-US" sz="1200">
                <a:latin typeface="Consolas" panose="020B0609020204030204" pitchFamily="49" charset="0"/>
              </a:rPr>
              <a:t>{fetch :books into :title, :author, </a:t>
            </a:r>
            <a:r>
              <a:rPr lang="en-GB" altLang="en-US" sz="1200">
                <a:solidFill>
                  <a:srgbClr val="FF0000"/>
                </a:solidFill>
                <a:latin typeface="Consolas" panose="020B0609020204030204" pitchFamily="49" charset="0"/>
              </a:rPr>
              <a:t>:num_pages</a:t>
            </a:r>
            <a:r>
              <a:rPr lang="en-GB" altLang="en-US" sz="1200">
                <a:latin typeface="Consolas" panose="020B0609020204030204" pitchFamily="49" charset="0"/>
              </a:rPr>
              <a:t>};</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a:t>
            </a:r>
            <a:endParaRPr lang="nl-BE" altLang="en-US" sz="1200">
              <a:latin typeface="Consolas" panose="020B0609020204030204" pitchFamily="49" charset="0"/>
            </a:endParaRPr>
          </a:p>
          <a:p>
            <a:pPr>
              <a:buFont typeface="Arial" panose="020B0604020202020204" pitchFamily="34" charset="0"/>
              <a:buNone/>
            </a:pPr>
            <a:r>
              <a:rPr lang="en-GB" altLang="en-US" sz="1200">
                <a:latin typeface="Consolas" panose="020B0609020204030204" pitchFamily="49" charset="0"/>
              </a:rPr>
              <a:t>	conn.close();</a:t>
            </a:r>
            <a:endParaRPr lang="nl-BE" altLang="en-US" sz="1200">
              <a:latin typeface="Consolas" panose="020B0609020204030204" pitchFamily="49" charset="0"/>
            </a:endParaRPr>
          </a:p>
        </p:txBody>
      </p:sp>
      <p:sp>
        <p:nvSpPr>
          <p:cNvPr id="53253" name="Slide Number Placeholder 3">
            <a:extLst>
              <a:ext uri="{FF2B5EF4-FFF2-40B4-BE49-F238E27FC236}">
                <a16:creationId xmlns:a16="http://schemas.microsoft.com/office/drawing/2014/main" id="{55ECD2C2-3C0A-45A2-98AF-DED44E925D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E58FA4-45C3-4885-A469-603CA544A518}" type="slidenum">
              <a:rPr lang="nl-NL" altLang="nl-BE" sz="1200">
                <a:solidFill>
                  <a:srgbClr val="898989"/>
                </a:solidFill>
                <a:latin typeface="Arial" panose="020B0604020202020204" pitchFamily="34" charset="0"/>
              </a:rPr>
              <a:pPr>
                <a:spcBef>
                  <a:spcPct val="0"/>
                </a:spcBef>
                <a:buFontTx/>
                <a:buNone/>
              </a:pPr>
              <a:t>43</a:t>
            </a:fld>
            <a:endParaRPr lang="nl-NL" altLang="nl-BE" sz="1200">
              <a:solidFill>
                <a:srgbClr val="898989"/>
              </a:solidFill>
              <a:latin typeface="Arial" panose="020B0604020202020204" pitchFamily="34" charset="0"/>
            </a:endParaRPr>
          </a:p>
        </p:txBody>
      </p:sp>
      <p:sp>
        <p:nvSpPr>
          <p:cNvPr id="6" name="Oval Callout 5">
            <a:extLst>
              <a:ext uri="{FF2B5EF4-FFF2-40B4-BE49-F238E27FC236}">
                <a16:creationId xmlns:a16="http://schemas.microsoft.com/office/drawing/2014/main" id="{3EC069E6-184C-4462-B92C-1A3180F41DF5}"/>
              </a:ext>
            </a:extLst>
          </p:cNvPr>
          <p:cNvSpPr/>
          <p:nvPr/>
        </p:nvSpPr>
        <p:spPr>
          <a:xfrm>
            <a:off x="7191375" y="2255838"/>
            <a:ext cx="2373313" cy="768350"/>
          </a:xfrm>
          <a:prstGeom prst="wedgeEllipseCallout">
            <a:avLst>
              <a:gd name="adj1" fmla="val -95084"/>
              <a:gd name="adj2" fmla="val 366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Register the driver and  set up a connection to DB</a:t>
            </a:r>
          </a:p>
        </p:txBody>
      </p:sp>
      <p:sp>
        <p:nvSpPr>
          <p:cNvPr id="7" name="Oval Callout 6">
            <a:extLst>
              <a:ext uri="{FF2B5EF4-FFF2-40B4-BE49-F238E27FC236}">
                <a16:creationId xmlns:a16="http://schemas.microsoft.com/office/drawing/2014/main" id="{B6BAB6F9-026F-4433-94B4-AC104DCC1D51}"/>
              </a:ext>
            </a:extLst>
          </p:cNvPr>
          <p:cNvSpPr/>
          <p:nvPr/>
        </p:nvSpPr>
        <p:spPr>
          <a:xfrm>
            <a:off x="6089650" y="3078163"/>
            <a:ext cx="2373313" cy="768350"/>
          </a:xfrm>
          <a:prstGeom prst="wedgeEllipseCallout">
            <a:avLst>
              <a:gd name="adj1" fmla="val -94636"/>
              <a:gd name="adj2" fmla="val 48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Define an SQL Iterator with 3 parameters</a:t>
            </a:r>
          </a:p>
        </p:txBody>
      </p:sp>
      <p:sp>
        <p:nvSpPr>
          <p:cNvPr id="8" name="Oval Callout 7">
            <a:extLst>
              <a:ext uri="{FF2B5EF4-FFF2-40B4-BE49-F238E27FC236}">
                <a16:creationId xmlns:a16="http://schemas.microsoft.com/office/drawing/2014/main" id="{5A5B15F1-6028-4D25-B0DC-4AC4D3E8649C}"/>
              </a:ext>
            </a:extLst>
          </p:cNvPr>
          <p:cNvSpPr/>
          <p:nvPr/>
        </p:nvSpPr>
        <p:spPr>
          <a:xfrm>
            <a:off x="6721475" y="4452938"/>
            <a:ext cx="1990725" cy="768350"/>
          </a:xfrm>
          <a:prstGeom prst="wedgeEllipseCallout">
            <a:avLst>
              <a:gd name="adj1" fmla="val -112309"/>
              <a:gd name="adj2" fmla="val 191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Fetch results into three host variables</a:t>
            </a:r>
          </a:p>
        </p:txBody>
      </p:sp>
      <p:sp>
        <p:nvSpPr>
          <p:cNvPr id="10" name="Oval Callout 9">
            <a:extLst>
              <a:ext uri="{FF2B5EF4-FFF2-40B4-BE49-F238E27FC236}">
                <a16:creationId xmlns:a16="http://schemas.microsoft.com/office/drawing/2014/main" id="{C30092F9-4175-4C15-BC99-072026F386B4}"/>
              </a:ext>
            </a:extLst>
          </p:cNvPr>
          <p:cNvSpPr/>
          <p:nvPr/>
        </p:nvSpPr>
        <p:spPr>
          <a:xfrm>
            <a:off x="6107113" y="3082925"/>
            <a:ext cx="2373312" cy="768350"/>
          </a:xfrm>
          <a:prstGeom prst="wedgeEllipseCallout">
            <a:avLst>
              <a:gd name="adj1" fmla="val -104268"/>
              <a:gd name="adj2" fmla="val 896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Define an SQL Iterator with 3 parameters</a:t>
            </a:r>
          </a:p>
        </p:txBody>
      </p:sp>
      <p:sp>
        <p:nvSpPr>
          <p:cNvPr id="11" name="Oval Callout 10">
            <a:extLst>
              <a:ext uri="{FF2B5EF4-FFF2-40B4-BE49-F238E27FC236}">
                <a16:creationId xmlns:a16="http://schemas.microsoft.com/office/drawing/2014/main" id="{8386B232-E18C-45BD-BC50-CEC84226A228}"/>
              </a:ext>
            </a:extLst>
          </p:cNvPr>
          <p:cNvSpPr/>
          <p:nvPr/>
        </p:nvSpPr>
        <p:spPr>
          <a:xfrm>
            <a:off x="7081838" y="5545138"/>
            <a:ext cx="1990725" cy="768350"/>
          </a:xfrm>
          <a:prstGeom prst="wedgeEllipseCallout">
            <a:avLst>
              <a:gd name="adj1" fmla="val -88329"/>
              <a:gd name="adj2" fmla="val -394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Loop over the result 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 calcmode="lin" valueType="num">
                                      <p:cBhvr>
                                        <p:cTn id="7" dur="500" fill="hold"/>
                                        <p:tgtEl>
                                          <p:spTgt spid="4813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813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8132">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8132">
                                            <p:txEl>
                                              <p:pRg st="2" end="2"/>
                                            </p:txEl>
                                          </p:spTgt>
                                        </p:tgtEl>
                                        <p:attrNameLst>
                                          <p:attrName>style.visibility</p:attrName>
                                        </p:attrNameLst>
                                      </p:cBhvr>
                                      <p:to>
                                        <p:strVal val="visible"/>
                                      </p:to>
                                    </p:set>
                                    <p:anim calcmode="lin" valueType="num">
                                      <p:cBhvr>
                                        <p:cTn id="12" dur="500" fill="hold"/>
                                        <p:tgtEl>
                                          <p:spTgt spid="4813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4813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48132">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8132">
                                            <p:txEl>
                                              <p:pRg st="3" end="3"/>
                                            </p:txEl>
                                          </p:spTgt>
                                        </p:tgtEl>
                                        <p:attrNameLst>
                                          <p:attrName>style.visibility</p:attrName>
                                        </p:attrNameLst>
                                      </p:cBhvr>
                                      <p:to>
                                        <p:strVal val="visible"/>
                                      </p:to>
                                    </p:set>
                                    <p:anim calcmode="lin" valueType="num">
                                      <p:cBhvr>
                                        <p:cTn id="17" dur="500" fill="hold"/>
                                        <p:tgtEl>
                                          <p:spTgt spid="48132">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8132">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48132">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8132">
                                            <p:txEl>
                                              <p:pRg st="4" end="4"/>
                                            </p:txEl>
                                          </p:spTgt>
                                        </p:tgtEl>
                                        <p:attrNameLst>
                                          <p:attrName>style.visibility</p:attrName>
                                        </p:attrNameLst>
                                      </p:cBhvr>
                                      <p:to>
                                        <p:strVal val="visible"/>
                                      </p:to>
                                    </p:set>
                                    <p:anim calcmode="lin" valueType="num">
                                      <p:cBhvr>
                                        <p:cTn id="22" dur="500" fill="hold"/>
                                        <p:tgtEl>
                                          <p:spTgt spid="48132">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48132">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48132">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anim calcmode="lin" valueType="num">
                                      <p:cBhvr>
                                        <p:cTn id="27" dur="500" fill="hold"/>
                                        <p:tgtEl>
                                          <p:spTgt spid="4813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48132">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48132">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48132">
                                            <p:txEl>
                                              <p:pRg st="6" end="6"/>
                                            </p:txEl>
                                          </p:spTgt>
                                        </p:tgtEl>
                                        <p:attrNameLst>
                                          <p:attrName>style.visibility</p:attrName>
                                        </p:attrNameLst>
                                      </p:cBhvr>
                                      <p:to>
                                        <p:strVal val="visible"/>
                                      </p:to>
                                    </p:set>
                                    <p:anim calcmode="lin" valueType="num">
                                      <p:cBhvr>
                                        <p:cTn id="32" dur="500" fill="hold"/>
                                        <p:tgtEl>
                                          <p:spTgt spid="48132">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48132">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48132">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8132">
                                            <p:txEl>
                                              <p:pRg st="7" end="7"/>
                                            </p:txEl>
                                          </p:spTgt>
                                        </p:tgtEl>
                                        <p:attrNameLst>
                                          <p:attrName>style.visibility</p:attrName>
                                        </p:attrNameLst>
                                      </p:cBhvr>
                                      <p:to>
                                        <p:strVal val="visible"/>
                                      </p:to>
                                    </p:set>
                                    <p:anim calcmode="lin" valueType="num">
                                      <p:cBhvr>
                                        <p:cTn id="37" dur="500" fill="hold"/>
                                        <p:tgtEl>
                                          <p:spTgt spid="48132">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48132">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48132">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48132">
                                            <p:txEl>
                                              <p:pRg st="8" end="8"/>
                                            </p:txEl>
                                          </p:spTgt>
                                        </p:tgtEl>
                                        <p:attrNameLst>
                                          <p:attrName>style.visibility</p:attrName>
                                        </p:attrNameLst>
                                      </p:cBhvr>
                                      <p:to>
                                        <p:strVal val="visible"/>
                                      </p:to>
                                    </p:set>
                                    <p:anim calcmode="lin" valueType="num">
                                      <p:cBhvr>
                                        <p:cTn id="42" dur="500" fill="hold"/>
                                        <p:tgtEl>
                                          <p:spTgt spid="48132">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48132">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48132">
                                            <p:txEl>
                                              <p:pRg st="8" end="8"/>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48132">
                                            <p:txEl>
                                              <p:pRg st="9" end="9"/>
                                            </p:txEl>
                                          </p:spTgt>
                                        </p:tgtEl>
                                        <p:attrNameLst>
                                          <p:attrName>style.visibility</p:attrName>
                                        </p:attrNameLst>
                                      </p:cBhvr>
                                      <p:to>
                                        <p:strVal val="visible"/>
                                      </p:to>
                                    </p:set>
                                    <p:anim calcmode="lin" valueType="num">
                                      <p:cBhvr>
                                        <p:cTn id="47" dur="500" fill="hold"/>
                                        <p:tgtEl>
                                          <p:spTgt spid="48132">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48132">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48132">
                                            <p:txEl>
                                              <p:pRg st="9" end="9"/>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48132">
                                            <p:txEl>
                                              <p:pRg st="10" end="10"/>
                                            </p:txEl>
                                          </p:spTgt>
                                        </p:tgtEl>
                                        <p:attrNameLst>
                                          <p:attrName>style.visibility</p:attrName>
                                        </p:attrNameLst>
                                      </p:cBhvr>
                                      <p:to>
                                        <p:strVal val="visible"/>
                                      </p:to>
                                    </p:set>
                                    <p:anim calcmode="lin" valueType="num">
                                      <p:cBhvr>
                                        <p:cTn id="52" dur="500" fill="hold"/>
                                        <p:tgtEl>
                                          <p:spTgt spid="48132">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48132">
                                            <p:txEl>
                                              <p:pRg st="10" end="10"/>
                                            </p:txEl>
                                          </p:spTgt>
                                        </p:tgtEl>
                                        <p:attrNameLst>
                                          <p:attrName>ppt_h</p:attrName>
                                        </p:attrNameLst>
                                      </p:cBhvr>
                                      <p:tavLst>
                                        <p:tav tm="0">
                                          <p:val>
                                            <p:fltVal val="0"/>
                                          </p:val>
                                        </p:tav>
                                        <p:tav tm="100000">
                                          <p:val>
                                            <p:strVal val="#ppt_h"/>
                                          </p:val>
                                        </p:tav>
                                      </p:tavLst>
                                    </p:anim>
                                    <p:animEffect transition="in" filter="fade">
                                      <p:cBhvr>
                                        <p:cTn id="54" dur="500"/>
                                        <p:tgtEl>
                                          <p:spTgt spid="48132">
                                            <p:txEl>
                                              <p:pRg st="10" end="10"/>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48132">
                                            <p:txEl>
                                              <p:pRg st="11" end="11"/>
                                            </p:txEl>
                                          </p:spTgt>
                                        </p:tgtEl>
                                        <p:attrNameLst>
                                          <p:attrName>style.visibility</p:attrName>
                                        </p:attrNameLst>
                                      </p:cBhvr>
                                      <p:to>
                                        <p:strVal val="visible"/>
                                      </p:to>
                                    </p:set>
                                    <p:anim calcmode="lin" valueType="num">
                                      <p:cBhvr>
                                        <p:cTn id="57" dur="500" fill="hold"/>
                                        <p:tgtEl>
                                          <p:spTgt spid="48132">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48132">
                                            <p:txEl>
                                              <p:pRg st="11" end="11"/>
                                            </p:txEl>
                                          </p:spTgt>
                                        </p:tgtEl>
                                        <p:attrNameLst>
                                          <p:attrName>ppt_h</p:attrName>
                                        </p:attrNameLst>
                                      </p:cBhvr>
                                      <p:tavLst>
                                        <p:tav tm="0">
                                          <p:val>
                                            <p:fltVal val="0"/>
                                          </p:val>
                                        </p:tav>
                                        <p:tav tm="100000">
                                          <p:val>
                                            <p:strVal val="#ppt_h"/>
                                          </p:val>
                                        </p:tav>
                                      </p:tavLst>
                                    </p:anim>
                                    <p:animEffect transition="in" filter="fade">
                                      <p:cBhvr>
                                        <p:cTn id="59" dur="500"/>
                                        <p:tgtEl>
                                          <p:spTgt spid="48132">
                                            <p:txEl>
                                              <p:pRg st="11" end="11"/>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48132">
                                            <p:txEl>
                                              <p:pRg st="12" end="12"/>
                                            </p:txEl>
                                          </p:spTgt>
                                        </p:tgtEl>
                                        <p:attrNameLst>
                                          <p:attrName>style.visibility</p:attrName>
                                        </p:attrNameLst>
                                      </p:cBhvr>
                                      <p:to>
                                        <p:strVal val="visible"/>
                                      </p:to>
                                    </p:set>
                                    <p:anim calcmode="lin" valueType="num">
                                      <p:cBhvr>
                                        <p:cTn id="62" dur="500" fill="hold"/>
                                        <p:tgtEl>
                                          <p:spTgt spid="48132">
                                            <p:txEl>
                                              <p:pRg st="12" end="12"/>
                                            </p:txEl>
                                          </p:spTgt>
                                        </p:tgtEl>
                                        <p:attrNameLst>
                                          <p:attrName>ppt_w</p:attrName>
                                        </p:attrNameLst>
                                      </p:cBhvr>
                                      <p:tavLst>
                                        <p:tav tm="0">
                                          <p:val>
                                            <p:fltVal val="0"/>
                                          </p:val>
                                        </p:tav>
                                        <p:tav tm="100000">
                                          <p:val>
                                            <p:strVal val="#ppt_w"/>
                                          </p:val>
                                        </p:tav>
                                      </p:tavLst>
                                    </p:anim>
                                    <p:anim calcmode="lin" valueType="num">
                                      <p:cBhvr>
                                        <p:cTn id="63" dur="500" fill="hold"/>
                                        <p:tgtEl>
                                          <p:spTgt spid="48132">
                                            <p:txEl>
                                              <p:pRg st="12" end="12"/>
                                            </p:txEl>
                                          </p:spTgt>
                                        </p:tgtEl>
                                        <p:attrNameLst>
                                          <p:attrName>ppt_h</p:attrName>
                                        </p:attrNameLst>
                                      </p:cBhvr>
                                      <p:tavLst>
                                        <p:tav tm="0">
                                          <p:val>
                                            <p:fltVal val="0"/>
                                          </p:val>
                                        </p:tav>
                                        <p:tav tm="100000">
                                          <p:val>
                                            <p:strVal val="#ppt_h"/>
                                          </p:val>
                                        </p:tav>
                                      </p:tavLst>
                                    </p:anim>
                                    <p:animEffect transition="in" filter="fade">
                                      <p:cBhvr>
                                        <p:cTn id="64" dur="500"/>
                                        <p:tgtEl>
                                          <p:spTgt spid="48132">
                                            <p:txEl>
                                              <p:pRg st="12" end="12"/>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48132">
                                            <p:txEl>
                                              <p:pRg st="13" end="13"/>
                                            </p:txEl>
                                          </p:spTgt>
                                        </p:tgtEl>
                                        <p:attrNameLst>
                                          <p:attrName>style.visibility</p:attrName>
                                        </p:attrNameLst>
                                      </p:cBhvr>
                                      <p:to>
                                        <p:strVal val="visible"/>
                                      </p:to>
                                    </p:set>
                                    <p:anim calcmode="lin" valueType="num">
                                      <p:cBhvr>
                                        <p:cTn id="67" dur="500" fill="hold"/>
                                        <p:tgtEl>
                                          <p:spTgt spid="48132">
                                            <p:txEl>
                                              <p:pRg st="13" end="13"/>
                                            </p:txEl>
                                          </p:spTgt>
                                        </p:tgtEl>
                                        <p:attrNameLst>
                                          <p:attrName>ppt_w</p:attrName>
                                        </p:attrNameLst>
                                      </p:cBhvr>
                                      <p:tavLst>
                                        <p:tav tm="0">
                                          <p:val>
                                            <p:fltVal val="0"/>
                                          </p:val>
                                        </p:tav>
                                        <p:tav tm="100000">
                                          <p:val>
                                            <p:strVal val="#ppt_w"/>
                                          </p:val>
                                        </p:tav>
                                      </p:tavLst>
                                    </p:anim>
                                    <p:anim calcmode="lin" valueType="num">
                                      <p:cBhvr>
                                        <p:cTn id="68" dur="500" fill="hold"/>
                                        <p:tgtEl>
                                          <p:spTgt spid="48132">
                                            <p:txEl>
                                              <p:pRg st="13" end="13"/>
                                            </p:txEl>
                                          </p:spTgt>
                                        </p:tgtEl>
                                        <p:attrNameLst>
                                          <p:attrName>ppt_h</p:attrName>
                                        </p:attrNameLst>
                                      </p:cBhvr>
                                      <p:tavLst>
                                        <p:tav tm="0">
                                          <p:val>
                                            <p:fltVal val="0"/>
                                          </p:val>
                                        </p:tav>
                                        <p:tav tm="100000">
                                          <p:val>
                                            <p:strVal val="#ppt_h"/>
                                          </p:val>
                                        </p:tav>
                                      </p:tavLst>
                                    </p:anim>
                                    <p:animEffect transition="in" filter="fade">
                                      <p:cBhvr>
                                        <p:cTn id="69" dur="500"/>
                                        <p:tgtEl>
                                          <p:spTgt spid="48132">
                                            <p:txEl>
                                              <p:pRg st="13" end="13"/>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48132">
                                            <p:txEl>
                                              <p:pRg st="14" end="14"/>
                                            </p:txEl>
                                          </p:spTgt>
                                        </p:tgtEl>
                                        <p:attrNameLst>
                                          <p:attrName>style.visibility</p:attrName>
                                        </p:attrNameLst>
                                      </p:cBhvr>
                                      <p:to>
                                        <p:strVal val="visible"/>
                                      </p:to>
                                    </p:set>
                                    <p:anim calcmode="lin" valueType="num">
                                      <p:cBhvr>
                                        <p:cTn id="72" dur="500" fill="hold"/>
                                        <p:tgtEl>
                                          <p:spTgt spid="48132">
                                            <p:txEl>
                                              <p:pRg st="14" end="14"/>
                                            </p:txEl>
                                          </p:spTgt>
                                        </p:tgtEl>
                                        <p:attrNameLst>
                                          <p:attrName>ppt_w</p:attrName>
                                        </p:attrNameLst>
                                      </p:cBhvr>
                                      <p:tavLst>
                                        <p:tav tm="0">
                                          <p:val>
                                            <p:fltVal val="0"/>
                                          </p:val>
                                        </p:tav>
                                        <p:tav tm="100000">
                                          <p:val>
                                            <p:strVal val="#ppt_w"/>
                                          </p:val>
                                        </p:tav>
                                      </p:tavLst>
                                    </p:anim>
                                    <p:anim calcmode="lin" valueType="num">
                                      <p:cBhvr>
                                        <p:cTn id="73" dur="500" fill="hold"/>
                                        <p:tgtEl>
                                          <p:spTgt spid="48132">
                                            <p:txEl>
                                              <p:pRg st="14" end="14"/>
                                            </p:txEl>
                                          </p:spTgt>
                                        </p:tgtEl>
                                        <p:attrNameLst>
                                          <p:attrName>ppt_h</p:attrName>
                                        </p:attrNameLst>
                                      </p:cBhvr>
                                      <p:tavLst>
                                        <p:tav tm="0">
                                          <p:val>
                                            <p:fltVal val="0"/>
                                          </p:val>
                                        </p:tav>
                                        <p:tav tm="100000">
                                          <p:val>
                                            <p:strVal val="#ppt_h"/>
                                          </p:val>
                                        </p:tav>
                                      </p:tavLst>
                                    </p:anim>
                                    <p:animEffect transition="in" filter="fade">
                                      <p:cBhvr>
                                        <p:cTn id="74" dur="500"/>
                                        <p:tgtEl>
                                          <p:spTgt spid="48132">
                                            <p:txEl>
                                              <p:pRg st="14" end="14"/>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48132">
                                            <p:txEl>
                                              <p:pRg st="15" end="15"/>
                                            </p:txEl>
                                          </p:spTgt>
                                        </p:tgtEl>
                                        <p:attrNameLst>
                                          <p:attrName>style.visibility</p:attrName>
                                        </p:attrNameLst>
                                      </p:cBhvr>
                                      <p:to>
                                        <p:strVal val="visible"/>
                                      </p:to>
                                    </p:set>
                                    <p:anim calcmode="lin" valueType="num">
                                      <p:cBhvr>
                                        <p:cTn id="77" dur="500" fill="hold"/>
                                        <p:tgtEl>
                                          <p:spTgt spid="48132">
                                            <p:txEl>
                                              <p:pRg st="15" end="15"/>
                                            </p:txEl>
                                          </p:spTgt>
                                        </p:tgtEl>
                                        <p:attrNameLst>
                                          <p:attrName>ppt_w</p:attrName>
                                        </p:attrNameLst>
                                      </p:cBhvr>
                                      <p:tavLst>
                                        <p:tav tm="0">
                                          <p:val>
                                            <p:fltVal val="0"/>
                                          </p:val>
                                        </p:tav>
                                        <p:tav tm="100000">
                                          <p:val>
                                            <p:strVal val="#ppt_w"/>
                                          </p:val>
                                        </p:tav>
                                      </p:tavLst>
                                    </p:anim>
                                    <p:anim calcmode="lin" valueType="num">
                                      <p:cBhvr>
                                        <p:cTn id="78" dur="500" fill="hold"/>
                                        <p:tgtEl>
                                          <p:spTgt spid="48132">
                                            <p:txEl>
                                              <p:pRg st="15" end="15"/>
                                            </p:txEl>
                                          </p:spTgt>
                                        </p:tgtEl>
                                        <p:attrNameLst>
                                          <p:attrName>ppt_h</p:attrName>
                                        </p:attrNameLst>
                                      </p:cBhvr>
                                      <p:tavLst>
                                        <p:tav tm="0">
                                          <p:val>
                                            <p:fltVal val="0"/>
                                          </p:val>
                                        </p:tav>
                                        <p:tav tm="100000">
                                          <p:val>
                                            <p:strVal val="#ppt_h"/>
                                          </p:val>
                                        </p:tav>
                                      </p:tavLst>
                                    </p:anim>
                                    <p:animEffect transition="in" filter="fade">
                                      <p:cBhvr>
                                        <p:cTn id="79" dur="500"/>
                                        <p:tgtEl>
                                          <p:spTgt spid="48132">
                                            <p:txEl>
                                              <p:pRg st="15" end="15"/>
                                            </p:txEl>
                                          </p:spTgt>
                                        </p:tgtEl>
                                      </p:cBhvr>
                                    </p:animEffect>
                                  </p:childTnLst>
                                </p:cTn>
                              </p:par>
                              <p:par>
                                <p:cTn id="80" presetID="53" presetClass="entr" presetSubtype="16" fill="hold" nodeType="withEffect">
                                  <p:stCondLst>
                                    <p:cond delay="0"/>
                                  </p:stCondLst>
                                  <p:childTnLst>
                                    <p:set>
                                      <p:cBhvr>
                                        <p:cTn id="81" dur="1" fill="hold">
                                          <p:stCondLst>
                                            <p:cond delay="0"/>
                                          </p:stCondLst>
                                        </p:cTn>
                                        <p:tgtEl>
                                          <p:spTgt spid="48132">
                                            <p:txEl>
                                              <p:pRg st="16" end="16"/>
                                            </p:txEl>
                                          </p:spTgt>
                                        </p:tgtEl>
                                        <p:attrNameLst>
                                          <p:attrName>style.visibility</p:attrName>
                                        </p:attrNameLst>
                                      </p:cBhvr>
                                      <p:to>
                                        <p:strVal val="visible"/>
                                      </p:to>
                                    </p:set>
                                    <p:anim calcmode="lin" valueType="num">
                                      <p:cBhvr>
                                        <p:cTn id="82" dur="500" fill="hold"/>
                                        <p:tgtEl>
                                          <p:spTgt spid="48132">
                                            <p:txEl>
                                              <p:pRg st="16" end="16"/>
                                            </p:txEl>
                                          </p:spTgt>
                                        </p:tgtEl>
                                        <p:attrNameLst>
                                          <p:attrName>ppt_w</p:attrName>
                                        </p:attrNameLst>
                                      </p:cBhvr>
                                      <p:tavLst>
                                        <p:tav tm="0">
                                          <p:val>
                                            <p:fltVal val="0"/>
                                          </p:val>
                                        </p:tav>
                                        <p:tav tm="100000">
                                          <p:val>
                                            <p:strVal val="#ppt_w"/>
                                          </p:val>
                                        </p:tav>
                                      </p:tavLst>
                                    </p:anim>
                                    <p:anim calcmode="lin" valueType="num">
                                      <p:cBhvr>
                                        <p:cTn id="83" dur="500" fill="hold"/>
                                        <p:tgtEl>
                                          <p:spTgt spid="48132">
                                            <p:txEl>
                                              <p:pRg st="16" end="16"/>
                                            </p:txEl>
                                          </p:spTgt>
                                        </p:tgtEl>
                                        <p:attrNameLst>
                                          <p:attrName>ppt_h</p:attrName>
                                        </p:attrNameLst>
                                      </p:cBhvr>
                                      <p:tavLst>
                                        <p:tav tm="0">
                                          <p:val>
                                            <p:fltVal val="0"/>
                                          </p:val>
                                        </p:tav>
                                        <p:tav tm="100000">
                                          <p:val>
                                            <p:strVal val="#ppt_h"/>
                                          </p:val>
                                        </p:tav>
                                      </p:tavLst>
                                    </p:anim>
                                    <p:animEffect transition="in" filter="fade">
                                      <p:cBhvr>
                                        <p:cTn id="84" dur="500"/>
                                        <p:tgtEl>
                                          <p:spTgt spid="48132">
                                            <p:txEl>
                                              <p:pRg st="16" end="16"/>
                                            </p:txEl>
                                          </p:spTgt>
                                        </p:tgtEl>
                                      </p:cBhvr>
                                    </p:animEffect>
                                  </p:childTnLst>
                                </p:cTn>
                              </p:par>
                              <p:par>
                                <p:cTn id="85" presetID="53" presetClass="entr" presetSubtype="16" fill="hold" nodeType="withEffect">
                                  <p:stCondLst>
                                    <p:cond delay="0"/>
                                  </p:stCondLst>
                                  <p:childTnLst>
                                    <p:set>
                                      <p:cBhvr>
                                        <p:cTn id="86" dur="1" fill="hold">
                                          <p:stCondLst>
                                            <p:cond delay="0"/>
                                          </p:stCondLst>
                                        </p:cTn>
                                        <p:tgtEl>
                                          <p:spTgt spid="48132">
                                            <p:txEl>
                                              <p:pRg st="17" end="17"/>
                                            </p:txEl>
                                          </p:spTgt>
                                        </p:tgtEl>
                                        <p:attrNameLst>
                                          <p:attrName>style.visibility</p:attrName>
                                        </p:attrNameLst>
                                      </p:cBhvr>
                                      <p:to>
                                        <p:strVal val="visible"/>
                                      </p:to>
                                    </p:set>
                                    <p:anim calcmode="lin" valueType="num">
                                      <p:cBhvr>
                                        <p:cTn id="87" dur="500" fill="hold"/>
                                        <p:tgtEl>
                                          <p:spTgt spid="48132">
                                            <p:txEl>
                                              <p:pRg st="17" end="17"/>
                                            </p:txEl>
                                          </p:spTgt>
                                        </p:tgtEl>
                                        <p:attrNameLst>
                                          <p:attrName>ppt_w</p:attrName>
                                        </p:attrNameLst>
                                      </p:cBhvr>
                                      <p:tavLst>
                                        <p:tav tm="0">
                                          <p:val>
                                            <p:fltVal val="0"/>
                                          </p:val>
                                        </p:tav>
                                        <p:tav tm="100000">
                                          <p:val>
                                            <p:strVal val="#ppt_w"/>
                                          </p:val>
                                        </p:tav>
                                      </p:tavLst>
                                    </p:anim>
                                    <p:anim calcmode="lin" valueType="num">
                                      <p:cBhvr>
                                        <p:cTn id="88" dur="500" fill="hold"/>
                                        <p:tgtEl>
                                          <p:spTgt spid="48132">
                                            <p:txEl>
                                              <p:pRg st="17" end="17"/>
                                            </p:txEl>
                                          </p:spTgt>
                                        </p:tgtEl>
                                        <p:attrNameLst>
                                          <p:attrName>ppt_h</p:attrName>
                                        </p:attrNameLst>
                                      </p:cBhvr>
                                      <p:tavLst>
                                        <p:tav tm="0">
                                          <p:val>
                                            <p:fltVal val="0"/>
                                          </p:val>
                                        </p:tav>
                                        <p:tav tm="100000">
                                          <p:val>
                                            <p:strVal val="#ppt_h"/>
                                          </p:val>
                                        </p:tav>
                                      </p:tavLst>
                                    </p:anim>
                                    <p:animEffect transition="in" filter="fade">
                                      <p:cBhvr>
                                        <p:cTn id="89" dur="500"/>
                                        <p:tgtEl>
                                          <p:spTgt spid="48132">
                                            <p:txEl>
                                              <p:pRg st="17" end="17"/>
                                            </p:txEl>
                                          </p:spTgt>
                                        </p:tgtEl>
                                      </p:cBhvr>
                                    </p:animEffect>
                                  </p:childTnLst>
                                </p:cTn>
                              </p:par>
                              <p:par>
                                <p:cTn id="90" presetID="53" presetClass="entr" presetSubtype="16" fill="hold" nodeType="withEffect">
                                  <p:stCondLst>
                                    <p:cond delay="0"/>
                                  </p:stCondLst>
                                  <p:childTnLst>
                                    <p:set>
                                      <p:cBhvr>
                                        <p:cTn id="91" dur="1" fill="hold">
                                          <p:stCondLst>
                                            <p:cond delay="0"/>
                                          </p:stCondLst>
                                        </p:cTn>
                                        <p:tgtEl>
                                          <p:spTgt spid="48132">
                                            <p:txEl>
                                              <p:pRg st="18" end="18"/>
                                            </p:txEl>
                                          </p:spTgt>
                                        </p:tgtEl>
                                        <p:attrNameLst>
                                          <p:attrName>style.visibility</p:attrName>
                                        </p:attrNameLst>
                                      </p:cBhvr>
                                      <p:to>
                                        <p:strVal val="visible"/>
                                      </p:to>
                                    </p:set>
                                    <p:anim calcmode="lin" valueType="num">
                                      <p:cBhvr>
                                        <p:cTn id="92" dur="500" fill="hold"/>
                                        <p:tgtEl>
                                          <p:spTgt spid="48132">
                                            <p:txEl>
                                              <p:pRg st="18" end="18"/>
                                            </p:txEl>
                                          </p:spTgt>
                                        </p:tgtEl>
                                        <p:attrNameLst>
                                          <p:attrName>ppt_w</p:attrName>
                                        </p:attrNameLst>
                                      </p:cBhvr>
                                      <p:tavLst>
                                        <p:tav tm="0">
                                          <p:val>
                                            <p:fltVal val="0"/>
                                          </p:val>
                                        </p:tav>
                                        <p:tav tm="100000">
                                          <p:val>
                                            <p:strVal val="#ppt_w"/>
                                          </p:val>
                                        </p:tav>
                                      </p:tavLst>
                                    </p:anim>
                                    <p:anim calcmode="lin" valueType="num">
                                      <p:cBhvr>
                                        <p:cTn id="93" dur="500" fill="hold"/>
                                        <p:tgtEl>
                                          <p:spTgt spid="48132">
                                            <p:txEl>
                                              <p:pRg st="18" end="18"/>
                                            </p:txEl>
                                          </p:spTgt>
                                        </p:tgtEl>
                                        <p:attrNameLst>
                                          <p:attrName>ppt_h</p:attrName>
                                        </p:attrNameLst>
                                      </p:cBhvr>
                                      <p:tavLst>
                                        <p:tav tm="0">
                                          <p:val>
                                            <p:fltVal val="0"/>
                                          </p:val>
                                        </p:tav>
                                        <p:tav tm="100000">
                                          <p:val>
                                            <p:strVal val="#ppt_h"/>
                                          </p:val>
                                        </p:tav>
                                      </p:tavLst>
                                    </p:anim>
                                    <p:animEffect transition="in" filter="fade">
                                      <p:cBhvr>
                                        <p:cTn id="94" dur="500"/>
                                        <p:tgtEl>
                                          <p:spTgt spid="48132">
                                            <p:txEl>
                                              <p:pRg st="18" end="18"/>
                                            </p:txEl>
                                          </p:spTgt>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p:cTn id="97" dur="500" fill="hold"/>
                                        <p:tgtEl>
                                          <p:spTgt spid="5"/>
                                        </p:tgtEl>
                                        <p:attrNameLst>
                                          <p:attrName>ppt_w</p:attrName>
                                        </p:attrNameLst>
                                      </p:cBhvr>
                                      <p:tavLst>
                                        <p:tav tm="0">
                                          <p:val>
                                            <p:fltVal val="0"/>
                                          </p:val>
                                        </p:tav>
                                        <p:tav tm="100000">
                                          <p:val>
                                            <p:strVal val="#ppt_w"/>
                                          </p:val>
                                        </p:tav>
                                      </p:tavLst>
                                    </p:anim>
                                    <p:anim calcmode="lin" valueType="num">
                                      <p:cBhvr>
                                        <p:cTn id="98" dur="500" fill="hold"/>
                                        <p:tgtEl>
                                          <p:spTgt spid="5"/>
                                        </p:tgtEl>
                                        <p:attrNameLst>
                                          <p:attrName>ppt_h</p:attrName>
                                        </p:attrNameLst>
                                      </p:cBhvr>
                                      <p:tavLst>
                                        <p:tav tm="0">
                                          <p:val>
                                            <p:fltVal val="0"/>
                                          </p:val>
                                        </p:tav>
                                        <p:tav tm="100000">
                                          <p:val>
                                            <p:strVal val="#ppt_h"/>
                                          </p:val>
                                        </p:tav>
                                      </p:tavLst>
                                    </p:anim>
                                    <p:animEffect transition="in" filter="fade">
                                      <p:cBhvr>
                                        <p:cTn id="99" dur="500"/>
                                        <p:tgtEl>
                                          <p:spTgt spid="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6"/>
                                        </p:tgtEl>
                                        <p:attrNameLst>
                                          <p:attrName>style.visibility</p:attrName>
                                        </p:attrNameLst>
                                      </p:cBhvr>
                                      <p:to>
                                        <p:strVal val="visible"/>
                                      </p:to>
                                    </p:set>
                                    <p:anim calcmode="lin" valueType="num">
                                      <p:cBhvr>
                                        <p:cTn id="104" dur="500" fill="hold"/>
                                        <p:tgtEl>
                                          <p:spTgt spid="6"/>
                                        </p:tgtEl>
                                        <p:attrNameLst>
                                          <p:attrName>ppt_w</p:attrName>
                                        </p:attrNameLst>
                                      </p:cBhvr>
                                      <p:tavLst>
                                        <p:tav tm="0">
                                          <p:val>
                                            <p:fltVal val="0"/>
                                          </p:val>
                                        </p:tav>
                                        <p:tav tm="100000">
                                          <p:val>
                                            <p:strVal val="#ppt_w"/>
                                          </p:val>
                                        </p:tav>
                                      </p:tavLst>
                                    </p:anim>
                                    <p:anim calcmode="lin" valueType="num">
                                      <p:cBhvr>
                                        <p:cTn id="105" dur="500" fill="hold"/>
                                        <p:tgtEl>
                                          <p:spTgt spid="6"/>
                                        </p:tgtEl>
                                        <p:attrNameLst>
                                          <p:attrName>ppt_h</p:attrName>
                                        </p:attrNameLst>
                                      </p:cBhvr>
                                      <p:tavLst>
                                        <p:tav tm="0">
                                          <p:val>
                                            <p:fltVal val="0"/>
                                          </p:val>
                                        </p:tav>
                                        <p:tav tm="100000">
                                          <p:val>
                                            <p:strVal val="#ppt_h"/>
                                          </p:val>
                                        </p:tav>
                                      </p:tavLst>
                                    </p:anim>
                                    <p:animEffect transition="in" filter="fade">
                                      <p:cBhvr>
                                        <p:cTn id="106" dur="500"/>
                                        <p:tgtEl>
                                          <p:spTgt spid="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7"/>
                                        </p:tgtEl>
                                        <p:attrNameLst>
                                          <p:attrName>style.visibility</p:attrName>
                                        </p:attrNameLst>
                                      </p:cBhvr>
                                      <p:to>
                                        <p:strVal val="visible"/>
                                      </p:to>
                                    </p:set>
                                    <p:anim calcmode="lin" valueType="num">
                                      <p:cBhvr>
                                        <p:cTn id="111" dur="500" fill="hold"/>
                                        <p:tgtEl>
                                          <p:spTgt spid="7"/>
                                        </p:tgtEl>
                                        <p:attrNameLst>
                                          <p:attrName>ppt_w</p:attrName>
                                        </p:attrNameLst>
                                      </p:cBhvr>
                                      <p:tavLst>
                                        <p:tav tm="0">
                                          <p:val>
                                            <p:fltVal val="0"/>
                                          </p:val>
                                        </p:tav>
                                        <p:tav tm="100000">
                                          <p:val>
                                            <p:strVal val="#ppt_w"/>
                                          </p:val>
                                        </p:tav>
                                      </p:tavLst>
                                    </p:anim>
                                    <p:anim calcmode="lin" valueType="num">
                                      <p:cBhvr>
                                        <p:cTn id="112" dur="500" fill="hold"/>
                                        <p:tgtEl>
                                          <p:spTgt spid="7"/>
                                        </p:tgtEl>
                                        <p:attrNameLst>
                                          <p:attrName>ppt_h</p:attrName>
                                        </p:attrNameLst>
                                      </p:cBhvr>
                                      <p:tavLst>
                                        <p:tav tm="0">
                                          <p:val>
                                            <p:fltVal val="0"/>
                                          </p:val>
                                        </p:tav>
                                        <p:tav tm="100000">
                                          <p:val>
                                            <p:strVal val="#ppt_h"/>
                                          </p:val>
                                        </p:tav>
                                      </p:tavLst>
                                    </p:anim>
                                    <p:animEffect transition="in" filter="fade">
                                      <p:cBhvr>
                                        <p:cTn id="113" dur="500"/>
                                        <p:tgtEl>
                                          <p:spTgt spid="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53" presetClass="entr" presetSubtype="16" fill="hold" grpId="0" nodeType="clickEffect">
                                  <p:stCondLst>
                                    <p:cond delay="0"/>
                                  </p:stCondLst>
                                  <p:childTnLst>
                                    <p:set>
                                      <p:cBhvr>
                                        <p:cTn id="117" dur="1" fill="hold">
                                          <p:stCondLst>
                                            <p:cond delay="0"/>
                                          </p:stCondLst>
                                        </p:cTn>
                                        <p:tgtEl>
                                          <p:spTgt spid="8"/>
                                        </p:tgtEl>
                                        <p:attrNameLst>
                                          <p:attrName>style.visibility</p:attrName>
                                        </p:attrNameLst>
                                      </p:cBhvr>
                                      <p:to>
                                        <p:strVal val="visible"/>
                                      </p:to>
                                    </p:set>
                                    <p:anim calcmode="lin" valueType="num">
                                      <p:cBhvr>
                                        <p:cTn id="118" dur="500" fill="hold"/>
                                        <p:tgtEl>
                                          <p:spTgt spid="8"/>
                                        </p:tgtEl>
                                        <p:attrNameLst>
                                          <p:attrName>ppt_w</p:attrName>
                                        </p:attrNameLst>
                                      </p:cBhvr>
                                      <p:tavLst>
                                        <p:tav tm="0">
                                          <p:val>
                                            <p:fltVal val="0"/>
                                          </p:val>
                                        </p:tav>
                                        <p:tav tm="100000">
                                          <p:val>
                                            <p:strVal val="#ppt_w"/>
                                          </p:val>
                                        </p:tav>
                                      </p:tavLst>
                                    </p:anim>
                                    <p:anim calcmode="lin" valueType="num">
                                      <p:cBhvr>
                                        <p:cTn id="119" dur="500" fill="hold"/>
                                        <p:tgtEl>
                                          <p:spTgt spid="8"/>
                                        </p:tgtEl>
                                        <p:attrNameLst>
                                          <p:attrName>ppt_h</p:attrName>
                                        </p:attrNameLst>
                                      </p:cBhvr>
                                      <p:tavLst>
                                        <p:tav tm="0">
                                          <p:val>
                                            <p:fltVal val="0"/>
                                          </p:val>
                                        </p:tav>
                                        <p:tav tm="100000">
                                          <p:val>
                                            <p:strVal val="#ppt_h"/>
                                          </p:val>
                                        </p:tav>
                                      </p:tavLst>
                                    </p:anim>
                                    <p:animEffect transition="in" filter="fade">
                                      <p:cBhvr>
                                        <p:cTn id="120" dur="500"/>
                                        <p:tgtEl>
                                          <p:spTgt spid="8"/>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10"/>
                                        </p:tgtEl>
                                        <p:attrNameLst>
                                          <p:attrName>style.visibility</p:attrName>
                                        </p:attrNameLst>
                                      </p:cBhvr>
                                      <p:to>
                                        <p:strVal val="visible"/>
                                      </p:to>
                                    </p:set>
                                    <p:anim calcmode="lin" valueType="num">
                                      <p:cBhvr>
                                        <p:cTn id="125" dur="500" fill="hold"/>
                                        <p:tgtEl>
                                          <p:spTgt spid="10"/>
                                        </p:tgtEl>
                                        <p:attrNameLst>
                                          <p:attrName>ppt_w</p:attrName>
                                        </p:attrNameLst>
                                      </p:cBhvr>
                                      <p:tavLst>
                                        <p:tav tm="0">
                                          <p:val>
                                            <p:fltVal val="0"/>
                                          </p:val>
                                        </p:tav>
                                        <p:tav tm="100000">
                                          <p:val>
                                            <p:strVal val="#ppt_w"/>
                                          </p:val>
                                        </p:tav>
                                      </p:tavLst>
                                    </p:anim>
                                    <p:anim calcmode="lin" valueType="num">
                                      <p:cBhvr>
                                        <p:cTn id="126" dur="500" fill="hold"/>
                                        <p:tgtEl>
                                          <p:spTgt spid="10"/>
                                        </p:tgtEl>
                                        <p:attrNameLst>
                                          <p:attrName>ppt_h</p:attrName>
                                        </p:attrNameLst>
                                      </p:cBhvr>
                                      <p:tavLst>
                                        <p:tav tm="0">
                                          <p:val>
                                            <p:fltVal val="0"/>
                                          </p:val>
                                        </p:tav>
                                        <p:tav tm="100000">
                                          <p:val>
                                            <p:strVal val="#ppt_h"/>
                                          </p:val>
                                        </p:tav>
                                      </p:tavLst>
                                    </p:anim>
                                    <p:animEffect transition="in" filter="fade">
                                      <p:cBhvr>
                                        <p:cTn id="127" dur="500"/>
                                        <p:tgtEl>
                                          <p:spTgt spid="1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53" presetClass="entr" presetSubtype="16" fill="hold" grpId="0" nodeType="clickEffect">
                                  <p:stCondLst>
                                    <p:cond delay="0"/>
                                  </p:stCondLst>
                                  <p:childTnLst>
                                    <p:set>
                                      <p:cBhvr>
                                        <p:cTn id="131" dur="1" fill="hold">
                                          <p:stCondLst>
                                            <p:cond delay="0"/>
                                          </p:stCondLst>
                                        </p:cTn>
                                        <p:tgtEl>
                                          <p:spTgt spid="11"/>
                                        </p:tgtEl>
                                        <p:attrNameLst>
                                          <p:attrName>style.visibility</p:attrName>
                                        </p:attrNameLst>
                                      </p:cBhvr>
                                      <p:to>
                                        <p:strVal val="visible"/>
                                      </p:to>
                                    </p:set>
                                    <p:anim calcmode="lin" valueType="num">
                                      <p:cBhvr>
                                        <p:cTn id="132" dur="500" fill="hold"/>
                                        <p:tgtEl>
                                          <p:spTgt spid="11"/>
                                        </p:tgtEl>
                                        <p:attrNameLst>
                                          <p:attrName>ppt_w</p:attrName>
                                        </p:attrNameLst>
                                      </p:cBhvr>
                                      <p:tavLst>
                                        <p:tav tm="0">
                                          <p:val>
                                            <p:fltVal val="0"/>
                                          </p:val>
                                        </p:tav>
                                        <p:tav tm="100000">
                                          <p:val>
                                            <p:strVal val="#ppt_w"/>
                                          </p:val>
                                        </p:tav>
                                      </p:tavLst>
                                    </p:anim>
                                    <p:anim calcmode="lin" valueType="num">
                                      <p:cBhvr>
                                        <p:cTn id="133" dur="500" fill="hold"/>
                                        <p:tgtEl>
                                          <p:spTgt spid="11"/>
                                        </p:tgtEl>
                                        <p:attrNameLst>
                                          <p:attrName>ppt_h</p:attrName>
                                        </p:attrNameLst>
                                      </p:cBhvr>
                                      <p:tavLst>
                                        <p:tav tm="0">
                                          <p:val>
                                            <p:fltVal val="0"/>
                                          </p:val>
                                        </p:tav>
                                        <p:tav tm="100000">
                                          <p:val>
                                            <p:strVal val="#ppt_h"/>
                                          </p:val>
                                        </p:tav>
                                      </p:tavLst>
                                    </p:anim>
                                    <p:animEffect transition="in" filter="fade">
                                      <p:cBhvr>
                                        <p:cTn id="1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136B9ED-3617-4EF7-A164-08FD43948156}"/>
              </a:ext>
            </a:extLst>
          </p:cNvPr>
          <p:cNvSpPr>
            <a:spLocks noGrp="1"/>
          </p:cNvSpPr>
          <p:nvPr>
            <p:ph type="title"/>
          </p:nvPr>
        </p:nvSpPr>
        <p:spPr/>
        <p:txBody>
          <a:bodyPr/>
          <a:lstStyle/>
          <a:p>
            <a:r>
              <a:rPr lang="en-US" altLang="nl-BE"/>
              <a:t>SQLJ</a:t>
            </a:r>
            <a:endParaRPr lang="nl-BE" altLang="nl-BE"/>
          </a:p>
        </p:txBody>
      </p:sp>
      <p:sp>
        <p:nvSpPr>
          <p:cNvPr id="49155" name="Content Placeholder 2">
            <a:extLst>
              <a:ext uri="{FF2B5EF4-FFF2-40B4-BE49-F238E27FC236}">
                <a16:creationId xmlns:a16="http://schemas.microsoft.com/office/drawing/2014/main" id="{AF7F5447-6191-43CA-BD31-D323520C74BB}"/>
              </a:ext>
            </a:extLst>
          </p:cNvPr>
          <p:cNvSpPr>
            <a:spLocks noGrp="1"/>
          </p:cNvSpPr>
          <p:nvPr>
            <p:ph idx="1"/>
          </p:nvPr>
        </p:nvSpPr>
        <p:spPr/>
        <p:txBody>
          <a:bodyPr/>
          <a:lstStyle/>
          <a:p>
            <a:r>
              <a:rPr lang="en-US" altLang="nl-BE" sz="2400"/>
              <a:t>Queries are no longer expressed as strings but </a:t>
            </a:r>
            <a:r>
              <a:rPr lang="en-US" altLang="nl-BE" sz="2400">
                <a:solidFill>
                  <a:srgbClr val="FF0000"/>
                </a:solidFill>
              </a:rPr>
              <a:t>directly embedded in the Java source code</a:t>
            </a:r>
          </a:p>
          <a:p>
            <a:pPr lvl="1"/>
            <a:r>
              <a:rPr lang="nl-BE" altLang="nl-BE" sz="2000"/>
              <a:t>P</a:t>
            </a:r>
            <a:r>
              <a:rPr lang="en-US" altLang="nl-BE" sz="2000"/>
              <a:t>re-compiler converts these statements into </a:t>
            </a:r>
            <a:r>
              <a:rPr lang="en-US" altLang="nl-BE" sz="2000">
                <a:solidFill>
                  <a:srgbClr val="FF0000"/>
                </a:solidFill>
              </a:rPr>
              <a:t>native Java code</a:t>
            </a:r>
            <a:r>
              <a:rPr lang="en-US" altLang="nl-BE" sz="2000"/>
              <a:t> (by converting them, for instance, to JDBC instructions)</a:t>
            </a:r>
          </a:p>
          <a:p>
            <a:pPr lvl="1"/>
            <a:r>
              <a:rPr lang="en-US" altLang="nl-BE" sz="2000"/>
              <a:t>Pre-compiler also performs additional checks, such as </a:t>
            </a:r>
            <a:r>
              <a:rPr lang="en-US" altLang="nl-BE" sz="2000">
                <a:solidFill>
                  <a:srgbClr val="FF0000"/>
                </a:solidFill>
              </a:rPr>
              <a:t>checking </a:t>
            </a:r>
            <a:r>
              <a:rPr lang="en-US" altLang="nl-BE" sz="2000"/>
              <a:t>whether our SQL statements are correctly spelled, all table fields are known, and more</a:t>
            </a:r>
          </a:p>
          <a:p>
            <a:pPr lvl="1"/>
            <a:r>
              <a:rPr lang="en-US" altLang="nl-BE" sz="2000"/>
              <a:t>Such compile-time checking cannot be performed when using early-bound parameters (recall JDBC example).</a:t>
            </a:r>
            <a:r>
              <a:rPr lang="nl-BE" altLang="nl-BE" sz="2000"/>
              <a:t> So e</a:t>
            </a:r>
            <a:r>
              <a:rPr lang="en-US" altLang="nl-BE" sz="2000"/>
              <a:t>rrors will then be thrown during program execution</a:t>
            </a:r>
          </a:p>
          <a:p>
            <a:r>
              <a:rPr lang="en-US" altLang="nl-BE" sz="2400"/>
              <a:t>SQLJ has not experienced the level of adoption compared to JDBC due to</a:t>
            </a:r>
          </a:p>
          <a:p>
            <a:pPr lvl="1"/>
            <a:r>
              <a:rPr lang="en-US" altLang="nl-BE" sz="2000"/>
              <a:t>lack of support for dynamic SQL</a:t>
            </a:r>
          </a:p>
          <a:p>
            <a:pPr lvl="1"/>
            <a:r>
              <a:rPr lang="en-US" altLang="nl-BE" sz="2000"/>
              <a:t>extra overhead for programmers</a:t>
            </a:r>
          </a:p>
          <a:p>
            <a:endParaRPr lang="nl-BE" altLang="nl-BE" sz="2400"/>
          </a:p>
        </p:txBody>
      </p:sp>
      <p:sp>
        <p:nvSpPr>
          <p:cNvPr id="54276" name="Slide Number Placeholder 3">
            <a:extLst>
              <a:ext uri="{FF2B5EF4-FFF2-40B4-BE49-F238E27FC236}">
                <a16:creationId xmlns:a16="http://schemas.microsoft.com/office/drawing/2014/main" id="{33F08EB1-31DB-409F-8ABA-D5C56573D1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EE3D98-2E47-4128-AEF3-EF96A935F288}" type="slidenum">
              <a:rPr lang="nl-NL" altLang="nl-BE" sz="1200">
                <a:solidFill>
                  <a:srgbClr val="898989"/>
                </a:solidFill>
                <a:latin typeface="Arial" panose="020B0604020202020204" pitchFamily="34" charset="0"/>
              </a:rPr>
              <a:pPr>
                <a:spcBef>
                  <a:spcPct val="0"/>
                </a:spcBef>
                <a:buFontTx/>
                <a:buNone/>
              </a:pPr>
              <a:t>44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91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915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calcmode="lin" valueType="num">
                                      <p:cBhvr>
                                        <p:cTn id="12" dur="500" fill="hold"/>
                                        <p:tgtEl>
                                          <p:spTgt spid="4915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915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915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calcmode="lin" valueType="num">
                                      <p:cBhvr>
                                        <p:cTn id="17" dur="5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915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915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 calcmode="lin" valueType="num">
                                      <p:cBhvr>
                                        <p:cTn id="22" dur="5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915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915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49155">
                                            <p:txEl>
                                              <p:pRg st="4" end="4"/>
                                            </p:txEl>
                                          </p:spTgt>
                                        </p:tgtEl>
                                        <p:attrNameLst>
                                          <p:attrName>style.visibility</p:attrName>
                                        </p:attrNameLst>
                                      </p:cBhvr>
                                      <p:to>
                                        <p:strVal val="visible"/>
                                      </p:to>
                                    </p:set>
                                    <p:anim calcmode="lin" valueType="num">
                                      <p:cBhvr>
                                        <p:cTn id="29" dur="500" fill="hold"/>
                                        <p:tgtEl>
                                          <p:spTgt spid="49155">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49155">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49155">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9155">
                                            <p:txEl>
                                              <p:pRg st="5" end="5"/>
                                            </p:txEl>
                                          </p:spTgt>
                                        </p:tgtEl>
                                        <p:attrNameLst>
                                          <p:attrName>style.visibility</p:attrName>
                                        </p:attrNameLst>
                                      </p:cBhvr>
                                      <p:to>
                                        <p:strVal val="visible"/>
                                      </p:to>
                                    </p:set>
                                    <p:anim calcmode="lin" valueType="num">
                                      <p:cBhvr>
                                        <p:cTn id="34" dur="500" fill="hold"/>
                                        <p:tgtEl>
                                          <p:spTgt spid="49155">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9155">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9155">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9155">
                                            <p:txEl>
                                              <p:pRg st="6" end="6"/>
                                            </p:txEl>
                                          </p:spTgt>
                                        </p:tgtEl>
                                        <p:attrNameLst>
                                          <p:attrName>style.visibility</p:attrName>
                                        </p:attrNameLst>
                                      </p:cBhvr>
                                      <p:to>
                                        <p:strVal val="visible"/>
                                      </p:to>
                                    </p:set>
                                    <p:anim calcmode="lin" valueType="num">
                                      <p:cBhvr>
                                        <p:cTn id="39" dur="500" fill="hold"/>
                                        <p:tgtEl>
                                          <p:spTgt spid="49155">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49155">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9E67BA8-6D52-4F4F-828A-AAC8D414597D}"/>
              </a:ext>
            </a:extLst>
          </p:cNvPr>
          <p:cNvSpPr>
            <a:spLocks noGrp="1"/>
          </p:cNvSpPr>
          <p:nvPr>
            <p:ph type="title"/>
          </p:nvPr>
        </p:nvSpPr>
        <p:spPr/>
        <p:txBody>
          <a:bodyPr/>
          <a:lstStyle/>
          <a:p>
            <a:r>
              <a:rPr lang="en-US" altLang="nl-BE"/>
              <a:t>Introduction</a:t>
            </a:r>
            <a:endParaRPr lang="nl-BE" altLang="nl-BE"/>
          </a:p>
        </p:txBody>
      </p:sp>
      <p:sp>
        <p:nvSpPr>
          <p:cNvPr id="4099" name="Content Placeholder 2">
            <a:extLst>
              <a:ext uri="{FF2B5EF4-FFF2-40B4-BE49-F238E27FC236}">
                <a16:creationId xmlns:a16="http://schemas.microsoft.com/office/drawing/2014/main" id="{9BEDD588-3E21-4C0A-863A-A2952377E5C3}"/>
              </a:ext>
            </a:extLst>
          </p:cNvPr>
          <p:cNvSpPr>
            <a:spLocks noGrp="1"/>
          </p:cNvSpPr>
          <p:nvPr>
            <p:ph idx="1"/>
          </p:nvPr>
        </p:nvSpPr>
        <p:spPr/>
        <p:txBody>
          <a:bodyPr/>
          <a:lstStyle/>
          <a:p>
            <a:pPr>
              <a:buFont typeface="Arial" charset="0"/>
              <a:buChar char="•"/>
              <a:defRPr/>
            </a:pPr>
            <a:r>
              <a:rPr lang="en-US" altLang="nl-BE" b="1" dirty="0">
                <a:solidFill>
                  <a:schemeClr val="bg1">
                    <a:lumMod val="65000"/>
                  </a:schemeClr>
                </a:solidFill>
              </a:rPr>
              <a:t>Database system architectures</a:t>
            </a:r>
          </a:p>
          <a:p>
            <a:pPr>
              <a:buFont typeface="Arial" charset="0"/>
              <a:buChar char="•"/>
              <a:defRPr/>
            </a:pPr>
            <a:r>
              <a:rPr lang="en-US" altLang="nl-BE" b="1" dirty="0">
                <a:solidFill>
                  <a:schemeClr val="bg1">
                    <a:lumMod val="65000"/>
                  </a:schemeClr>
                </a:solidFill>
              </a:rPr>
              <a:t>Database APIs</a:t>
            </a:r>
          </a:p>
          <a:p>
            <a:pPr>
              <a:buFont typeface="Arial" charset="0"/>
              <a:buChar char="•"/>
              <a:defRPr/>
            </a:pPr>
            <a:r>
              <a:rPr lang="en-US" altLang="nl-BE" b="1" dirty="0"/>
              <a:t>Database access in the World Wide Web</a:t>
            </a:r>
          </a:p>
          <a:p>
            <a:pPr>
              <a:buFont typeface="Arial" charset="0"/>
              <a:buChar char="•"/>
              <a:defRPr/>
            </a:pPr>
            <a:r>
              <a:rPr lang="en-US" altLang="nl-BE" b="1" dirty="0"/>
              <a:t>Appendix</a:t>
            </a:r>
          </a:p>
          <a:p>
            <a:pPr lvl="1">
              <a:buFont typeface="Arial" charset="0"/>
              <a:buChar char="–"/>
              <a:defRPr/>
            </a:pPr>
            <a:r>
              <a:rPr lang="en-US" altLang="nl-BE" b="1" dirty="0"/>
              <a:t>API Summary</a:t>
            </a:r>
          </a:p>
          <a:p>
            <a:pPr lvl="1">
              <a:buFont typeface="Arial" charset="0"/>
              <a:buChar char="–"/>
              <a:defRPr/>
            </a:pPr>
            <a:r>
              <a:rPr lang="en-US" altLang="nl-BE" b="1" dirty="0"/>
              <a:t>More WWW Databases</a:t>
            </a:r>
          </a:p>
        </p:txBody>
      </p:sp>
      <p:sp>
        <p:nvSpPr>
          <p:cNvPr id="55300" name="Slide Number Placeholder 3">
            <a:extLst>
              <a:ext uri="{FF2B5EF4-FFF2-40B4-BE49-F238E27FC236}">
                <a16:creationId xmlns:a16="http://schemas.microsoft.com/office/drawing/2014/main" id="{9F48902A-EDDF-4BB4-9435-ECB8892B09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0BF9ED-3551-4F20-BBB8-30B2C0854F4A}" type="slidenum">
              <a:rPr lang="nl-NL" altLang="nl-BE" sz="1200">
                <a:solidFill>
                  <a:srgbClr val="898989"/>
                </a:solidFill>
                <a:latin typeface="Arial" panose="020B0604020202020204" pitchFamily="34" charset="0"/>
              </a:rPr>
              <a:pPr>
                <a:spcBef>
                  <a:spcPct val="0"/>
                </a:spcBef>
                <a:buFontTx/>
                <a:buNone/>
              </a:pPr>
              <a:t>45</a:t>
            </a:fld>
            <a:endParaRPr lang="nl-NL" altLang="nl-BE" sz="1200">
              <a:solidFill>
                <a:srgbClr val="898989"/>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18F7BAF-5DFC-4274-9824-26B1E29CDAE9}"/>
              </a:ext>
            </a:extLst>
          </p:cNvPr>
          <p:cNvSpPr>
            <a:spLocks noGrp="1"/>
          </p:cNvSpPr>
          <p:nvPr>
            <p:ph type="title"/>
          </p:nvPr>
        </p:nvSpPr>
        <p:spPr>
          <a:xfrm>
            <a:off x="327025" y="2330450"/>
            <a:ext cx="9144000" cy="1143000"/>
          </a:xfrm>
        </p:spPr>
        <p:txBody>
          <a:bodyPr/>
          <a:lstStyle/>
          <a:p>
            <a:r>
              <a:rPr lang="en-US" altLang="nl-BE" sz="4000">
                <a:solidFill>
                  <a:srgbClr val="C00000"/>
                </a:solidFill>
              </a:rPr>
              <a:t>Database Access in the World Wide Web</a:t>
            </a:r>
            <a:endParaRPr lang="nl-BE" altLang="nl-BE" sz="4000">
              <a:solidFill>
                <a:srgbClr val="C00000"/>
              </a:solidFill>
            </a:endParaRPr>
          </a:p>
        </p:txBody>
      </p:sp>
      <p:pic>
        <p:nvPicPr>
          <p:cNvPr id="51203" name="Picture 1">
            <a:extLst>
              <a:ext uri="{FF2B5EF4-FFF2-40B4-BE49-F238E27FC236}">
                <a16:creationId xmlns:a16="http://schemas.microsoft.com/office/drawing/2014/main" id="{CDBE308F-89D1-4C28-8A1A-47364857BB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1825" y="3571875"/>
            <a:ext cx="5859463"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animEffect transition="in" filter="fade">
                                      <p:cBhvr>
                                        <p:cTn id="9"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AE67A686-9A06-4A4A-9B58-DE9BC9CD833A}"/>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57347" name="Content Placeholder 2">
            <a:extLst>
              <a:ext uri="{FF2B5EF4-FFF2-40B4-BE49-F238E27FC236}">
                <a16:creationId xmlns:a16="http://schemas.microsoft.com/office/drawing/2014/main" id="{D006CFA4-ECAF-4D05-9D8A-ADCFF9772167}"/>
              </a:ext>
            </a:extLst>
          </p:cNvPr>
          <p:cNvSpPr>
            <a:spLocks noGrp="1"/>
          </p:cNvSpPr>
          <p:nvPr>
            <p:ph idx="1"/>
          </p:nvPr>
        </p:nvSpPr>
        <p:spPr>
          <a:xfrm>
            <a:off x="495300" y="1366838"/>
            <a:ext cx="8915400" cy="4525962"/>
          </a:xfrm>
        </p:spPr>
        <p:txBody>
          <a:bodyPr/>
          <a:lstStyle/>
          <a:p>
            <a:r>
              <a:rPr lang="en-US" altLang="nl-BE" sz="2400"/>
              <a:t>Basics: a web browser will send </a:t>
            </a:r>
            <a:r>
              <a:rPr lang="en-US" altLang="nl-BE" sz="2400">
                <a:solidFill>
                  <a:srgbClr val="FF0000"/>
                </a:solidFill>
              </a:rPr>
              <a:t>HTTP</a:t>
            </a:r>
            <a:r>
              <a:rPr lang="en-US" altLang="nl-BE" sz="2400"/>
              <a:t> (HyperText Transfer Protocol) requests to a web server, which will reply with the content (static or dynamic) written in </a:t>
            </a:r>
            <a:r>
              <a:rPr lang="en-US" altLang="nl-BE" sz="2400">
                <a:solidFill>
                  <a:srgbClr val="FF0000"/>
                </a:solidFill>
              </a:rPr>
              <a:t>HTML</a:t>
            </a:r>
            <a:r>
              <a:rPr lang="en-US" altLang="nl-BE" sz="2400"/>
              <a:t> corresponding with the </a:t>
            </a:r>
            <a:r>
              <a:rPr lang="en-US" altLang="nl-BE" sz="2400">
                <a:solidFill>
                  <a:srgbClr val="FF0000"/>
                </a:solidFill>
              </a:rPr>
              <a:t>URL </a:t>
            </a:r>
            <a:r>
              <a:rPr lang="en-US" altLang="nl-BE" sz="2400"/>
              <a:t>(the Uniform Resource Locator) the client requested</a:t>
            </a:r>
          </a:p>
          <a:p>
            <a:endParaRPr lang="en-US" altLang="nl-BE" sz="2800"/>
          </a:p>
          <a:p>
            <a:endParaRPr lang="en-US" altLang="nl-BE" sz="2800"/>
          </a:p>
        </p:txBody>
      </p:sp>
      <p:sp>
        <p:nvSpPr>
          <p:cNvPr id="57348" name="Slide Number Placeholder 3">
            <a:extLst>
              <a:ext uri="{FF2B5EF4-FFF2-40B4-BE49-F238E27FC236}">
                <a16:creationId xmlns:a16="http://schemas.microsoft.com/office/drawing/2014/main" id="{B9F7657B-EA5F-48CF-909F-8A6A23C479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3B27D9-08E4-4B69-975E-7D1EBBA3663C}" type="slidenum">
              <a:rPr lang="nl-NL" altLang="nl-BE" sz="1200">
                <a:solidFill>
                  <a:srgbClr val="898989"/>
                </a:solidFill>
                <a:latin typeface="Arial" panose="020B0604020202020204" pitchFamily="34" charset="0"/>
              </a:rPr>
              <a:pPr>
                <a:spcBef>
                  <a:spcPct val="0"/>
                </a:spcBef>
                <a:buFontTx/>
                <a:buNone/>
              </a:pPr>
              <a:t>47</a:t>
            </a:fld>
            <a:endParaRPr lang="nl-NL" altLang="nl-BE" sz="1200">
              <a:solidFill>
                <a:srgbClr val="898989"/>
              </a:solidFill>
              <a:latin typeface="Arial" panose="020B0604020202020204" pitchFamily="34" charset="0"/>
            </a:endParaRPr>
          </a:p>
        </p:txBody>
      </p:sp>
      <p:pic>
        <p:nvPicPr>
          <p:cNvPr id="52229" name="Picture 1">
            <a:extLst>
              <a:ext uri="{FF2B5EF4-FFF2-40B4-BE49-F238E27FC236}">
                <a16:creationId xmlns:a16="http://schemas.microsoft.com/office/drawing/2014/main" id="{40220C15-AB30-4680-931A-E4E3FA5657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3070225"/>
            <a:ext cx="467042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500" fill="hold"/>
                                        <p:tgtEl>
                                          <p:spTgt spid="52229"/>
                                        </p:tgtEl>
                                        <p:attrNameLst>
                                          <p:attrName>ppt_w</p:attrName>
                                        </p:attrNameLst>
                                      </p:cBhvr>
                                      <p:tavLst>
                                        <p:tav tm="0">
                                          <p:val>
                                            <p:fltVal val="0"/>
                                          </p:val>
                                        </p:tav>
                                        <p:tav tm="100000">
                                          <p:val>
                                            <p:strVal val="#ppt_w"/>
                                          </p:val>
                                        </p:tav>
                                      </p:tavLst>
                                    </p:anim>
                                    <p:anim calcmode="lin" valueType="num">
                                      <p:cBhvr>
                                        <p:cTn id="8" dur="500" fill="hold"/>
                                        <p:tgtEl>
                                          <p:spTgt spid="52229"/>
                                        </p:tgtEl>
                                        <p:attrNameLst>
                                          <p:attrName>ppt_h</p:attrName>
                                        </p:attrNameLst>
                                      </p:cBhvr>
                                      <p:tavLst>
                                        <p:tav tm="0">
                                          <p:val>
                                            <p:fltVal val="0"/>
                                          </p:val>
                                        </p:tav>
                                        <p:tav tm="100000">
                                          <p:val>
                                            <p:strVal val="#ppt_h"/>
                                          </p:val>
                                        </p:tav>
                                      </p:tavLst>
                                    </p:anim>
                                    <p:animEffect transition="in" filter="fade">
                                      <p:cBhvr>
                                        <p:cTn id="9"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4880B7EC-5990-4635-B491-941D7D427E5A}"/>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53251" name="Content Placeholder 2">
            <a:extLst>
              <a:ext uri="{FF2B5EF4-FFF2-40B4-BE49-F238E27FC236}">
                <a16:creationId xmlns:a16="http://schemas.microsoft.com/office/drawing/2014/main" id="{CA8CF4B0-6304-4DE8-9713-263B32F7D4A1}"/>
              </a:ext>
            </a:extLst>
          </p:cNvPr>
          <p:cNvSpPr>
            <a:spLocks noGrp="1"/>
          </p:cNvSpPr>
          <p:nvPr>
            <p:ph idx="1"/>
          </p:nvPr>
        </p:nvSpPr>
        <p:spPr/>
        <p:txBody>
          <a:bodyPr/>
          <a:lstStyle/>
          <a:p>
            <a:r>
              <a:rPr lang="en-US" altLang="nl-BE" sz="2800"/>
              <a:t>To allow for </a:t>
            </a:r>
            <a:r>
              <a:rPr lang="en-US" altLang="nl-BE" sz="2800">
                <a:solidFill>
                  <a:srgbClr val="FF0000"/>
                </a:solidFill>
              </a:rPr>
              <a:t>basic markup </a:t>
            </a:r>
            <a:r>
              <a:rPr lang="en-US" altLang="nl-BE" sz="2800"/>
              <a:t>and </a:t>
            </a:r>
            <a:r>
              <a:rPr lang="en-US" altLang="nl-BE" sz="2800">
                <a:solidFill>
                  <a:srgbClr val="FF0000"/>
                </a:solidFill>
              </a:rPr>
              <a:t>layout aspects</a:t>
            </a:r>
            <a:r>
              <a:rPr lang="en-US" altLang="nl-BE" sz="2800"/>
              <a:t>, this content is oftentimes formatted using HTML (HyperText Markup Language) </a:t>
            </a:r>
          </a:p>
          <a:p>
            <a:r>
              <a:rPr lang="en-US" altLang="nl-BE" sz="2800"/>
              <a:t>Other content types can be requested and retrieved: XML, JSON, or multimedia (e.g. jpeg, mp4)</a:t>
            </a:r>
          </a:p>
          <a:p>
            <a:r>
              <a:rPr lang="en-US" altLang="nl-BE" sz="2800"/>
              <a:t>Also need to access </a:t>
            </a:r>
            <a:r>
              <a:rPr lang="en-US" altLang="nl-BE" sz="2800">
                <a:solidFill>
                  <a:srgbClr val="FF0000"/>
                </a:solidFill>
              </a:rPr>
              <a:t>dynamic documents (most updated data) </a:t>
            </a:r>
            <a:r>
              <a:rPr lang="en-US" altLang="nl-BE" sz="2800"/>
              <a:t>and visualize them in a web browser </a:t>
            </a:r>
          </a:p>
          <a:p>
            <a:r>
              <a:rPr lang="en-US" altLang="nl-BE" sz="2800"/>
              <a:t>Web server constructs HTML document “on-the-fly” based on a database query </a:t>
            </a:r>
            <a:r>
              <a:rPr lang="en-US" altLang="nl-BE" sz="2800">
                <a:sym typeface="Wingdings" panose="05000000000000000000" pitchFamily="2" charset="2"/>
              </a:rPr>
              <a:t></a:t>
            </a:r>
            <a:r>
              <a:rPr lang="en-US" altLang="nl-BE" sz="2800"/>
              <a:t> database web connectivity!</a:t>
            </a:r>
          </a:p>
          <a:p>
            <a:endParaRPr lang="nl-BE" altLang="nl-BE" sz="2800"/>
          </a:p>
        </p:txBody>
      </p:sp>
      <p:sp>
        <p:nvSpPr>
          <p:cNvPr id="58372" name="Slide Number Placeholder 3">
            <a:extLst>
              <a:ext uri="{FF2B5EF4-FFF2-40B4-BE49-F238E27FC236}">
                <a16:creationId xmlns:a16="http://schemas.microsoft.com/office/drawing/2014/main" id="{F32ED587-D376-4275-8332-B1DB187432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0189EA-8473-4222-B07F-1C87FE2418C6}" type="slidenum">
              <a:rPr lang="nl-NL" altLang="nl-BE" sz="1200">
                <a:solidFill>
                  <a:srgbClr val="898989"/>
                </a:solidFill>
                <a:latin typeface="Arial" panose="020B0604020202020204" pitchFamily="34" charset="0"/>
              </a:rPr>
              <a:pPr>
                <a:spcBef>
                  <a:spcPct val="0"/>
                </a:spcBef>
                <a:buFontTx/>
                <a:buNone/>
              </a:pPr>
              <a:t>48</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p:cTn id="7" dur="500" fill="hold"/>
                                        <p:tgtEl>
                                          <p:spTgt spid="5325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325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325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3251">
                                            <p:txEl>
                                              <p:pRg st="2" end="2"/>
                                            </p:txEl>
                                          </p:spTgt>
                                        </p:tgtEl>
                                        <p:attrNameLst>
                                          <p:attrName>style.visibility</p:attrName>
                                        </p:attrNameLst>
                                      </p:cBhvr>
                                      <p:to>
                                        <p:strVal val="visible"/>
                                      </p:to>
                                    </p:set>
                                    <p:anim calcmode="lin" valueType="num">
                                      <p:cBhvr>
                                        <p:cTn id="14" dur="500" fill="hold"/>
                                        <p:tgtEl>
                                          <p:spTgt spid="5325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325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3251">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anim calcmode="lin" valueType="num">
                                      <p:cBhvr>
                                        <p:cTn id="19" dur="500" fill="hold"/>
                                        <p:tgtEl>
                                          <p:spTgt spid="53251">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3251">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B50C78-982F-4A8B-A78E-751DA09D5806}"/>
              </a:ext>
            </a:extLst>
          </p:cNvPr>
          <p:cNvSpPr/>
          <p:nvPr/>
        </p:nvSpPr>
        <p:spPr>
          <a:xfrm>
            <a:off x="1152525" y="5443538"/>
            <a:ext cx="6724650" cy="7778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43" name="Title 1">
            <a:extLst>
              <a:ext uri="{FF2B5EF4-FFF2-40B4-BE49-F238E27FC236}">
                <a16:creationId xmlns:a16="http://schemas.microsoft.com/office/drawing/2014/main" id="{1B6051E4-1416-4B81-9062-200E6C1BFAB6}"/>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2" name="Content Placeholder 2">
            <a:extLst>
              <a:ext uri="{FF2B5EF4-FFF2-40B4-BE49-F238E27FC236}">
                <a16:creationId xmlns:a16="http://schemas.microsoft.com/office/drawing/2014/main" id="{B0E76803-9AD2-47EE-894E-B564B4F9DADC}"/>
              </a:ext>
            </a:extLst>
          </p:cNvPr>
          <p:cNvSpPr>
            <a:spLocks noGrp="1"/>
          </p:cNvSpPr>
          <p:nvPr>
            <p:ph idx="1"/>
          </p:nvPr>
        </p:nvSpPr>
        <p:spPr>
          <a:xfrm>
            <a:off x="495300" y="1441450"/>
            <a:ext cx="8915400" cy="4525963"/>
          </a:xfrm>
        </p:spPr>
        <p:txBody>
          <a:bodyPr/>
          <a:lstStyle/>
          <a:p>
            <a:r>
              <a:rPr lang="en-US" altLang="nl-BE" sz="2400"/>
              <a:t>The rising popularity of </a:t>
            </a:r>
            <a:r>
              <a:rPr lang="en-US" altLang="nl-BE" sz="2400">
                <a:solidFill>
                  <a:srgbClr val="FF0000"/>
                </a:solidFill>
              </a:rPr>
              <a:t>JavaScript </a:t>
            </a:r>
            <a:r>
              <a:rPr lang="en-US" altLang="nl-BE" sz="2400"/>
              <a:t>and </a:t>
            </a:r>
            <a:r>
              <a:rPr lang="en-US" altLang="nl-BE" sz="2400">
                <a:solidFill>
                  <a:srgbClr val="FF0000"/>
                </a:solidFill>
              </a:rPr>
              <a:t>web-based APIs </a:t>
            </a:r>
            <a:r>
              <a:rPr lang="en-US" altLang="nl-BE" sz="2400"/>
              <a:t>and protocols have caused many database vendors to offer Web querying APIs to outside clients, such as </a:t>
            </a:r>
            <a:r>
              <a:rPr lang="en-US" altLang="nl-BE" sz="2400">
                <a:solidFill>
                  <a:srgbClr val="FF0000"/>
                </a:solidFill>
              </a:rPr>
              <a:t>REST</a:t>
            </a:r>
            <a:r>
              <a:rPr lang="en-US" altLang="nl-BE" sz="2400"/>
              <a:t> (REpresentational State Transfer) and </a:t>
            </a:r>
            <a:r>
              <a:rPr lang="en-US" altLang="nl-BE" sz="2400">
                <a:solidFill>
                  <a:srgbClr val="FF0000"/>
                </a:solidFill>
              </a:rPr>
              <a:t>SOAP</a:t>
            </a:r>
            <a:r>
              <a:rPr lang="en-US" altLang="nl-BE" sz="2400"/>
              <a:t> (Simple Object Access Protocol)</a:t>
            </a:r>
          </a:p>
          <a:p>
            <a:r>
              <a:rPr lang="en-US" altLang="nl-BE" sz="2400"/>
              <a:t>REST has become especially popular in recent NoSQL databases (which then acts as the client directly connecting to the database server)</a:t>
            </a:r>
            <a:endParaRPr lang="nl-BE" altLang="nl-BE" sz="2400"/>
          </a:p>
          <a:p>
            <a:r>
              <a:rPr lang="en-US" altLang="nl-BE" sz="2400"/>
              <a:t>As an example, a JavaScript fragment </a:t>
            </a:r>
            <a:r>
              <a:rPr lang="en-US" altLang="nl-BE" sz="2400" i="1"/>
              <a:t>embedded inside a web application</a:t>
            </a:r>
            <a:r>
              <a:rPr lang="en-US" altLang="nl-BE" sz="2400"/>
              <a:t> can perform a synchronous HTTP call to the following endpoint (e.g., using Oracle’s NoSQL data services):</a:t>
            </a:r>
            <a:br>
              <a:rPr lang="en-US" altLang="nl-BE" sz="2400"/>
            </a:br>
            <a:endParaRPr lang="nl-BE" altLang="nl-BE" sz="2400"/>
          </a:p>
          <a:p>
            <a:pPr marL="457200" lvl="1" indent="0">
              <a:buFont typeface="Arial" panose="020B0604020202020204" pitchFamily="34" charset="0"/>
              <a:buNone/>
            </a:pPr>
            <a:r>
              <a:rPr lang="en-GB" altLang="nl-BE" sz="1800">
                <a:latin typeface="Consolas" panose="020B0609020204030204" pitchFamily="49" charset="0"/>
              </a:rPr>
              <a:t>  http://database_server:8080/book_database/books/</a:t>
            </a:r>
            <a:endParaRPr lang="nl-BE" altLang="nl-BE" sz="1800">
              <a:latin typeface="Consolas" panose="020B0609020204030204" pitchFamily="49" charset="0"/>
            </a:endParaRPr>
          </a:p>
        </p:txBody>
      </p:sp>
      <p:sp>
        <p:nvSpPr>
          <p:cNvPr id="61445" name="Slide Number Placeholder 3">
            <a:extLst>
              <a:ext uri="{FF2B5EF4-FFF2-40B4-BE49-F238E27FC236}">
                <a16:creationId xmlns:a16="http://schemas.microsoft.com/office/drawing/2014/main" id="{9DF5D1B2-80C4-47BC-8D84-CA68B163F8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4F01E2-DDF0-4E86-B36D-2CCC66A42568}" type="slidenum">
              <a:rPr lang="nl-NL" altLang="nl-BE" sz="1200">
                <a:solidFill>
                  <a:srgbClr val="898989"/>
                </a:solidFill>
                <a:latin typeface="Arial" panose="020B0604020202020204" pitchFamily="34" charset="0"/>
              </a:rPr>
              <a:pPr>
                <a:spcBef>
                  <a:spcPct val="0"/>
                </a:spcBef>
                <a:buFontTx/>
                <a:buNone/>
              </a:pPr>
              <a:t>49</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8F80372-28DF-477D-AFC6-1EB9CE424C9F}"/>
              </a:ext>
            </a:extLst>
          </p:cNvPr>
          <p:cNvSpPr>
            <a:spLocks noGrp="1"/>
          </p:cNvSpPr>
          <p:nvPr>
            <p:ph type="title"/>
          </p:nvPr>
        </p:nvSpPr>
        <p:spPr/>
        <p:txBody>
          <a:bodyPr/>
          <a:lstStyle/>
          <a:p>
            <a:r>
              <a:rPr lang="en-US" altLang="nl-BE"/>
              <a:t>Database System Architectures</a:t>
            </a:r>
            <a:endParaRPr lang="nl-BE" altLang="nl-BE"/>
          </a:p>
        </p:txBody>
      </p:sp>
      <p:sp>
        <p:nvSpPr>
          <p:cNvPr id="6147" name="Content Placeholder 2">
            <a:extLst>
              <a:ext uri="{FF2B5EF4-FFF2-40B4-BE49-F238E27FC236}">
                <a16:creationId xmlns:a16="http://schemas.microsoft.com/office/drawing/2014/main" id="{579D3F54-B5E4-43A7-A229-03831DF429EC}"/>
              </a:ext>
            </a:extLst>
          </p:cNvPr>
          <p:cNvSpPr>
            <a:spLocks noGrp="1"/>
          </p:cNvSpPr>
          <p:nvPr>
            <p:ph idx="1"/>
          </p:nvPr>
        </p:nvSpPr>
        <p:spPr>
          <a:xfrm>
            <a:off x="334963" y="1555750"/>
            <a:ext cx="9358312" cy="5302250"/>
          </a:xfrm>
        </p:spPr>
        <p:txBody>
          <a:bodyPr/>
          <a:lstStyle/>
          <a:p>
            <a:r>
              <a:rPr lang="en-US" altLang="nl-BE" sz="2800" dirty="0">
                <a:solidFill>
                  <a:srgbClr val="FF0000"/>
                </a:solidFill>
              </a:rPr>
              <a:t>Centralized system architecture II (PC)</a:t>
            </a:r>
          </a:p>
          <a:p>
            <a:pPr lvl="1"/>
            <a:r>
              <a:rPr lang="en-US" altLang="nl-BE" sz="2400" dirty="0"/>
              <a:t>PCs are employed to execute the presentation logic, application logic, DBMS (as a client) </a:t>
            </a:r>
          </a:p>
          <a:p>
            <a:pPr lvl="1"/>
            <a:r>
              <a:rPr lang="en-US" altLang="nl-BE" sz="2400" dirty="0"/>
              <a:t>Still needs a file server to transfer data (very busy network)</a:t>
            </a:r>
          </a:p>
          <a:p>
            <a:pPr lvl="1"/>
            <a:endParaRPr lang="nl-BE" altLang="nl-BE" sz="1800" dirty="0"/>
          </a:p>
        </p:txBody>
      </p:sp>
      <p:sp>
        <p:nvSpPr>
          <p:cNvPr id="7172" name="Slide Number Placeholder 3">
            <a:extLst>
              <a:ext uri="{FF2B5EF4-FFF2-40B4-BE49-F238E27FC236}">
                <a16:creationId xmlns:a16="http://schemas.microsoft.com/office/drawing/2014/main" id="{5AC7801F-DDEF-4DE7-A541-AFC0F45B26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54A17C-00BE-4314-8311-ECAB9BA3AB0D}" type="slidenum">
              <a:rPr lang="nl-NL" altLang="nl-BE" sz="1200">
                <a:solidFill>
                  <a:srgbClr val="898989"/>
                </a:solidFill>
                <a:latin typeface="Arial" panose="020B0604020202020204" pitchFamily="34" charset="0"/>
              </a:rPr>
              <a:pPr>
                <a:spcBef>
                  <a:spcPct val="0"/>
                </a:spcBef>
                <a:buFontTx/>
                <a:buNone/>
              </a:pPr>
              <a:t>5</a:t>
            </a:fld>
            <a:endParaRPr lang="nl-NL" altLang="nl-BE" sz="1200">
              <a:solidFill>
                <a:srgbClr val="898989"/>
              </a:solidFill>
              <a:latin typeface="Arial" panose="020B0604020202020204" pitchFamily="34" charset="0"/>
            </a:endParaRPr>
          </a:p>
        </p:txBody>
      </p:sp>
      <p:pic>
        <p:nvPicPr>
          <p:cNvPr id="7173" name="Picture 1">
            <a:extLst>
              <a:ext uri="{FF2B5EF4-FFF2-40B4-BE49-F238E27FC236}">
                <a16:creationId xmlns:a16="http://schemas.microsoft.com/office/drawing/2014/main" id="{DC1006C0-287C-4863-B21D-BC25E4EDC6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3968750"/>
            <a:ext cx="60563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3D07A53-A30E-4496-92B2-2EFA8A3F793E}"/>
              </a:ext>
            </a:extLst>
          </p:cNvPr>
          <p:cNvSpPr/>
          <p:nvPr/>
        </p:nvSpPr>
        <p:spPr>
          <a:xfrm>
            <a:off x="1814513" y="5645150"/>
            <a:ext cx="1520825" cy="565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p:cTn id="7"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1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14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 calcmode="lin" valueType="num">
                                      <p:cBhvr>
                                        <p:cTn id="14" dur="500" fill="hold"/>
                                        <p:tgtEl>
                                          <p:spTgt spid="614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14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1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8AD7AE-CC44-43B4-915F-F9E13E6F70CC}"/>
              </a:ext>
            </a:extLst>
          </p:cNvPr>
          <p:cNvSpPr/>
          <p:nvPr/>
        </p:nvSpPr>
        <p:spPr>
          <a:xfrm>
            <a:off x="712788" y="2308225"/>
            <a:ext cx="8169275" cy="40481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67" name="Title 1">
            <a:extLst>
              <a:ext uri="{FF2B5EF4-FFF2-40B4-BE49-F238E27FC236}">
                <a16:creationId xmlns:a16="http://schemas.microsoft.com/office/drawing/2014/main" id="{4DC56A85-836E-456B-A48C-7E6C145499B3}"/>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187395" name="Content Placeholder 2">
            <a:extLst>
              <a:ext uri="{FF2B5EF4-FFF2-40B4-BE49-F238E27FC236}">
                <a16:creationId xmlns:a16="http://schemas.microsoft.com/office/drawing/2014/main" id="{BB79D1C6-9C78-47A6-B1EF-7A7D9BABBC80}"/>
              </a:ext>
            </a:extLst>
          </p:cNvPr>
          <p:cNvSpPr>
            <a:spLocks noGrp="1"/>
          </p:cNvSpPr>
          <p:nvPr>
            <p:ph idx="1"/>
          </p:nvPr>
        </p:nvSpPr>
        <p:spPr>
          <a:xfrm>
            <a:off x="406400" y="1417638"/>
            <a:ext cx="8915400" cy="4525962"/>
          </a:xfrm>
        </p:spPr>
        <p:txBody>
          <a:bodyPr/>
          <a:lstStyle/>
          <a:p>
            <a:pPr>
              <a:defRPr/>
            </a:pPr>
            <a:r>
              <a:rPr lang="en-US" sz="2000" dirty="0"/>
              <a:t>The following answer is returned by the server, formatted as JSON, as a standard HTTP reply:</a:t>
            </a:r>
            <a:endParaRPr lang="nl-BE" sz="2000" dirty="0"/>
          </a:p>
          <a:p>
            <a:pPr marL="355600" indent="0">
              <a:buFont typeface="Arial" panose="020B0604020202020204" pitchFamily="34" charset="0"/>
              <a:buNone/>
              <a:defRPr/>
            </a:pPr>
            <a:br>
              <a:rPr lang="en-GB" sz="1600" dirty="0">
                <a:latin typeface="Consolas" panose="020B0609020204030204" pitchFamily="49" charset="0"/>
              </a:rPr>
            </a:br>
            <a:r>
              <a:rPr lang="en-GB" sz="1400" dirty="0">
                <a:latin typeface="Consolas" panose="020B0609020204030204" pitchFamily="49" charset="0"/>
              </a:rPr>
              <a:t>HTTP/1.1 200 OK</a:t>
            </a:r>
            <a:endParaRPr lang="nl-BE" sz="1400" dirty="0">
              <a:latin typeface="Consolas" panose="020B0609020204030204" pitchFamily="49" charset="0"/>
            </a:endParaRPr>
          </a:p>
          <a:p>
            <a:pPr marL="355600" indent="0">
              <a:buFont typeface="Arial" panose="020B0604020202020204" pitchFamily="34" charset="0"/>
              <a:buNone/>
              <a:defRPr/>
            </a:pPr>
            <a:r>
              <a:rPr lang="en-GB" sz="1400" dirty="0">
                <a:latin typeface="Consolas" panose="020B0609020204030204" pitchFamily="49" charset="0"/>
              </a:rPr>
              <a:t>Content-Type: application/</a:t>
            </a:r>
            <a:r>
              <a:rPr lang="en-GB" sz="1400" dirty="0" err="1">
                <a:latin typeface="Consolas" panose="020B0609020204030204" pitchFamily="49" charset="0"/>
              </a:rPr>
              <a:t>json</a:t>
            </a:r>
            <a:endParaRPr lang="nl-BE" sz="1400" dirty="0">
              <a:latin typeface="Consolas" panose="020B0609020204030204" pitchFamily="49" charset="0"/>
            </a:endParaRPr>
          </a:p>
          <a:p>
            <a:pPr marL="355600" indent="0">
              <a:buFont typeface="Arial" panose="020B0604020202020204" pitchFamily="34" charset="0"/>
              <a:buNone/>
              <a:defRPr/>
            </a:pPr>
            <a:r>
              <a:rPr lang="en-GB" sz="1400" dirty="0">
                <a:latin typeface="Consolas" panose="020B0609020204030204" pitchFamily="49" charset="0"/>
              </a:rPr>
              <a:t>Transfer-Encoding: chunked</a:t>
            </a:r>
            <a:endParaRPr lang="nl-BE" sz="14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"items":[</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{"id":7369,"title":"Book One"}, {"id":7499,"title":"My Second Book"}, {"id":7521,"title":"Third Book"}</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a:t>
            </a:r>
            <a:r>
              <a:rPr lang="en-GB" sz="1100" dirty="0" err="1">
                <a:latin typeface="Consolas" panose="020B0609020204030204" pitchFamily="49" charset="0"/>
              </a:rPr>
              <a:t>hasMore</a:t>
            </a:r>
            <a:r>
              <a:rPr lang="en-GB" sz="1100" dirty="0">
                <a:latin typeface="Consolas" panose="020B0609020204030204" pitchFamily="49" charset="0"/>
              </a:rPr>
              <a:t>":true,   "limit":3,   "offset":0,   "count":3,</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"links":[</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a:t>
            </a:r>
            <a:r>
              <a:rPr lang="en-GB" sz="1100" dirty="0" err="1">
                <a:latin typeface="Consolas" panose="020B0609020204030204" pitchFamily="49" charset="0"/>
              </a:rPr>
              <a:t>rel</a:t>
            </a:r>
            <a:r>
              <a:rPr lang="en-GB" sz="1100" dirty="0">
                <a:latin typeface="Consolas" panose="020B0609020204030204" pitchFamily="49" charset="0"/>
              </a:rPr>
              <a:t>":"self",</a:t>
            </a:r>
            <a:br>
              <a:rPr lang="en-GB" sz="1100" dirty="0">
                <a:latin typeface="Consolas" panose="020B0609020204030204" pitchFamily="49" charset="0"/>
              </a:rPr>
            </a:br>
            <a:r>
              <a:rPr lang="en-GB" sz="1100" dirty="0">
                <a:latin typeface="Consolas" panose="020B0609020204030204" pitchFamily="49" charset="0"/>
              </a:rPr>
              <a:t>  "</a:t>
            </a:r>
            <a:r>
              <a:rPr lang="en-GB" sz="1100" dirty="0" err="1">
                <a:latin typeface="Consolas" panose="020B0609020204030204" pitchFamily="49" charset="0"/>
              </a:rPr>
              <a:t>href</a:t>
            </a:r>
            <a:r>
              <a:rPr lang="en-GB" sz="1100" dirty="0">
                <a:latin typeface="Consolas" panose="020B0609020204030204" pitchFamily="49" charset="0"/>
              </a:rPr>
              <a:t>":" http://database_server:8080/book_database/books/</a:t>
            </a:r>
            <a:r>
              <a:rPr lang="en-US" sz="1100" dirty="0">
                <a:latin typeface="Consolas" panose="020B0609020204030204" pitchFamily="49" charset="0"/>
              </a:rPr>
              <a:t>"},</a:t>
            </a:r>
            <a:endParaRPr lang="nl-BE" sz="1100" dirty="0">
              <a:latin typeface="Consolas" panose="020B0609020204030204" pitchFamily="49" charset="0"/>
            </a:endParaRPr>
          </a:p>
          <a:p>
            <a:pPr marL="355600" indent="0">
              <a:buFont typeface="Arial" panose="020B0604020202020204" pitchFamily="34" charset="0"/>
              <a:buNone/>
              <a:defRPr/>
            </a:pP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a:t>
            </a:r>
            <a:r>
              <a:rPr lang="en-US" sz="1200" dirty="0" err="1">
                <a:latin typeface="Consolas" panose="020B0609020204030204" pitchFamily="49" charset="0"/>
              </a:rPr>
              <a:t>describedby</a:t>
            </a:r>
            <a:r>
              <a:rPr lang="en-US" sz="1200" dirty="0">
                <a:latin typeface="Consolas" panose="020B0609020204030204" pitchFamily="49" charset="0"/>
              </a:rPr>
              <a:t>",</a:t>
            </a:r>
            <a:br>
              <a:rPr lang="en-US" sz="1200" dirty="0">
                <a:latin typeface="Consolas" panose="020B0609020204030204" pitchFamily="49" charset="0"/>
              </a:rPr>
            </a:br>
            <a:r>
              <a:rPr lang="en-US" sz="1200" dirty="0">
                <a:latin typeface="Consolas" panose="020B0609020204030204" pitchFamily="49" charset="0"/>
              </a:rPr>
              <a:t>  </a:t>
            </a:r>
            <a:r>
              <a:rPr lang="en-US" sz="1100" dirty="0">
                <a:latin typeface="Consolas" panose="020B0609020204030204" pitchFamily="49" charset="0"/>
              </a:rPr>
              <a:t>"</a:t>
            </a:r>
            <a:r>
              <a:rPr lang="en-US" sz="1100" dirty="0" err="1">
                <a:latin typeface="Consolas" panose="020B0609020204030204" pitchFamily="49" charset="0"/>
              </a:rPr>
              <a:t>href</a:t>
            </a:r>
            <a:r>
              <a:rPr lang="en-US" sz="1100" dirty="0">
                <a:latin typeface="Consolas" panose="020B0609020204030204" pitchFamily="49" charset="0"/>
              </a:rPr>
              <a:t>":"http://database_server:8080/metadata-catalog/</a:t>
            </a:r>
            <a:r>
              <a:rPr lang="en-US" sz="1100" dirty="0" err="1">
                <a:latin typeface="Consolas" panose="020B0609020204030204" pitchFamily="49" charset="0"/>
              </a:rPr>
              <a:t>book_database</a:t>
            </a:r>
            <a:r>
              <a:rPr lang="en-US" sz="1100" dirty="0">
                <a:latin typeface="Consolas" panose="020B0609020204030204" pitchFamily="49" charset="0"/>
              </a:rPr>
              <a:t>/books/"},</a:t>
            </a:r>
            <a:endParaRPr lang="nl-BE" sz="1200" dirty="0">
              <a:latin typeface="Consolas" panose="020B0609020204030204" pitchFamily="49" charset="0"/>
            </a:endParaRPr>
          </a:p>
          <a:p>
            <a:pPr marL="355600" indent="0">
              <a:buFont typeface="Arial" panose="020B0604020202020204" pitchFamily="34" charset="0"/>
              <a:buNone/>
              <a:defRPr/>
            </a:pPr>
            <a:r>
              <a:rPr lang="en-US" sz="1100" dirty="0">
                <a:latin typeface="Consolas" panose="020B0609020204030204" pitchFamily="49" charset="0"/>
              </a:rPr>
              <a:t> </a:t>
            </a:r>
            <a:r>
              <a:rPr lang="en-GB" sz="1100" dirty="0">
                <a:latin typeface="Consolas" panose="020B0609020204030204" pitchFamily="49" charset="0"/>
              </a:rPr>
              <a:t>{"</a:t>
            </a:r>
            <a:r>
              <a:rPr lang="en-GB" sz="1100" dirty="0" err="1">
                <a:latin typeface="Consolas" panose="020B0609020204030204" pitchFamily="49" charset="0"/>
              </a:rPr>
              <a:t>rel</a:t>
            </a:r>
            <a:r>
              <a:rPr lang="en-GB" sz="1100" dirty="0">
                <a:latin typeface="Consolas" panose="020B0609020204030204" pitchFamily="49" charset="0"/>
              </a:rPr>
              <a:t>":"first",</a:t>
            </a:r>
            <a:br>
              <a:rPr lang="en-GB" sz="1100" dirty="0">
                <a:latin typeface="Consolas" panose="020B0609020204030204" pitchFamily="49" charset="0"/>
              </a:rPr>
            </a:br>
            <a:r>
              <a:rPr lang="en-GB" sz="1100" dirty="0">
                <a:latin typeface="Consolas" panose="020B0609020204030204" pitchFamily="49" charset="0"/>
              </a:rPr>
              <a:t>  "</a:t>
            </a:r>
            <a:r>
              <a:rPr lang="en-GB" sz="1100" dirty="0" err="1">
                <a:latin typeface="Consolas" panose="020B0609020204030204" pitchFamily="49" charset="0"/>
              </a:rPr>
              <a:t>href</a:t>
            </a:r>
            <a:r>
              <a:rPr lang="en-GB" sz="1100" dirty="0">
                <a:latin typeface="Consolas" panose="020B0609020204030204" pitchFamily="49" charset="0"/>
              </a:rPr>
              <a:t>":"http://database_server:8080/</a:t>
            </a:r>
            <a:r>
              <a:rPr lang="en-GB" sz="1100" dirty="0" err="1">
                <a:latin typeface="Consolas" panose="020B0609020204030204" pitchFamily="49" charset="0"/>
              </a:rPr>
              <a:t>book_database</a:t>
            </a:r>
            <a:r>
              <a:rPr lang="en-GB" sz="1100" dirty="0">
                <a:latin typeface="Consolas" panose="020B0609020204030204" pitchFamily="49" charset="0"/>
              </a:rPr>
              <a:t>/books/"},</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a:t>
            </a:r>
            <a:r>
              <a:rPr lang="en-GB" sz="1100" dirty="0" err="1">
                <a:latin typeface="Consolas" panose="020B0609020204030204" pitchFamily="49" charset="0"/>
              </a:rPr>
              <a:t>rel</a:t>
            </a:r>
            <a:r>
              <a:rPr lang="en-GB" sz="1100" dirty="0">
                <a:latin typeface="Consolas" panose="020B0609020204030204" pitchFamily="49" charset="0"/>
              </a:rPr>
              <a:t>":"next",</a:t>
            </a:r>
            <a:br>
              <a:rPr lang="en-GB" sz="1100" dirty="0">
                <a:latin typeface="Consolas" panose="020B0609020204030204" pitchFamily="49" charset="0"/>
              </a:rPr>
            </a:br>
            <a:r>
              <a:rPr lang="en-GB" sz="1100" dirty="0">
                <a:latin typeface="Consolas" panose="020B0609020204030204" pitchFamily="49" charset="0"/>
              </a:rPr>
              <a:t>  "</a:t>
            </a:r>
            <a:r>
              <a:rPr lang="en-GB" sz="1100" dirty="0" err="1">
                <a:latin typeface="Consolas" panose="020B0609020204030204" pitchFamily="49" charset="0"/>
              </a:rPr>
              <a:t>href</a:t>
            </a:r>
            <a:r>
              <a:rPr lang="en-GB" sz="1100" dirty="0">
                <a:latin typeface="Consolas" panose="020B0609020204030204" pitchFamily="49" charset="0"/>
              </a:rPr>
              <a:t>":"http://database_server:8080/</a:t>
            </a:r>
            <a:r>
              <a:rPr lang="en-GB" sz="1100" dirty="0" err="1">
                <a:latin typeface="Consolas" panose="020B0609020204030204" pitchFamily="49" charset="0"/>
              </a:rPr>
              <a:t>book_database</a:t>
            </a:r>
            <a:r>
              <a:rPr lang="en-GB" sz="1100" dirty="0">
                <a:latin typeface="Consolas" panose="020B0609020204030204" pitchFamily="49" charset="0"/>
              </a:rPr>
              <a:t>/books/?offset=3"}</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 ]</a:t>
            </a:r>
            <a:endParaRPr lang="nl-BE" sz="1100" dirty="0">
              <a:latin typeface="Consolas" panose="020B0609020204030204" pitchFamily="49" charset="0"/>
            </a:endParaRPr>
          </a:p>
          <a:p>
            <a:pPr marL="355600" indent="0">
              <a:buFont typeface="Arial" panose="020B0604020202020204" pitchFamily="34" charset="0"/>
              <a:buNone/>
              <a:defRPr/>
            </a:pPr>
            <a:r>
              <a:rPr lang="en-GB" sz="1100" dirty="0">
                <a:latin typeface="Consolas" panose="020B0609020204030204" pitchFamily="49" charset="0"/>
              </a:rPr>
              <a:t>}</a:t>
            </a:r>
            <a:endParaRPr lang="nl-BE" sz="1400" dirty="0">
              <a:latin typeface="Consolas" panose="020B0609020204030204" pitchFamily="49" charset="0"/>
            </a:endParaRPr>
          </a:p>
        </p:txBody>
      </p:sp>
      <p:sp>
        <p:nvSpPr>
          <p:cNvPr id="62469" name="Slide Number Placeholder 3">
            <a:extLst>
              <a:ext uri="{FF2B5EF4-FFF2-40B4-BE49-F238E27FC236}">
                <a16:creationId xmlns:a16="http://schemas.microsoft.com/office/drawing/2014/main" id="{46854A6A-CEE1-44FB-9679-C5988A2D20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1F237B-B055-45CF-B51A-E852BC47C66A}" type="slidenum">
              <a:rPr lang="nl-NL" altLang="nl-BE" sz="1200">
                <a:solidFill>
                  <a:srgbClr val="898989"/>
                </a:solidFill>
                <a:latin typeface="Arial" panose="020B0604020202020204" pitchFamily="34" charset="0"/>
              </a:rPr>
              <a:pPr>
                <a:spcBef>
                  <a:spcPct val="0"/>
                </a:spcBef>
                <a:buFontTx/>
                <a:buNone/>
              </a:pPr>
              <a:t>50</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 calcmode="lin" valueType="num">
                                      <p:cBhvr>
                                        <p:cTn id="7" dur="500" fill="hold"/>
                                        <p:tgtEl>
                                          <p:spTgt spid="1873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873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8739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87395">
                                            <p:txEl>
                                              <p:pRg st="2" end="2"/>
                                            </p:txEl>
                                          </p:spTgt>
                                        </p:tgtEl>
                                        <p:attrNameLst>
                                          <p:attrName>style.visibility</p:attrName>
                                        </p:attrNameLst>
                                      </p:cBhvr>
                                      <p:to>
                                        <p:strVal val="visible"/>
                                      </p:to>
                                    </p:set>
                                    <p:anim calcmode="lin" valueType="num">
                                      <p:cBhvr>
                                        <p:cTn id="12" dur="500" fill="hold"/>
                                        <p:tgtEl>
                                          <p:spTgt spid="18739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8739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87395">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87395">
                                            <p:txEl>
                                              <p:pRg st="3" end="3"/>
                                            </p:txEl>
                                          </p:spTgt>
                                        </p:tgtEl>
                                        <p:attrNameLst>
                                          <p:attrName>style.visibility</p:attrName>
                                        </p:attrNameLst>
                                      </p:cBhvr>
                                      <p:to>
                                        <p:strVal val="visible"/>
                                      </p:to>
                                    </p:set>
                                    <p:anim calcmode="lin" valueType="num">
                                      <p:cBhvr>
                                        <p:cTn id="17" dur="500" fill="hold"/>
                                        <p:tgtEl>
                                          <p:spTgt spid="18739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8739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187395">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87395">
                                            <p:txEl>
                                              <p:pRg st="4" end="4"/>
                                            </p:txEl>
                                          </p:spTgt>
                                        </p:tgtEl>
                                        <p:attrNameLst>
                                          <p:attrName>style.visibility</p:attrName>
                                        </p:attrNameLst>
                                      </p:cBhvr>
                                      <p:to>
                                        <p:strVal val="visible"/>
                                      </p:to>
                                    </p:set>
                                    <p:anim calcmode="lin" valueType="num">
                                      <p:cBhvr>
                                        <p:cTn id="22" dur="500" fill="hold"/>
                                        <p:tgtEl>
                                          <p:spTgt spid="18739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8739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187395">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87395">
                                            <p:txEl>
                                              <p:pRg st="5" end="5"/>
                                            </p:txEl>
                                          </p:spTgt>
                                        </p:tgtEl>
                                        <p:attrNameLst>
                                          <p:attrName>style.visibility</p:attrName>
                                        </p:attrNameLst>
                                      </p:cBhvr>
                                      <p:to>
                                        <p:strVal val="visible"/>
                                      </p:to>
                                    </p:set>
                                    <p:anim calcmode="lin" valueType="num">
                                      <p:cBhvr>
                                        <p:cTn id="27" dur="500" fill="hold"/>
                                        <p:tgtEl>
                                          <p:spTgt spid="18739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187395">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187395">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87395">
                                            <p:txEl>
                                              <p:pRg st="6" end="6"/>
                                            </p:txEl>
                                          </p:spTgt>
                                        </p:tgtEl>
                                        <p:attrNameLst>
                                          <p:attrName>style.visibility</p:attrName>
                                        </p:attrNameLst>
                                      </p:cBhvr>
                                      <p:to>
                                        <p:strVal val="visible"/>
                                      </p:to>
                                    </p:set>
                                    <p:anim calcmode="lin" valueType="num">
                                      <p:cBhvr>
                                        <p:cTn id="32" dur="500" fill="hold"/>
                                        <p:tgtEl>
                                          <p:spTgt spid="187395">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187395">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187395">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87395">
                                            <p:txEl>
                                              <p:pRg st="7" end="7"/>
                                            </p:txEl>
                                          </p:spTgt>
                                        </p:tgtEl>
                                        <p:attrNameLst>
                                          <p:attrName>style.visibility</p:attrName>
                                        </p:attrNameLst>
                                      </p:cBhvr>
                                      <p:to>
                                        <p:strVal val="visible"/>
                                      </p:to>
                                    </p:set>
                                    <p:anim calcmode="lin" valueType="num">
                                      <p:cBhvr>
                                        <p:cTn id="37" dur="500" fill="hold"/>
                                        <p:tgtEl>
                                          <p:spTgt spid="187395">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187395">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187395">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87395">
                                            <p:txEl>
                                              <p:pRg st="8" end="8"/>
                                            </p:txEl>
                                          </p:spTgt>
                                        </p:tgtEl>
                                        <p:attrNameLst>
                                          <p:attrName>style.visibility</p:attrName>
                                        </p:attrNameLst>
                                      </p:cBhvr>
                                      <p:to>
                                        <p:strVal val="visible"/>
                                      </p:to>
                                    </p:set>
                                    <p:anim calcmode="lin" valueType="num">
                                      <p:cBhvr>
                                        <p:cTn id="42" dur="500" fill="hold"/>
                                        <p:tgtEl>
                                          <p:spTgt spid="187395">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187395">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187395">
                                            <p:txEl>
                                              <p:pRg st="8" end="8"/>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187395">
                                            <p:txEl>
                                              <p:pRg st="9" end="9"/>
                                            </p:txEl>
                                          </p:spTgt>
                                        </p:tgtEl>
                                        <p:attrNameLst>
                                          <p:attrName>style.visibility</p:attrName>
                                        </p:attrNameLst>
                                      </p:cBhvr>
                                      <p:to>
                                        <p:strVal val="visible"/>
                                      </p:to>
                                    </p:set>
                                    <p:anim calcmode="lin" valueType="num">
                                      <p:cBhvr>
                                        <p:cTn id="47" dur="500" fill="hold"/>
                                        <p:tgtEl>
                                          <p:spTgt spid="187395">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187395">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187395">
                                            <p:txEl>
                                              <p:pRg st="9" end="9"/>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187395">
                                            <p:txEl>
                                              <p:pRg st="10" end="10"/>
                                            </p:txEl>
                                          </p:spTgt>
                                        </p:tgtEl>
                                        <p:attrNameLst>
                                          <p:attrName>style.visibility</p:attrName>
                                        </p:attrNameLst>
                                      </p:cBhvr>
                                      <p:to>
                                        <p:strVal val="visible"/>
                                      </p:to>
                                    </p:set>
                                    <p:anim calcmode="lin" valueType="num">
                                      <p:cBhvr>
                                        <p:cTn id="52" dur="500" fill="hold"/>
                                        <p:tgtEl>
                                          <p:spTgt spid="187395">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187395">
                                            <p:txEl>
                                              <p:pRg st="10" end="10"/>
                                            </p:txEl>
                                          </p:spTgt>
                                        </p:tgtEl>
                                        <p:attrNameLst>
                                          <p:attrName>ppt_h</p:attrName>
                                        </p:attrNameLst>
                                      </p:cBhvr>
                                      <p:tavLst>
                                        <p:tav tm="0">
                                          <p:val>
                                            <p:fltVal val="0"/>
                                          </p:val>
                                        </p:tav>
                                        <p:tav tm="100000">
                                          <p:val>
                                            <p:strVal val="#ppt_h"/>
                                          </p:val>
                                        </p:tav>
                                      </p:tavLst>
                                    </p:anim>
                                    <p:animEffect transition="in" filter="fade">
                                      <p:cBhvr>
                                        <p:cTn id="54" dur="500"/>
                                        <p:tgtEl>
                                          <p:spTgt spid="187395">
                                            <p:txEl>
                                              <p:pRg st="10" end="10"/>
                                            </p:txEl>
                                          </p:spTgt>
                                        </p:tgtEl>
                                      </p:cBhvr>
                                    </p:animEffect>
                                  </p:childTnLst>
                                </p:cTn>
                              </p:par>
                              <p:par>
                                <p:cTn id="55" presetID="53" presetClass="entr" presetSubtype="16" fill="hold" nodeType="withEffect">
                                  <p:stCondLst>
                                    <p:cond delay="0"/>
                                  </p:stCondLst>
                                  <p:childTnLst>
                                    <p:set>
                                      <p:cBhvr>
                                        <p:cTn id="56" dur="1" fill="hold">
                                          <p:stCondLst>
                                            <p:cond delay="0"/>
                                          </p:stCondLst>
                                        </p:cTn>
                                        <p:tgtEl>
                                          <p:spTgt spid="187395">
                                            <p:txEl>
                                              <p:pRg st="11" end="11"/>
                                            </p:txEl>
                                          </p:spTgt>
                                        </p:tgtEl>
                                        <p:attrNameLst>
                                          <p:attrName>style.visibility</p:attrName>
                                        </p:attrNameLst>
                                      </p:cBhvr>
                                      <p:to>
                                        <p:strVal val="visible"/>
                                      </p:to>
                                    </p:set>
                                    <p:anim calcmode="lin" valueType="num">
                                      <p:cBhvr>
                                        <p:cTn id="57" dur="500" fill="hold"/>
                                        <p:tgtEl>
                                          <p:spTgt spid="187395">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187395">
                                            <p:txEl>
                                              <p:pRg st="11" end="11"/>
                                            </p:txEl>
                                          </p:spTgt>
                                        </p:tgtEl>
                                        <p:attrNameLst>
                                          <p:attrName>ppt_h</p:attrName>
                                        </p:attrNameLst>
                                      </p:cBhvr>
                                      <p:tavLst>
                                        <p:tav tm="0">
                                          <p:val>
                                            <p:fltVal val="0"/>
                                          </p:val>
                                        </p:tav>
                                        <p:tav tm="100000">
                                          <p:val>
                                            <p:strVal val="#ppt_h"/>
                                          </p:val>
                                        </p:tav>
                                      </p:tavLst>
                                    </p:anim>
                                    <p:animEffect transition="in" filter="fade">
                                      <p:cBhvr>
                                        <p:cTn id="59" dur="500"/>
                                        <p:tgtEl>
                                          <p:spTgt spid="187395">
                                            <p:txEl>
                                              <p:pRg st="11" end="11"/>
                                            </p:txEl>
                                          </p:spTgt>
                                        </p:tgtEl>
                                      </p:cBhvr>
                                    </p:animEffect>
                                  </p:childTnLst>
                                </p:cTn>
                              </p:par>
                              <p:par>
                                <p:cTn id="60" presetID="53" presetClass="entr" presetSubtype="16" fill="hold" nodeType="withEffect">
                                  <p:stCondLst>
                                    <p:cond delay="0"/>
                                  </p:stCondLst>
                                  <p:childTnLst>
                                    <p:set>
                                      <p:cBhvr>
                                        <p:cTn id="61" dur="1" fill="hold">
                                          <p:stCondLst>
                                            <p:cond delay="0"/>
                                          </p:stCondLst>
                                        </p:cTn>
                                        <p:tgtEl>
                                          <p:spTgt spid="187395">
                                            <p:txEl>
                                              <p:pRg st="12" end="12"/>
                                            </p:txEl>
                                          </p:spTgt>
                                        </p:tgtEl>
                                        <p:attrNameLst>
                                          <p:attrName>style.visibility</p:attrName>
                                        </p:attrNameLst>
                                      </p:cBhvr>
                                      <p:to>
                                        <p:strVal val="visible"/>
                                      </p:to>
                                    </p:set>
                                    <p:anim calcmode="lin" valueType="num">
                                      <p:cBhvr>
                                        <p:cTn id="62" dur="500" fill="hold"/>
                                        <p:tgtEl>
                                          <p:spTgt spid="187395">
                                            <p:txEl>
                                              <p:pRg st="12" end="12"/>
                                            </p:txEl>
                                          </p:spTgt>
                                        </p:tgtEl>
                                        <p:attrNameLst>
                                          <p:attrName>ppt_w</p:attrName>
                                        </p:attrNameLst>
                                      </p:cBhvr>
                                      <p:tavLst>
                                        <p:tav tm="0">
                                          <p:val>
                                            <p:fltVal val="0"/>
                                          </p:val>
                                        </p:tav>
                                        <p:tav tm="100000">
                                          <p:val>
                                            <p:strVal val="#ppt_w"/>
                                          </p:val>
                                        </p:tav>
                                      </p:tavLst>
                                    </p:anim>
                                    <p:anim calcmode="lin" valueType="num">
                                      <p:cBhvr>
                                        <p:cTn id="63" dur="500" fill="hold"/>
                                        <p:tgtEl>
                                          <p:spTgt spid="187395">
                                            <p:txEl>
                                              <p:pRg st="12" end="12"/>
                                            </p:txEl>
                                          </p:spTgt>
                                        </p:tgtEl>
                                        <p:attrNameLst>
                                          <p:attrName>ppt_h</p:attrName>
                                        </p:attrNameLst>
                                      </p:cBhvr>
                                      <p:tavLst>
                                        <p:tav tm="0">
                                          <p:val>
                                            <p:fltVal val="0"/>
                                          </p:val>
                                        </p:tav>
                                        <p:tav tm="100000">
                                          <p:val>
                                            <p:strVal val="#ppt_h"/>
                                          </p:val>
                                        </p:tav>
                                      </p:tavLst>
                                    </p:anim>
                                    <p:animEffect transition="in" filter="fade">
                                      <p:cBhvr>
                                        <p:cTn id="64" dur="500"/>
                                        <p:tgtEl>
                                          <p:spTgt spid="187395">
                                            <p:txEl>
                                              <p:pRg st="12" end="12"/>
                                            </p:txEl>
                                          </p:spTgt>
                                        </p:tgtEl>
                                      </p:cBhvr>
                                    </p:animEffect>
                                  </p:childTnLst>
                                </p:cTn>
                              </p:par>
                              <p:par>
                                <p:cTn id="65" presetID="53" presetClass="entr" presetSubtype="16" fill="hold" nodeType="withEffect">
                                  <p:stCondLst>
                                    <p:cond delay="0"/>
                                  </p:stCondLst>
                                  <p:childTnLst>
                                    <p:set>
                                      <p:cBhvr>
                                        <p:cTn id="66" dur="1" fill="hold">
                                          <p:stCondLst>
                                            <p:cond delay="0"/>
                                          </p:stCondLst>
                                        </p:cTn>
                                        <p:tgtEl>
                                          <p:spTgt spid="187395">
                                            <p:txEl>
                                              <p:pRg st="13" end="13"/>
                                            </p:txEl>
                                          </p:spTgt>
                                        </p:tgtEl>
                                        <p:attrNameLst>
                                          <p:attrName>style.visibility</p:attrName>
                                        </p:attrNameLst>
                                      </p:cBhvr>
                                      <p:to>
                                        <p:strVal val="visible"/>
                                      </p:to>
                                    </p:set>
                                    <p:anim calcmode="lin" valueType="num">
                                      <p:cBhvr>
                                        <p:cTn id="67" dur="500" fill="hold"/>
                                        <p:tgtEl>
                                          <p:spTgt spid="187395">
                                            <p:txEl>
                                              <p:pRg st="13" end="13"/>
                                            </p:txEl>
                                          </p:spTgt>
                                        </p:tgtEl>
                                        <p:attrNameLst>
                                          <p:attrName>ppt_w</p:attrName>
                                        </p:attrNameLst>
                                      </p:cBhvr>
                                      <p:tavLst>
                                        <p:tav tm="0">
                                          <p:val>
                                            <p:fltVal val="0"/>
                                          </p:val>
                                        </p:tav>
                                        <p:tav tm="100000">
                                          <p:val>
                                            <p:strVal val="#ppt_w"/>
                                          </p:val>
                                        </p:tav>
                                      </p:tavLst>
                                    </p:anim>
                                    <p:anim calcmode="lin" valueType="num">
                                      <p:cBhvr>
                                        <p:cTn id="68" dur="500" fill="hold"/>
                                        <p:tgtEl>
                                          <p:spTgt spid="187395">
                                            <p:txEl>
                                              <p:pRg st="13" end="13"/>
                                            </p:txEl>
                                          </p:spTgt>
                                        </p:tgtEl>
                                        <p:attrNameLst>
                                          <p:attrName>ppt_h</p:attrName>
                                        </p:attrNameLst>
                                      </p:cBhvr>
                                      <p:tavLst>
                                        <p:tav tm="0">
                                          <p:val>
                                            <p:fltVal val="0"/>
                                          </p:val>
                                        </p:tav>
                                        <p:tav tm="100000">
                                          <p:val>
                                            <p:strVal val="#ppt_h"/>
                                          </p:val>
                                        </p:tav>
                                      </p:tavLst>
                                    </p:anim>
                                    <p:animEffect transition="in" filter="fade">
                                      <p:cBhvr>
                                        <p:cTn id="69" dur="500"/>
                                        <p:tgtEl>
                                          <p:spTgt spid="187395">
                                            <p:txEl>
                                              <p:pRg st="13" end="13"/>
                                            </p:txEl>
                                          </p:spTgt>
                                        </p:tgtEl>
                                      </p:cBhvr>
                                    </p:animEffect>
                                  </p:childTnLst>
                                </p:cTn>
                              </p:par>
                              <p:par>
                                <p:cTn id="70" presetID="53" presetClass="entr" presetSubtype="16" fill="hold" nodeType="withEffect">
                                  <p:stCondLst>
                                    <p:cond delay="0"/>
                                  </p:stCondLst>
                                  <p:childTnLst>
                                    <p:set>
                                      <p:cBhvr>
                                        <p:cTn id="71" dur="1" fill="hold">
                                          <p:stCondLst>
                                            <p:cond delay="0"/>
                                          </p:stCondLst>
                                        </p:cTn>
                                        <p:tgtEl>
                                          <p:spTgt spid="187395">
                                            <p:txEl>
                                              <p:pRg st="14" end="14"/>
                                            </p:txEl>
                                          </p:spTgt>
                                        </p:tgtEl>
                                        <p:attrNameLst>
                                          <p:attrName>style.visibility</p:attrName>
                                        </p:attrNameLst>
                                      </p:cBhvr>
                                      <p:to>
                                        <p:strVal val="visible"/>
                                      </p:to>
                                    </p:set>
                                    <p:anim calcmode="lin" valueType="num">
                                      <p:cBhvr>
                                        <p:cTn id="72" dur="500" fill="hold"/>
                                        <p:tgtEl>
                                          <p:spTgt spid="187395">
                                            <p:txEl>
                                              <p:pRg st="14" end="14"/>
                                            </p:txEl>
                                          </p:spTgt>
                                        </p:tgtEl>
                                        <p:attrNameLst>
                                          <p:attrName>ppt_w</p:attrName>
                                        </p:attrNameLst>
                                      </p:cBhvr>
                                      <p:tavLst>
                                        <p:tav tm="0">
                                          <p:val>
                                            <p:fltVal val="0"/>
                                          </p:val>
                                        </p:tav>
                                        <p:tav tm="100000">
                                          <p:val>
                                            <p:strVal val="#ppt_w"/>
                                          </p:val>
                                        </p:tav>
                                      </p:tavLst>
                                    </p:anim>
                                    <p:anim calcmode="lin" valueType="num">
                                      <p:cBhvr>
                                        <p:cTn id="73" dur="500" fill="hold"/>
                                        <p:tgtEl>
                                          <p:spTgt spid="187395">
                                            <p:txEl>
                                              <p:pRg st="14" end="14"/>
                                            </p:txEl>
                                          </p:spTgt>
                                        </p:tgtEl>
                                        <p:attrNameLst>
                                          <p:attrName>ppt_h</p:attrName>
                                        </p:attrNameLst>
                                      </p:cBhvr>
                                      <p:tavLst>
                                        <p:tav tm="0">
                                          <p:val>
                                            <p:fltVal val="0"/>
                                          </p:val>
                                        </p:tav>
                                        <p:tav tm="100000">
                                          <p:val>
                                            <p:strVal val="#ppt_h"/>
                                          </p:val>
                                        </p:tav>
                                      </p:tavLst>
                                    </p:anim>
                                    <p:animEffect transition="in" filter="fade">
                                      <p:cBhvr>
                                        <p:cTn id="74" dur="500"/>
                                        <p:tgtEl>
                                          <p:spTgt spid="187395">
                                            <p:txEl>
                                              <p:pRg st="14" end="14"/>
                                            </p:txEl>
                                          </p:spTgt>
                                        </p:tgtEl>
                                      </p:cBhvr>
                                    </p:animEffect>
                                  </p:childTnLst>
                                </p:cTn>
                              </p:par>
                              <p:par>
                                <p:cTn id="75" presetID="53" presetClass="entr" presetSubtype="16" fill="hold" nodeType="withEffect">
                                  <p:stCondLst>
                                    <p:cond delay="0"/>
                                  </p:stCondLst>
                                  <p:childTnLst>
                                    <p:set>
                                      <p:cBhvr>
                                        <p:cTn id="76" dur="1" fill="hold">
                                          <p:stCondLst>
                                            <p:cond delay="0"/>
                                          </p:stCondLst>
                                        </p:cTn>
                                        <p:tgtEl>
                                          <p:spTgt spid="187395">
                                            <p:txEl>
                                              <p:pRg st="15" end="15"/>
                                            </p:txEl>
                                          </p:spTgt>
                                        </p:tgtEl>
                                        <p:attrNameLst>
                                          <p:attrName>style.visibility</p:attrName>
                                        </p:attrNameLst>
                                      </p:cBhvr>
                                      <p:to>
                                        <p:strVal val="visible"/>
                                      </p:to>
                                    </p:set>
                                    <p:anim calcmode="lin" valueType="num">
                                      <p:cBhvr>
                                        <p:cTn id="77" dur="500" fill="hold"/>
                                        <p:tgtEl>
                                          <p:spTgt spid="187395">
                                            <p:txEl>
                                              <p:pRg st="15" end="15"/>
                                            </p:txEl>
                                          </p:spTgt>
                                        </p:tgtEl>
                                        <p:attrNameLst>
                                          <p:attrName>ppt_w</p:attrName>
                                        </p:attrNameLst>
                                      </p:cBhvr>
                                      <p:tavLst>
                                        <p:tav tm="0">
                                          <p:val>
                                            <p:fltVal val="0"/>
                                          </p:val>
                                        </p:tav>
                                        <p:tav tm="100000">
                                          <p:val>
                                            <p:strVal val="#ppt_w"/>
                                          </p:val>
                                        </p:tav>
                                      </p:tavLst>
                                    </p:anim>
                                    <p:anim calcmode="lin" valueType="num">
                                      <p:cBhvr>
                                        <p:cTn id="78" dur="500" fill="hold"/>
                                        <p:tgtEl>
                                          <p:spTgt spid="187395">
                                            <p:txEl>
                                              <p:pRg st="15" end="15"/>
                                            </p:txEl>
                                          </p:spTgt>
                                        </p:tgtEl>
                                        <p:attrNameLst>
                                          <p:attrName>ppt_h</p:attrName>
                                        </p:attrNameLst>
                                      </p:cBhvr>
                                      <p:tavLst>
                                        <p:tav tm="0">
                                          <p:val>
                                            <p:fltVal val="0"/>
                                          </p:val>
                                        </p:tav>
                                        <p:tav tm="100000">
                                          <p:val>
                                            <p:strVal val="#ppt_h"/>
                                          </p:val>
                                        </p:tav>
                                      </p:tavLst>
                                    </p:anim>
                                    <p:animEffect transition="in" filter="fade">
                                      <p:cBhvr>
                                        <p:cTn id="79" dur="500"/>
                                        <p:tgtEl>
                                          <p:spTgt spid="187395">
                                            <p:txEl>
                                              <p:pRg st="15" end="15"/>
                                            </p:txEl>
                                          </p:spTgt>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 calcmode="lin" valueType="num">
                                      <p:cBhvr>
                                        <p:cTn id="82" dur="500" fill="hold"/>
                                        <p:tgtEl>
                                          <p:spTgt spid="5"/>
                                        </p:tgtEl>
                                        <p:attrNameLst>
                                          <p:attrName>ppt_w</p:attrName>
                                        </p:attrNameLst>
                                      </p:cBhvr>
                                      <p:tavLst>
                                        <p:tav tm="0">
                                          <p:val>
                                            <p:fltVal val="0"/>
                                          </p:val>
                                        </p:tav>
                                        <p:tav tm="100000">
                                          <p:val>
                                            <p:strVal val="#ppt_w"/>
                                          </p:val>
                                        </p:tav>
                                      </p:tavLst>
                                    </p:anim>
                                    <p:anim calcmode="lin" valueType="num">
                                      <p:cBhvr>
                                        <p:cTn id="83" dur="500" fill="hold"/>
                                        <p:tgtEl>
                                          <p:spTgt spid="5"/>
                                        </p:tgtEl>
                                        <p:attrNameLst>
                                          <p:attrName>ppt_h</p:attrName>
                                        </p:attrNameLst>
                                      </p:cBhvr>
                                      <p:tavLst>
                                        <p:tav tm="0">
                                          <p:val>
                                            <p:fltVal val="0"/>
                                          </p:val>
                                        </p:tav>
                                        <p:tav tm="100000">
                                          <p:val>
                                            <p:strVal val="#ppt_h"/>
                                          </p:val>
                                        </p:tav>
                                      </p:tavLst>
                                    </p:anim>
                                    <p:animEffect transition="in" filter="fade">
                                      <p:cBhvr>
                                        <p:cTn id="8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09F5B5-70C8-4A69-BF42-B7FB1121C8FC}"/>
              </a:ext>
            </a:extLst>
          </p:cNvPr>
          <p:cNvSpPr/>
          <p:nvPr/>
        </p:nvSpPr>
        <p:spPr>
          <a:xfrm>
            <a:off x="793750" y="5486400"/>
            <a:ext cx="8594725" cy="7778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94DED626-FB40-4278-8561-5056ED1B7CCE}"/>
              </a:ext>
            </a:extLst>
          </p:cNvPr>
          <p:cNvSpPr/>
          <p:nvPr/>
        </p:nvSpPr>
        <p:spPr>
          <a:xfrm>
            <a:off x="776288" y="3214688"/>
            <a:ext cx="8516937" cy="77628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92" name="Title 1">
            <a:extLst>
              <a:ext uri="{FF2B5EF4-FFF2-40B4-BE49-F238E27FC236}">
                <a16:creationId xmlns:a16="http://schemas.microsoft.com/office/drawing/2014/main" id="{2BFFD980-9DDB-44F8-AE31-15803535BEF0}"/>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63493" name="Content Placeholder 2">
            <a:extLst>
              <a:ext uri="{FF2B5EF4-FFF2-40B4-BE49-F238E27FC236}">
                <a16:creationId xmlns:a16="http://schemas.microsoft.com/office/drawing/2014/main" id="{4FD37608-0DF5-43F2-8A51-8B43DC586A1B}"/>
              </a:ext>
            </a:extLst>
          </p:cNvPr>
          <p:cNvSpPr>
            <a:spLocks noGrp="1"/>
          </p:cNvSpPr>
          <p:nvPr>
            <p:ph idx="1"/>
          </p:nvPr>
        </p:nvSpPr>
        <p:spPr>
          <a:xfrm>
            <a:off x="495300" y="1624013"/>
            <a:ext cx="8915400" cy="4525962"/>
          </a:xfrm>
        </p:spPr>
        <p:txBody>
          <a:bodyPr/>
          <a:lstStyle/>
          <a:p>
            <a:r>
              <a:rPr lang="en-US" altLang="nl-BE" sz="2800">
                <a:solidFill>
                  <a:srgbClr val="FF0000"/>
                </a:solidFill>
              </a:rPr>
              <a:t>REST web services </a:t>
            </a:r>
            <a:r>
              <a:rPr lang="en-US" altLang="nl-BE" sz="2800"/>
              <a:t>can expose basic querying capabilities – in some cases also supporting filtering, e.g., by means of specifying additional URL parameters: </a:t>
            </a:r>
            <a:br>
              <a:rPr lang="en-US" altLang="nl-BE" sz="2800"/>
            </a:br>
            <a:br>
              <a:rPr lang="en-US" altLang="nl-BE"/>
            </a:br>
            <a:r>
              <a:rPr lang="en-GB" altLang="nl-BE" sz="1600">
                <a:latin typeface="Consolas" panose="020B0609020204030204" pitchFamily="49" charset="0"/>
              </a:rPr>
              <a:t>http://database_server:8080/book_database/books/?filter={'id':{'gt':7400}}</a:t>
            </a:r>
            <a:br>
              <a:rPr lang="en-GB" altLang="nl-BE" sz="1400">
                <a:latin typeface="Consolas" panose="020B0609020204030204" pitchFamily="49" charset="0"/>
              </a:rPr>
            </a:br>
            <a:endParaRPr lang="nl-BE" altLang="nl-BE" sz="1400">
              <a:latin typeface="Consolas" panose="020B0609020204030204" pitchFamily="49" charset="0"/>
            </a:endParaRPr>
          </a:p>
          <a:p>
            <a:r>
              <a:rPr lang="en-US" altLang="nl-BE" sz="2800"/>
              <a:t>Some DBMS systems also support SQL queries on the server side, which can then be called using a </a:t>
            </a:r>
            <a:r>
              <a:rPr lang="en-US" altLang="nl-BE" sz="2800">
                <a:solidFill>
                  <a:srgbClr val="FF0000"/>
                </a:solidFill>
              </a:rPr>
              <a:t>REST call</a:t>
            </a:r>
            <a:r>
              <a:rPr lang="en-US" altLang="nl-BE" sz="2800"/>
              <a:t>, similar to stored procedures</a:t>
            </a:r>
            <a:br>
              <a:rPr lang="en-US" altLang="nl-BE" sz="2800"/>
            </a:br>
            <a:br>
              <a:rPr lang="en-US" altLang="nl-BE" sz="2800"/>
            </a:br>
            <a:r>
              <a:rPr lang="en-GB" altLang="nl-BE" sz="1600">
                <a:latin typeface="Consolas" panose="020B0609020204030204" pitchFamily="49" charset="0"/>
              </a:rPr>
              <a:t>http://database_server:8080/book_database/query/my_stored_query?param1=100</a:t>
            </a:r>
            <a:endParaRPr lang="nl-BE" altLang="nl-BE" sz="1600">
              <a:latin typeface="Consolas" panose="020B0609020204030204" pitchFamily="49" charset="0"/>
            </a:endParaRPr>
          </a:p>
        </p:txBody>
      </p:sp>
      <p:sp>
        <p:nvSpPr>
          <p:cNvPr id="63494" name="Slide Number Placeholder 3">
            <a:extLst>
              <a:ext uri="{FF2B5EF4-FFF2-40B4-BE49-F238E27FC236}">
                <a16:creationId xmlns:a16="http://schemas.microsoft.com/office/drawing/2014/main" id="{60157B73-FC8D-4C1B-8BE2-3B72783A02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126263-D456-4EFC-A3B4-1755182CD907}" type="slidenum">
              <a:rPr lang="nl-NL" altLang="nl-BE" sz="1200">
                <a:solidFill>
                  <a:srgbClr val="898989"/>
                </a:solidFill>
                <a:latin typeface="Arial" panose="020B0604020202020204" pitchFamily="34" charset="0"/>
              </a:rPr>
              <a:pPr>
                <a:spcBef>
                  <a:spcPct val="0"/>
                </a:spcBef>
                <a:buFontTx/>
                <a:buNone/>
              </a:pPr>
              <a:t>51</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 calcmode="lin" valueType="num">
                                      <p:cBhvr>
                                        <p:cTn id="7" dur="500" fill="hold"/>
                                        <p:tgtEl>
                                          <p:spTgt spid="6349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349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349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63493">
                                            <p:txEl>
                                              <p:pRg st="1" end="1"/>
                                            </p:txEl>
                                          </p:spTgt>
                                        </p:tgtEl>
                                        <p:attrNameLst>
                                          <p:attrName>style.visibility</p:attrName>
                                        </p:attrNameLst>
                                      </p:cBhvr>
                                      <p:to>
                                        <p:strVal val="visible"/>
                                      </p:to>
                                    </p:set>
                                    <p:anim calcmode="lin" valueType="num">
                                      <p:cBhvr>
                                        <p:cTn id="19" dur="500" fill="hold"/>
                                        <p:tgtEl>
                                          <p:spTgt spid="6349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6349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63493">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1467D8C1-B321-472E-A897-735324B64BC8}"/>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59395" name="Content Placeholder 2">
            <a:extLst>
              <a:ext uri="{FF2B5EF4-FFF2-40B4-BE49-F238E27FC236}">
                <a16:creationId xmlns:a16="http://schemas.microsoft.com/office/drawing/2014/main" id="{2D79C44C-1729-4471-B45B-32F6988132D6}"/>
              </a:ext>
            </a:extLst>
          </p:cNvPr>
          <p:cNvSpPr>
            <a:spLocks noGrp="1"/>
          </p:cNvSpPr>
          <p:nvPr>
            <p:ph idx="1"/>
          </p:nvPr>
        </p:nvSpPr>
        <p:spPr>
          <a:xfrm>
            <a:off x="431800" y="1624013"/>
            <a:ext cx="9042400" cy="4525962"/>
          </a:xfrm>
        </p:spPr>
        <p:txBody>
          <a:bodyPr/>
          <a:lstStyle/>
          <a:p>
            <a:r>
              <a:rPr lang="en-US" altLang="nl-BE" sz="2400"/>
              <a:t>Although REST and other web-service</a:t>
            </a:r>
            <a:r>
              <a:rPr lang="nl-BE" altLang="nl-BE" sz="2400"/>
              <a:t>-</a:t>
            </a:r>
            <a:r>
              <a:rPr lang="en-US" altLang="nl-BE" sz="2400"/>
              <a:t>based technologies have become popular in recent years, but many of the functionalities provided were already implemented before in other universal APIs such as JDBC or ADO.NET</a:t>
            </a:r>
          </a:p>
          <a:p>
            <a:r>
              <a:rPr lang="en-US" altLang="nl-BE" sz="2400"/>
              <a:t>The key selling point of REST is its relative </a:t>
            </a:r>
            <a:r>
              <a:rPr lang="en-US" altLang="nl-BE" sz="2400">
                <a:solidFill>
                  <a:srgbClr val="FF0000"/>
                </a:solidFill>
              </a:rPr>
              <a:t>simplicity</a:t>
            </a:r>
            <a:r>
              <a:rPr lang="en-US" altLang="nl-BE" sz="2400"/>
              <a:t> (as it is built on the HTTP protocol), which allows it to be called directly from </a:t>
            </a:r>
            <a:r>
              <a:rPr lang="en-US" altLang="nl-BE" sz="2400">
                <a:solidFill>
                  <a:srgbClr val="FF0000"/>
                </a:solidFill>
              </a:rPr>
              <a:t>a web browser</a:t>
            </a:r>
            <a:r>
              <a:rPr lang="en-US" altLang="nl-BE" sz="2400"/>
              <a:t> (e.g., using JavaScript as a </a:t>
            </a:r>
            <a:r>
              <a:rPr lang="en-US" altLang="nl-BE" sz="2400">
                <a:solidFill>
                  <a:srgbClr val="FF0000"/>
                </a:solidFill>
              </a:rPr>
              <a:t>client-side scripting </a:t>
            </a:r>
            <a:r>
              <a:rPr lang="en-US" altLang="nl-BE" sz="2400"/>
              <a:t>language)</a:t>
            </a:r>
          </a:p>
          <a:p>
            <a:r>
              <a:rPr lang="en-US" altLang="nl-BE" sz="2400"/>
              <a:t>Nevertheless, the rising popularity of web-based applications, together with the interest in highly scalable NoSQL databases, is causing DBMS vendors to adapt their products: </a:t>
            </a:r>
            <a:r>
              <a:rPr lang="en-US" altLang="nl-BE" sz="2400" i="1"/>
              <a:t>outdated protocols and APIs are replaced by web-based ones</a:t>
            </a:r>
            <a:r>
              <a:rPr lang="en-US" altLang="nl-BE" sz="2400"/>
              <a:t>, and database users are putting more emphasis on scalability, speed, and schema flexibility</a:t>
            </a:r>
          </a:p>
        </p:txBody>
      </p:sp>
      <p:sp>
        <p:nvSpPr>
          <p:cNvPr id="64516" name="Slide Number Placeholder 3">
            <a:extLst>
              <a:ext uri="{FF2B5EF4-FFF2-40B4-BE49-F238E27FC236}">
                <a16:creationId xmlns:a16="http://schemas.microsoft.com/office/drawing/2014/main" id="{32F7CDB9-4A17-4C9C-AFB8-B80EBDA57A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4DB03A-FBB2-4412-BD35-2B4A709E4151}" type="slidenum">
              <a:rPr lang="nl-NL" altLang="nl-BE" sz="1200">
                <a:solidFill>
                  <a:srgbClr val="898989"/>
                </a:solidFill>
                <a:latin typeface="Arial" panose="020B0604020202020204" pitchFamily="34" charset="0"/>
              </a:rPr>
              <a:pPr>
                <a:spcBef>
                  <a:spcPct val="0"/>
                </a:spcBef>
                <a:buFontTx/>
                <a:buNone/>
              </a:pPr>
              <a:t>52</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p:cTn id="7"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3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93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9395">
                                            <p:txEl>
                                              <p:pRg st="1" end="1"/>
                                            </p:txEl>
                                          </p:spTgt>
                                        </p:tgtEl>
                                        <p:attrNameLst>
                                          <p:attrName>style.visibility</p:attrName>
                                        </p:attrNameLst>
                                      </p:cBhvr>
                                      <p:to>
                                        <p:strVal val="visible"/>
                                      </p:to>
                                    </p:set>
                                    <p:anim calcmode="lin" valueType="num">
                                      <p:cBhvr>
                                        <p:cTn id="14" dur="500" fill="hold"/>
                                        <p:tgtEl>
                                          <p:spTgt spid="5939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939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93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59395">
                                            <p:txEl>
                                              <p:pRg st="2" end="2"/>
                                            </p:txEl>
                                          </p:spTgt>
                                        </p:tgtEl>
                                        <p:attrNameLst>
                                          <p:attrName>style.visibility</p:attrName>
                                        </p:attrNameLst>
                                      </p:cBhvr>
                                      <p:to>
                                        <p:strVal val="visible"/>
                                      </p:to>
                                    </p:set>
                                    <p:anim calcmode="lin" valueType="num">
                                      <p:cBhvr>
                                        <p:cTn id="21" dur="5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939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6B493BBA-3D4A-4070-B6DB-96939730D51B}"/>
              </a:ext>
            </a:extLst>
          </p:cNvPr>
          <p:cNvSpPr>
            <a:spLocks noGrp="1"/>
          </p:cNvSpPr>
          <p:nvPr>
            <p:ph type="title"/>
          </p:nvPr>
        </p:nvSpPr>
        <p:spPr/>
        <p:txBody>
          <a:bodyPr/>
          <a:lstStyle/>
          <a:p>
            <a:r>
              <a:rPr lang="en-US" altLang="nl-BE" sz="4000"/>
              <a:t>Database Access in the World Wide Web</a:t>
            </a:r>
            <a:endParaRPr lang="nl-BE" altLang="nl-BE" sz="4000"/>
          </a:p>
        </p:txBody>
      </p:sp>
      <p:sp>
        <p:nvSpPr>
          <p:cNvPr id="65539" name="Slide Number Placeholder 3">
            <a:extLst>
              <a:ext uri="{FF2B5EF4-FFF2-40B4-BE49-F238E27FC236}">
                <a16:creationId xmlns:a16="http://schemas.microsoft.com/office/drawing/2014/main" id="{B194CA38-43DC-4BF6-9452-9CE1D9CA6F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E74A6B-980A-4665-ADD6-CAEDCCEF4BA0}" type="slidenum">
              <a:rPr lang="nl-NL" altLang="nl-BE" sz="1200">
                <a:solidFill>
                  <a:srgbClr val="898989"/>
                </a:solidFill>
                <a:latin typeface="Arial" panose="020B0604020202020204" pitchFamily="34" charset="0"/>
              </a:rPr>
              <a:pPr>
                <a:spcBef>
                  <a:spcPct val="0"/>
                </a:spcBef>
                <a:buFontTx/>
                <a:buNone/>
              </a:pPr>
              <a:t>53</a:t>
            </a:fld>
            <a:endParaRPr lang="nl-NL" altLang="nl-BE" sz="1200">
              <a:solidFill>
                <a:srgbClr val="898989"/>
              </a:solidFill>
              <a:latin typeface="Arial" panose="020B0604020202020204" pitchFamily="34" charset="0"/>
            </a:endParaRPr>
          </a:p>
        </p:txBody>
      </p:sp>
      <p:pic>
        <p:nvPicPr>
          <p:cNvPr id="60420" name="Picture 1">
            <a:extLst>
              <a:ext uri="{FF2B5EF4-FFF2-40B4-BE49-F238E27FC236}">
                <a16:creationId xmlns:a16="http://schemas.microsoft.com/office/drawing/2014/main" id="{24FCD1AE-C317-4583-9497-F8878276B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8988" y="2101850"/>
            <a:ext cx="629443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8D71EE6-6930-4103-AE70-8CCE8FAC9BDF}"/>
              </a:ext>
            </a:extLst>
          </p:cNvPr>
          <p:cNvSpPr/>
          <p:nvPr/>
        </p:nvSpPr>
        <p:spPr>
          <a:xfrm>
            <a:off x="3859213" y="4710113"/>
            <a:ext cx="808037"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p:cTn id="7" dur="500" fill="hold"/>
                                        <p:tgtEl>
                                          <p:spTgt spid="60420"/>
                                        </p:tgtEl>
                                        <p:attrNameLst>
                                          <p:attrName>ppt_w</p:attrName>
                                        </p:attrNameLst>
                                      </p:cBhvr>
                                      <p:tavLst>
                                        <p:tav tm="0">
                                          <p:val>
                                            <p:fltVal val="0"/>
                                          </p:val>
                                        </p:tav>
                                        <p:tav tm="100000">
                                          <p:val>
                                            <p:strVal val="#ppt_w"/>
                                          </p:val>
                                        </p:tav>
                                      </p:tavLst>
                                    </p:anim>
                                    <p:anim calcmode="lin" valueType="num">
                                      <p:cBhvr>
                                        <p:cTn id="8" dur="500" fill="hold"/>
                                        <p:tgtEl>
                                          <p:spTgt spid="60420"/>
                                        </p:tgtEl>
                                        <p:attrNameLst>
                                          <p:attrName>ppt_h</p:attrName>
                                        </p:attrNameLst>
                                      </p:cBhvr>
                                      <p:tavLst>
                                        <p:tav tm="0">
                                          <p:val>
                                            <p:fltVal val="0"/>
                                          </p:val>
                                        </p:tav>
                                        <p:tav tm="100000">
                                          <p:val>
                                            <p:strVal val="#ppt_h"/>
                                          </p:val>
                                        </p:tav>
                                      </p:tavLst>
                                    </p:anim>
                                    <p:animEffect transition="in" filter="fade">
                                      <p:cBhvr>
                                        <p:cTn id="9" dur="500"/>
                                        <p:tgtEl>
                                          <p:spTgt spid="6042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548EBFA-26DC-4058-9EEB-1F7F7F024576}"/>
              </a:ext>
            </a:extLst>
          </p:cNvPr>
          <p:cNvSpPr>
            <a:spLocks noGrp="1"/>
          </p:cNvSpPr>
          <p:nvPr>
            <p:ph type="title"/>
          </p:nvPr>
        </p:nvSpPr>
        <p:spPr/>
        <p:txBody>
          <a:bodyPr/>
          <a:lstStyle/>
          <a:p>
            <a:r>
              <a:rPr lang="en-US" altLang="nl-BE"/>
              <a:t>Conclusion</a:t>
            </a:r>
            <a:endParaRPr lang="nl-BE" altLang="nl-BE"/>
          </a:p>
        </p:txBody>
      </p:sp>
      <p:sp>
        <p:nvSpPr>
          <p:cNvPr id="66563" name="Content Placeholder 2">
            <a:extLst>
              <a:ext uri="{FF2B5EF4-FFF2-40B4-BE49-F238E27FC236}">
                <a16:creationId xmlns:a16="http://schemas.microsoft.com/office/drawing/2014/main" id="{EA9AA293-ABE5-4DD6-833B-691628117782}"/>
              </a:ext>
            </a:extLst>
          </p:cNvPr>
          <p:cNvSpPr>
            <a:spLocks noGrp="1"/>
          </p:cNvSpPr>
          <p:nvPr>
            <p:ph idx="1"/>
          </p:nvPr>
        </p:nvSpPr>
        <p:spPr>
          <a:xfrm>
            <a:off x="495300" y="1211263"/>
            <a:ext cx="8915400" cy="4525962"/>
          </a:xfrm>
        </p:spPr>
        <p:txBody>
          <a:bodyPr/>
          <a:lstStyle/>
          <a:p>
            <a:r>
              <a:rPr lang="en-US" altLang="nl-BE" sz="2800" b="1"/>
              <a:t>Database system architectures</a:t>
            </a:r>
          </a:p>
          <a:p>
            <a:pPr lvl="1"/>
            <a:r>
              <a:rPr lang="en-US" altLang="nl-BE" sz="2400" b="1"/>
              <a:t>Centralized and Tiered Systems</a:t>
            </a:r>
          </a:p>
          <a:p>
            <a:r>
              <a:rPr lang="en-US" altLang="nl-BE" sz="2800" b="1"/>
              <a:t>Database APIs</a:t>
            </a:r>
          </a:p>
          <a:p>
            <a:pPr lvl="1"/>
            <a:r>
              <a:rPr lang="en-US" altLang="nl-BE" sz="2400" b="1"/>
              <a:t>Universal vs Proprietary,  Embedded vs Call-level, Early Binding vs Late Binding</a:t>
            </a:r>
          </a:p>
          <a:p>
            <a:pPr lvl="1"/>
            <a:r>
              <a:rPr lang="en-US" altLang="nl-BE" sz="2400" b="1"/>
              <a:t>ODBC, OLE DB, .NET, JDBC, SQLJ </a:t>
            </a:r>
          </a:p>
          <a:p>
            <a:r>
              <a:rPr lang="en-US" altLang="nl-BE" sz="2800" b="1"/>
              <a:t>Database access in the World Wide Web</a:t>
            </a:r>
          </a:p>
          <a:p>
            <a:pPr lvl="1"/>
            <a:r>
              <a:rPr lang="en-US" altLang="nl-BE" sz="2400" b="1"/>
              <a:t>HTTP, Static and dynamic contents, interactivity</a:t>
            </a:r>
          </a:p>
          <a:p>
            <a:pPr lvl="1"/>
            <a:r>
              <a:rPr lang="en-US" altLang="nl-BE" sz="2400" b="1"/>
              <a:t>CGI, PHP, REST, SOAP</a:t>
            </a:r>
          </a:p>
          <a:p>
            <a:r>
              <a:rPr lang="en-US" altLang="nl-BE" sz="2800" b="1"/>
              <a:t>Appendix</a:t>
            </a:r>
          </a:p>
          <a:p>
            <a:pPr lvl="1"/>
            <a:r>
              <a:rPr lang="en-US" altLang="nl-BE" sz="2400" b="1"/>
              <a:t>API Summary Box</a:t>
            </a:r>
          </a:p>
          <a:p>
            <a:pPr lvl="1"/>
            <a:r>
              <a:rPr lang="en-US" altLang="nl-BE" sz="2400" b="1"/>
              <a:t>More Client-sided WWW Connectivity : AJAX, Applet</a:t>
            </a:r>
          </a:p>
        </p:txBody>
      </p:sp>
      <p:sp>
        <p:nvSpPr>
          <p:cNvPr id="66564" name="Slide Number Placeholder 3">
            <a:extLst>
              <a:ext uri="{FF2B5EF4-FFF2-40B4-BE49-F238E27FC236}">
                <a16:creationId xmlns:a16="http://schemas.microsoft.com/office/drawing/2014/main" id="{AE698FF7-20E6-475B-86B3-78BAD93BEB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029308-7A73-49EB-A61F-8AD4FC6B7DE1}" type="slidenum">
              <a:rPr lang="nl-NL" altLang="nl-BE" sz="1200">
                <a:solidFill>
                  <a:srgbClr val="898989"/>
                </a:solidFill>
                <a:latin typeface="Arial" panose="020B0604020202020204" pitchFamily="34" charset="0"/>
              </a:rPr>
              <a:pPr>
                <a:spcBef>
                  <a:spcPct val="0"/>
                </a:spcBef>
                <a:buFontTx/>
                <a:buNone/>
              </a:pPr>
              <a:t>54</a:t>
            </a:fld>
            <a:endParaRPr lang="nl-NL" altLang="nl-BE" sz="1200">
              <a:solidFill>
                <a:srgbClr val="898989"/>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95A85A8-AD3E-43BB-A420-9B7E0D404B1C}"/>
              </a:ext>
            </a:extLst>
          </p:cNvPr>
          <p:cNvSpPr>
            <a:spLocks noGrp="1"/>
          </p:cNvSpPr>
          <p:nvPr>
            <p:ph type="title"/>
          </p:nvPr>
        </p:nvSpPr>
        <p:spPr>
          <a:xfrm>
            <a:off x="327025" y="2330450"/>
            <a:ext cx="9144000" cy="1143000"/>
          </a:xfrm>
        </p:spPr>
        <p:txBody>
          <a:bodyPr/>
          <a:lstStyle/>
          <a:p>
            <a:r>
              <a:rPr lang="en-GB" altLang="nl-BE">
                <a:solidFill>
                  <a:srgbClr val="C00000"/>
                </a:solidFill>
              </a:rPr>
              <a:t>Appendix</a:t>
            </a:r>
            <a:endParaRPr lang="nl-BE" altLang="nl-BE">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056EE65-194D-46BC-B106-5034C8B7000A}"/>
              </a:ext>
            </a:extLst>
          </p:cNvPr>
          <p:cNvSpPr>
            <a:spLocks noGrp="1"/>
          </p:cNvSpPr>
          <p:nvPr>
            <p:ph type="title"/>
          </p:nvPr>
        </p:nvSpPr>
        <p:spPr/>
        <p:txBody>
          <a:bodyPr/>
          <a:lstStyle/>
          <a:p>
            <a:r>
              <a:rPr lang="en-US" altLang="nl-BE"/>
              <a:t>Database API Summary</a:t>
            </a:r>
            <a:endParaRPr lang="nl-BE" altLang="nl-BE"/>
          </a:p>
        </p:txBody>
      </p:sp>
      <p:sp>
        <p:nvSpPr>
          <p:cNvPr id="68611" name="Slide Number Placeholder 3">
            <a:extLst>
              <a:ext uri="{FF2B5EF4-FFF2-40B4-BE49-F238E27FC236}">
                <a16:creationId xmlns:a16="http://schemas.microsoft.com/office/drawing/2014/main" id="{C5AF1C19-3249-4BD0-86F8-BC6857F933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842603-3F59-4FD1-91F9-CE738F2E5DA0}" type="slidenum">
              <a:rPr lang="nl-NL" altLang="nl-BE" sz="1200">
                <a:solidFill>
                  <a:srgbClr val="898989"/>
                </a:solidFill>
                <a:latin typeface="Arial" panose="020B0604020202020204" pitchFamily="34" charset="0"/>
              </a:rPr>
              <a:pPr>
                <a:spcBef>
                  <a:spcPct val="0"/>
                </a:spcBef>
                <a:buFontTx/>
                <a:buNone/>
              </a:pPr>
              <a:t>56</a:t>
            </a:fld>
            <a:endParaRPr lang="nl-NL" altLang="nl-BE" sz="1200">
              <a:solidFill>
                <a:srgbClr val="898989"/>
              </a:solidFill>
              <a:latin typeface="Arial" panose="020B0604020202020204" pitchFamily="34" charset="0"/>
            </a:endParaRPr>
          </a:p>
        </p:txBody>
      </p:sp>
      <p:graphicFrame>
        <p:nvGraphicFramePr>
          <p:cNvPr id="128029" name="Group 29">
            <a:extLst>
              <a:ext uri="{FF2B5EF4-FFF2-40B4-BE49-F238E27FC236}">
                <a16:creationId xmlns:a16="http://schemas.microsoft.com/office/drawing/2014/main" id="{DDC7F371-39BD-4AED-BF9B-A3C17ACC5AA0}"/>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Technology</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ODBC</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Call-level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Late binding, though prepared SQL statements possible as well as calling stored procedures</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A result set with rows of fields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Mainly relational databases, though other structured tabular sources possible as well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rPr>
                        <a:t>Microsoft-based technology, not object-oriented, mostly outdated</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B52C697-B8DC-4C47-A2EB-7A29A0BC12C8}"/>
              </a:ext>
            </a:extLst>
          </p:cNvPr>
          <p:cNvSpPr>
            <a:spLocks noGrp="1"/>
          </p:cNvSpPr>
          <p:nvPr>
            <p:ph type="title"/>
          </p:nvPr>
        </p:nvSpPr>
        <p:spPr/>
        <p:txBody>
          <a:bodyPr/>
          <a:lstStyle/>
          <a:p>
            <a:r>
              <a:rPr lang="en-US" altLang="nl-BE"/>
              <a:t>Database API Summary</a:t>
            </a:r>
            <a:endParaRPr lang="nl-BE" altLang="nl-BE"/>
          </a:p>
        </p:txBody>
      </p:sp>
      <p:sp>
        <p:nvSpPr>
          <p:cNvPr id="69635" name="Slide Number Placeholder 3">
            <a:extLst>
              <a:ext uri="{FF2B5EF4-FFF2-40B4-BE49-F238E27FC236}">
                <a16:creationId xmlns:a16="http://schemas.microsoft.com/office/drawing/2014/main" id="{7CA2777B-8D27-4DAE-8E78-1E96338442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054DED-A07F-4434-A9D1-183E8C5E4DFF}" type="slidenum">
              <a:rPr lang="nl-NL" altLang="nl-BE" sz="1200">
                <a:solidFill>
                  <a:srgbClr val="898989"/>
                </a:solidFill>
                <a:latin typeface="Arial" panose="020B0604020202020204" pitchFamily="34" charset="0"/>
              </a:rPr>
              <a:pPr>
                <a:spcBef>
                  <a:spcPct val="0"/>
                </a:spcBef>
                <a:buFontTx/>
                <a:buNone/>
              </a:pPr>
              <a:t>57</a:t>
            </a:fld>
            <a:endParaRPr lang="nl-NL" altLang="nl-BE" sz="1200">
              <a:solidFill>
                <a:srgbClr val="898989"/>
              </a:solidFill>
              <a:latin typeface="Arial" panose="020B0604020202020204" pitchFamily="34" charset="0"/>
            </a:endParaRPr>
          </a:p>
        </p:txBody>
      </p:sp>
      <p:graphicFrame>
        <p:nvGraphicFramePr>
          <p:cNvPr id="130076" name="Group 28">
            <a:extLst>
              <a:ext uri="{FF2B5EF4-FFF2-40B4-BE49-F238E27FC236}">
                <a16:creationId xmlns:a16="http://schemas.microsoft.com/office/drawing/2014/main" id="{A580E8C9-90BE-45DA-B99E-56144001DBD4}"/>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Technology</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JDBC</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Call-level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Late binding, though prepared SQL statements possible as well as calling stored procedures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A result set with rows of fields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Mainly relational databases, though other structured tabular sources possible as well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Java-based technology, portable, still in wide use</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E1D5838-F2F9-4D48-A662-5E4EFF9FC520}"/>
              </a:ext>
            </a:extLst>
          </p:cNvPr>
          <p:cNvSpPr>
            <a:spLocks noGrp="1"/>
          </p:cNvSpPr>
          <p:nvPr>
            <p:ph type="title"/>
          </p:nvPr>
        </p:nvSpPr>
        <p:spPr/>
        <p:txBody>
          <a:bodyPr/>
          <a:lstStyle/>
          <a:p>
            <a:r>
              <a:rPr lang="en-US" altLang="nl-BE"/>
              <a:t>Database API Summary</a:t>
            </a:r>
            <a:endParaRPr lang="nl-BE" altLang="nl-BE"/>
          </a:p>
        </p:txBody>
      </p:sp>
      <p:sp>
        <p:nvSpPr>
          <p:cNvPr id="70659" name="Slide Number Placeholder 3">
            <a:extLst>
              <a:ext uri="{FF2B5EF4-FFF2-40B4-BE49-F238E27FC236}">
                <a16:creationId xmlns:a16="http://schemas.microsoft.com/office/drawing/2014/main" id="{B7FA1520-3FE0-484A-B45B-0B3CA8084B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69D9FA-8C80-42CB-A6DD-A599E5A41B34}" type="slidenum">
              <a:rPr lang="nl-NL" altLang="nl-BE" sz="1200">
                <a:solidFill>
                  <a:srgbClr val="898989"/>
                </a:solidFill>
                <a:latin typeface="Arial" panose="020B0604020202020204" pitchFamily="34" charset="0"/>
              </a:rPr>
              <a:pPr>
                <a:spcBef>
                  <a:spcPct val="0"/>
                </a:spcBef>
                <a:buFontTx/>
                <a:buNone/>
              </a:pPr>
              <a:t>58</a:t>
            </a:fld>
            <a:endParaRPr lang="nl-NL" altLang="nl-BE" sz="1200">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4A1DCD8B-5FDC-4CD9-BFB4-75684FEF9FEB}"/>
              </a:ext>
            </a:extLst>
          </p:cNvPr>
          <p:cNvGraphicFramePr>
            <a:graphicFrameLocks noGrp="1"/>
          </p:cNvGraphicFramePr>
          <p:nvPr/>
        </p:nvGraphicFramePr>
        <p:xfrm>
          <a:off x="495300" y="1812925"/>
          <a:ext cx="8915400" cy="2987675"/>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80796">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Technology</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Embedded or call-level</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Early or late binding</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Objects in host programming language represent</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Data sources</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Other</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170687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SQLJ</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Embedded</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Early binding</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A result set with rows of fields</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Relational databases supporting SQL</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Java-based technology, uses a pre-compiler, mostly outdated</a:t>
                      </a:r>
                      <a:endParaRPr kumimoji="0" lang="nl-BE" altLang="en-US" sz="2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2E9A182-E60B-47A1-A9FD-798D637B441D}"/>
              </a:ext>
            </a:extLst>
          </p:cNvPr>
          <p:cNvSpPr>
            <a:spLocks noGrp="1"/>
          </p:cNvSpPr>
          <p:nvPr>
            <p:ph type="title"/>
          </p:nvPr>
        </p:nvSpPr>
        <p:spPr/>
        <p:txBody>
          <a:bodyPr/>
          <a:lstStyle/>
          <a:p>
            <a:r>
              <a:rPr lang="en-US" altLang="nl-BE"/>
              <a:t>Database API Summary</a:t>
            </a:r>
            <a:endParaRPr lang="nl-BE" altLang="nl-BE"/>
          </a:p>
        </p:txBody>
      </p:sp>
      <p:sp>
        <p:nvSpPr>
          <p:cNvPr id="71683" name="Slide Number Placeholder 3">
            <a:extLst>
              <a:ext uri="{FF2B5EF4-FFF2-40B4-BE49-F238E27FC236}">
                <a16:creationId xmlns:a16="http://schemas.microsoft.com/office/drawing/2014/main" id="{D9EB1C69-042A-4C8B-966A-5730ECEF01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BF2BAF-E50B-4774-89A1-2641D8EA7C40}" type="slidenum">
              <a:rPr lang="nl-NL" altLang="nl-BE" sz="1200">
                <a:solidFill>
                  <a:srgbClr val="898989"/>
                </a:solidFill>
                <a:latin typeface="Arial" panose="020B0604020202020204" pitchFamily="34" charset="0"/>
              </a:rPr>
              <a:pPr>
                <a:spcBef>
                  <a:spcPct val="0"/>
                </a:spcBef>
                <a:buFontTx/>
                <a:buNone/>
              </a:pPr>
              <a:t>59</a:t>
            </a:fld>
            <a:endParaRPr lang="nl-NL" altLang="nl-BE" sz="1200">
              <a:solidFill>
                <a:srgbClr val="898989"/>
              </a:solidFill>
              <a:latin typeface="Arial" panose="020B0604020202020204" pitchFamily="34" charset="0"/>
            </a:endParaRPr>
          </a:p>
        </p:txBody>
      </p:sp>
      <p:graphicFrame>
        <p:nvGraphicFramePr>
          <p:cNvPr id="134172" name="Group 28">
            <a:extLst>
              <a:ext uri="{FF2B5EF4-FFF2-40B4-BE49-F238E27FC236}">
                <a16:creationId xmlns:a16="http://schemas.microsoft.com/office/drawing/2014/main" id="{B7A529E4-2707-4A60-833E-896CF92C518F}"/>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Technology</a:t>
                      </a:r>
                      <a:endParaRPr kumimoji="0" lang="nl-BE" altLang="en-US" sz="2500" b="1"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Language-integrated query technologies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Uses an underlying call-level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Uses an underlying late-binding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A result set with rows of fields, sometimes converted to a plain collection of objects representing entities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Relational databases supporting SQL or other data sources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Examples: </a:t>
                      </a:r>
                      <a:r>
                        <a:rPr kumimoji="0" lang="en-GB" altLang="en-US" sz="1400" b="0" i="0" u="none" strike="noStrike" cap="none" normalizeH="0" baseline="0" dirty="0" err="1">
                          <a:ln>
                            <a:noFill/>
                          </a:ln>
                          <a:solidFill>
                            <a:srgbClr val="000000"/>
                          </a:solidFill>
                          <a:effectLst/>
                          <a:latin typeface="Calibri" pitchFamily="34" charset="0"/>
                          <a:ea typeface="Calibri" pitchFamily="34" charset="0"/>
                          <a:cs typeface="Times New Roman" pitchFamily="18" charset="0"/>
                        </a:rPr>
                        <a:t>jOOQ</a:t>
                      </a: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 and LINQ, works together with another API to convert expressions to SQL</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E2B41C5-2CF5-4902-97E6-98151C015093}"/>
              </a:ext>
            </a:extLst>
          </p:cNvPr>
          <p:cNvSpPr>
            <a:spLocks noGrp="1"/>
          </p:cNvSpPr>
          <p:nvPr>
            <p:ph type="title"/>
          </p:nvPr>
        </p:nvSpPr>
        <p:spPr/>
        <p:txBody>
          <a:bodyPr/>
          <a:lstStyle/>
          <a:p>
            <a:r>
              <a:rPr lang="en-US" altLang="nl-BE"/>
              <a:t>Database System Architectures</a:t>
            </a:r>
            <a:endParaRPr lang="nl-BE" altLang="nl-BE"/>
          </a:p>
        </p:txBody>
      </p:sp>
      <p:sp>
        <p:nvSpPr>
          <p:cNvPr id="7171" name="Content Placeholder 2">
            <a:extLst>
              <a:ext uri="{FF2B5EF4-FFF2-40B4-BE49-F238E27FC236}">
                <a16:creationId xmlns:a16="http://schemas.microsoft.com/office/drawing/2014/main" id="{22F8617E-4B93-45E2-B6C1-4474D7C2CEF1}"/>
              </a:ext>
            </a:extLst>
          </p:cNvPr>
          <p:cNvSpPr>
            <a:spLocks noGrp="1"/>
          </p:cNvSpPr>
          <p:nvPr>
            <p:ph idx="1"/>
          </p:nvPr>
        </p:nvSpPr>
        <p:spPr/>
        <p:txBody>
          <a:bodyPr/>
          <a:lstStyle/>
          <a:p>
            <a:r>
              <a:rPr lang="en-US" altLang="nl-BE" sz="2800">
                <a:solidFill>
                  <a:srgbClr val="FF0000"/>
                </a:solidFill>
              </a:rPr>
              <a:t>Tiered system architectures </a:t>
            </a:r>
            <a:endParaRPr lang="en-GB" altLang="nl-BE" sz="2800">
              <a:solidFill>
                <a:srgbClr val="FF0000"/>
              </a:solidFill>
            </a:endParaRPr>
          </a:p>
          <a:p>
            <a:pPr lvl="1"/>
            <a:r>
              <a:rPr lang="en-US" altLang="nl-BE" sz="2400"/>
              <a:t>Aim to decouple the centralized setup by combining the computing capabilities of powerful central computers with the flexibility of PCs</a:t>
            </a:r>
          </a:p>
          <a:p>
            <a:r>
              <a:rPr lang="en-US" altLang="nl-BE" sz="2800"/>
              <a:t>Multiple variants of this architecture</a:t>
            </a:r>
          </a:p>
          <a:p>
            <a:pPr lvl="1"/>
            <a:r>
              <a:rPr lang="en-US" altLang="nl-BE" sz="2400"/>
              <a:t>e.g., two-tier architecture (aka client</a:t>
            </a:r>
            <a:r>
              <a:rPr lang="en-GB" altLang="nl-BE" sz="2400"/>
              <a:t>–</a:t>
            </a:r>
            <a:r>
              <a:rPr lang="en-US" altLang="nl-BE" sz="2400"/>
              <a:t>server architecture)</a:t>
            </a:r>
            <a:endParaRPr lang="nl-BE" altLang="nl-BE" sz="2400"/>
          </a:p>
        </p:txBody>
      </p:sp>
      <p:sp>
        <p:nvSpPr>
          <p:cNvPr id="8196" name="Slide Number Placeholder 3">
            <a:extLst>
              <a:ext uri="{FF2B5EF4-FFF2-40B4-BE49-F238E27FC236}">
                <a16:creationId xmlns:a16="http://schemas.microsoft.com/office/drawing/2014/main" id="{22D5127D-9B5A-4CE7-998B-9522369CB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F03B4D-FB47-405F-B625-F1E855687F55}" type="slidenum">
              <a:rPr lang="nl-NL" altLang="nl-BE" sz="1200">
                <a:solidFill>
                  <a:srgbClr val="898989"/>
                </a:solidFill>
                <a:latin typeface="Arial" panose="020B0604020202020204" pitchFamily="34" charset="0"/>
              </a:rPr>
              <a:pPr>
                <a:spcBef>
                  <a:spcPct val="0"/>
                </a:spcBef>
                <a:buFontTx/>
                <a:buNone/>
              </a:pPr>
              <a:t>6</a:t>
            </a:fld>
            <a:endParaRPr lang="nl-NL" altLang="nl-BE" sz="1200">
              <a:solidFill>
                <a:srgbClr val="898989"/>
              </a:solidFill>
              <a:latin typeface="Arial" panose="020B0604020202020204" pitchFamily="34" charset="0"/>
            </a:endParaRPr>
          </a:p>
        </p:txBody>
      </p:sp>
      <p:pic>
        <p:nvPicPr>
          <p:cNvPr id="7173" name="Picture 1">
            <a:extLst>
              <a:ext uri="{FF2B5EF4-FFF2-40B4-BE49-F238E27FC236}">
                <a16:creationId xmlns:a16="http://schemas.microsoft.com/office/drawing/2014/main" id="{16BC45A5-30C4-4DB6-88A5-F922EB3BC9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0913" y="4570413"/>
            <a:ext cx="57562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C9E6258-8449-4B46-BCE6-C192A61D6B8C}"/>
              </a:ext>
            </a:extLst>
          </p:cNvPr>
          <p:cNvSpPr/>
          <p:nvPr/>
        </p:nvSpPr>
        <p:spPr>
          <a:xfrm>
            <a:off x="2125663" y="6180138"/>
            <a:ext cx="1230312" cy="3476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46E3CAFA-CB09-415E-B350-980634C6C763}"/>
              </a:ext>
            </a:extLst>
          </p:cNvPr>
          <p:cNvSpPr/>
          <p:nvPr/>
        </p:nvSpPr>
        <p:spPr>
          <a:xfrm>
            <a:off x="4832350" y="6178550"/>
            <a:ext cx="1089025" cy="182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a:extLst>
              <a:ext uri="{FF2B5EF4-FFF2-40B4-BE49-F238E27FC236}">
                <a16:creationId xmlns:a16="http://schemas.microsoft.com/office/drawing/2014/main" id="{23C21108-36D5-4975-AA14-14D856CA8C5C}"/>
              </a:ext>
            </a:extLst>
          </p:cNvPr>
          <p:cNvSpPr>
            <a:spLocks noChangeArrowheads="1"/>
          </p:cNvSpPr>
          <p:nvPr/>
        </p:nvSpPr>
        <p:spPr bwMode="auto">
          <a:xfrm>
            <a:off x="2070100" y="4214813"/>
            <a:ext cx="1325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800" b="1">
                <a:solidFill>
                  <a:srgbClr val="FF0000"/>
                </a:solidFill>
                <a:latin typeface="Arial" panose="020B0604020202020204" pitchFamily="34" charset="0"/>
              </a:rPr>
              <a:t>fat clients </a:t>
            </a:r>
            <a:endParaRPr lang="en-US" altLang="en-US" sz="18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p:cTn id="7" dur="500" fill="hold"/>
                                        <p:tgtEl>
                                          <p:spTgt spid="7171">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171">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171">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 calcmode="lin" valueType="num">
                                      <p:cBhvr>
                                        <p:cTn id="12" dur="500" fill="hold"/>
                                        <p:tgtEl>
                                          <p:spTgt spid="7171">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7171">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7171">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173"/>
                                        </p:tgtEl>
                                        <p:attrNameLst>
                                          <p:attrName>style.visibility</p:attrName>
                                        </p:attrNameLst>
                                      </p:cBhvr>
                                      <p:to>
                                        <p:strVal val="visible"/>
                                      </p:to>
                                    </p:set>
                                    <p:anim calcmode="lin" valueType="num">
                                      <p:cBhvr>
                                        <p:cTn id="17" dur="500" fill="hold"/>
                                        <p:tgtEl>
                                          <p:spTgt spid="7173"/>
                                        </p:tgtEl>
                                        <p:attrNameLst>
                                          <p:attrName>ppt_w</p:attrName>
                                        </p:attrNameLst>
                                      </p:cBhvr>
                                      <p:tavLst>
                                        <p:tav tm="0">
                                          <p:val>
                                            <p:fltVal val="0"/>
                                          </p:val>
                                        </p:tav>
                                        <p:tav tm="100000">
                                          <p:val>
                                            <p:strVal val="#ppt_w"/>
                                          </p:val>
                                        </p:tav>
                                      </p:tavLst>
                                    </p:anim>
                                    <p:anim calcmode="lin" valueType="num">
                                      <p:cBhvr>
                                        <p:cTn id="18" dur="500" fill="hold"/>
                                        <p:tgtEl>
                                          <p:spTgt spid="7173"/>
                                        </p:tgtEl>
                                        <p:attrNameLst>
                                          <p:attrName>ppt_h</p:attrName>
                                        </p:attrNameLst>
                                      </p:cBhvr>
                                      <p:tavLst>
                                        <p:tav tm="0">
                                          <p:val>
                                            <p:fltVal val="0"/>
                                          </p:val>
                                        </p:tav>
                                        <p:tav tm="100000">
                                          <p:val>
                                            <p:strVal val="#ppt_h"/>
                                          </p:val>
                                        </p:tav>
                                      </p:tavLst>
                                    </p:anim>
                                    <p:animEffect transition="in" filter="fade">
                                      <p:cBhvr>
                                        <p:cTn id="19" dur="500"/>
                                        <p:tgtEl>
                                          <p:spTgt spid="717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p:cTn id="38"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7F12DF7A-526E-41C6-B968-8AD48931741D}"/>
              </a:ext>
            </a:extLst>
          </p:cNvPr>
          <p:cNvSpPr>
            <a:spLocks noGrp="1"/>
          </p:cNvSpPr>
          <p:nvPr>
            <p:ph type="title"/>
          </p:nvPr>
        </p:nvSpPr>
        <p:spPr/>
        <p:txBody>
          <a:bodyPr/>
          <a:lstStyle/>
          <a:p>
            <a:r>
              <a:rPr lang="en-US" altLang="nl-BE"/>
              <a:t>Database API Summary</a:t>
            </a:r>
            <a:endParaRPr lang="nl-BE" altLang="nl-BE"/>
          </a:p>
        </p:txBody>
      </p:sp>
      <p:sp>
        <p:nvSpPr>
          <p:cNvPr id="72707" name="Slide Number Placeholder 3">
            <a:extLst>
              <a:ext uri="{FF2B5EF4-FFF2-40B4-BE49-F238E27FC236}">
                <a16:creationId xmlns:a16="http://schemas.microsoft.com/office/drawing/2014/main" id="{44938509-0953-400B-BBDD-6061524E1D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034A91-3DC6-4EBD-B1A4-6C555522DBFB}" type="slidenum">
              <a:rPr lang="nl-NL" altLang="nl-BE" sz="1200">
                <a:solidFill>
                  <a:srgbClr val="898989"/>
                </a:solidFill>
                <a:latin typeface="Arial" panose="020B0604020202020204" pitchFamily="34" charset="0"/>
              </a:rPr>
              <a:pPr>
                <a:spcBef>
                  <a:spcPct val="0"/>
                </a:spcBef>
                <a:buFontTx/>
                <a:buNone/>
              </a:pPr>
              <a:t>60</a:t>
            </a:fld>
            <a:endParaRPr lang="nl-NL" altLang="nl-BE" sz="1200">
              <a:solidFill>
                <a:srgbClr val="898989"/>
              </a:solidFill>
              <a:latin typeface="Arial" panose="020B0604020202020204" pitchFamily="34" charset="0"/>
            </a:endParaRPr>
          </a:p>
        </p:txBody>
      </p:sp>
      <p:graphicFrame>
        <p:nvGraphicFramePr>
          <p:cNvPr id="136221" name="Group 29">
            <a:extLst>
              <a:ext uri="{FF2B5EF4-FFF2-40B4-BE49-F238E27FC236}">
                <a16:creationId xmlns:a16="http://schemas.microsoft.com/office/drawing/2014/main" id="{8BC557D7-99D9-4DFE-9647-16B9C7289A6E}"/>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OLE DB and ADO</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Call-level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Late binding, though prepared SQL statements possible as well as calling stored procedures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A result set with rows of fields</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Mainly relational databases, though other structured tabular sources possible as well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Microsoft-based technology, backwards compatible with ODBC, mostly outdated</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2E165BD8-D7A2-4E88-A0FB-F2A7EF128CD5}"/>
              </a:ext>
            </a:extLst>
          </p:cNvPr>
          <p:cNvSpPr>
            <a:spLocks noGrp="1"/>
          </p:cNvSpPr>
          <p:nvPr>
            <p:ph type="title"/>
          </p:nvPr>
        </p:nvSpPr>
        <p:spPr/>
        <p:txBody>
          <a:bodyPr/>
          <a:lstStyle/>
          <a:p>
            <a:r>
              <a:rPr lang="en-US" altLang="nl-BE"/>
              <a:t>Database API Summary</a:t>
            </a:r>
            <a:endParaRPr lang="nl-BE" altLang="nl-BE"/>
          </a:p>
        </p:txBody>
      </p:sp>
      <p:sp>
        <p:nvSpPr>
          <p:cNvPr id="73731" name="Slide Number Placeholder 3">
            <a:extLst>
              <a:ext uri="{FF2B5EF4-FFF2-40B4-BE49-F238E27FC236}">
                <a16:creationId xmlns:a16="http://schemas.microsoft.com/office/drawing/2014/main" id="{245AB0BF-EB3E-4F26-A1E5-4011065745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615E26-328A-4EAE-A3CD-B65BC127F4CA}" type="slidenum">
              <a:rPr lang="nl-NL" altLang="nl-BE" sz="1200">
                <a:solidFill>
                  <a:srgbClr val="898989"/>
                </a:solidFill>
                <a:latin typeface="Arial" panose="020B0604020202020204" pitchFamily="34" charset="0"/>
              </a:rPr>
              <a:pPr>
                <a:spcBef>
                  <a:spcPct val="0"/>
                </a:spcBef>
                <a:buFontTx/>
                <a:buNone/>
              </a:pPr>
              <a:t>61</a:t>
            </a:fld>
            <a:endParaRPr lang="nl-NL" altLang="nl-BE" sz="1200">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C396CECE-DE0B-4BFC-BF1E-4ADBDD709930}"/>
              </a:ext>
            </a:extLst>
          </p:cNvPr>
          <p:cNvGraphicFramePr>
            <a:graphicFrameLocks noGrp="1"/>
          </p:cNvGraphicFramePr>
          <p:nvPr/>
        </p:nvGraphicFramePr>
        <p:xfrm>
          <a:off x="495300" y="1812925"/>
          <a:ext cx="8915400" cy="3840163"/>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80054">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256010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bri" pitchFamily="34" charset="0"/>
                          <a:ea typeface="Calibri" pitchFamily="34" charset="0"/>
                          <a:cs typeface="Times New Roman" pitchFamily="18" charset="0"/>
                        </a:rPr>
                        <a:t>ADO.NET</a:t>
                      </a:r>
                      <a:endParaRPr kumimoji="0" lang="nl-BE" alt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bri" pitchFamily="34" charset="0"/>
                          <a:ea typeface="Calibri" pitchFamily="34" charset="0"/>
                          <a:cs typeface="Times New Roman" pitchFamily="18" charset="0"/>
                        </a:rPr>
                        <a:t>Call-level</a:t>
                      </a:r>
                      <a:endParaRPr kumimoji="0" lang="nl-BE" alt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bri" pitchFamily="34" charset="0"/>
                          <a:ea typeface="Calibri" pitchFamily="34" charset="0"/>
                          <a:cs typeface="Times New Roman" pitchFamily="18" charset="0"/>
                        </a:rPr>
                        <a:t>Late binding, though prepared SQL statements possible as well as calling stored procedures</a:t>
                      </a:r>
                      <a:endParaRPr kumimoji="0" lang="nl-BE" alt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bri" pitchFamily="34" charset="0"/>
                          <a:ea typeface="Calibri" pitchFamily="34" charset="0"/>
                          <a:cs typeface="Times New Roman" pitchFamily="18" charset="0"/>
                        </a:rPr>
                        <a:t>A result set with rows of fields provided by a DataReader, or a DataSet: a collection of tables, rows, and fields, retrieved and stored by DataAdapters</a:t>
                      </a:r>
                      <a:endParaRPr kumimoji="0" lang="nl-BE" alt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bri" pitchFamily="34" charset="0"/>
                          <a:ea typeface="Calibri" pitchFamily="34" charset="0"/>
                          <a:cs typeface="Times New Roman" pitchFamily="18" charset="0"/>
                        </a:rPr>
                        <a:t>Various data sources</a:t>
                      </a:r>
                      <a:endParaRPr kumimoji="0" lang="nl-BE" altLang="en-US" sz="20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2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Microsoft-based technology, backwards compatible with ODBC and OLE DB</a:t>
                      </a:r>
                      <a:endParaRPr kumimoji="0" lang="nl-BE" altLang="en-US" sz="20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743EC650-0F35-4652-AC77-CAFAC4AF71BF}"/>
              </a:ext>
            </a:extLst>
          </p:cNvPr>
          <p:cNvSpPr>
            <a:spLocks noGrp="1"/>
          </p:cNvSpPr>
          <p:nvPr>
            <p:ph type="title"/>
          </p:nvPr>
        </p:nvSpPr>
        <p:spPr/>
        <p:txBody>
          <a:bodyPr/>
          <a:lstStyle/>
          <a:p>
            <a:r>
              <a:rPr lang="en-US" altLang="nl-BE"/>
              <a:t>Database API Summary</a:t>
            </a:r>
            <a:endParaRPr lang="nl-BE" altLang="nl-BE"/>
          </a:p>
        </p:txBody>
      </p:sp>
      <p:sp>
        <p:nvSpPr>
          <p:cNvPr id="74755" name="Slide Number Placeholder 3">
            <a:extLst>
              <a:ext uri="{FF2B5EF4-FFF2-40B4-BE49-F238E27FC236}">
                <a16:creationId xmlns:a16="http://schemas.microsoft.com/office/drawing/2014/main" id="{8639FE5E-0F3A-42B8-8635-2AA3E23C07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5AFFBE-703E-48A7-8E87-8DA24D8647B0}" type="slidenum">
              <a:rPr lang="nl-NL" altLang="nl-BE" sz="1200">
                <a:solidFill>
                  <a:srgbClr val="898989"/>
                </a:solidFill>
                <a:latin typeface="Arial" panose="020B0604020202020204" pitchFamily="34" charset="0"/>
              </a:rPr>
              <a:pPr>
                <a:spcBef>
                  <a:spcPct val="0"/>
                </a:spcBef>
                <a:buFontTx/>
                <a:buNone/>
              </a:pPr>
              <a:t>62</a:t>
            </a:fld>
            <a:endParaRPr lang="nl-NL" altLang="nl-BE" sz="1200">
              <a:solidFill>
                <a:srgbClr val="898989"/>
              </a:solidFill>
              <a:latin typeface="Arial" panose="020B0604020202020204" pitchFamily="34" charset="0"/>
            </a:endParaRPr>
          </a:p>
        </p:txBody>
      </p:sp>
      <p:graphicFrame>
        <p:nvGraphicFramePr>
          <p:cNvPr id="140316" name="Group 28">
            <a:extLst>
              <a:ext uri="{FF2B5EF4-FFF2-40B4-BE49-F238E27FC236}">
                <a16:creationId xmlns:a16="http://schemas.microsoft.com/office/drawing/2014/main" id="{76FCA792-592B-4B70-A2B0-7B26288BFB10}"/>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Enterprise JavaBeans (EJB 2.0)</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call-level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late-binding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Plain Java entity Beans as the main representation</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Mainly relational databases, though other structured tabular sources possible as well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Java-based technology, works together with another API to convert expressions to SQL</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BF286C98-35F3-429E-B9AE-855529B94CAB}"/>
              </a:ext>
            </a:extLst>
          </p:cNvPr>
          <p:cNvSpPr>
            <a:spLocks noGrp="1"/>
          </p:cNvSpPr>
          <p:nvPr>
            <p:ph type="title"/>
          </p:nvPr>
        </p:nvSpPr>
        <p:spPr/>
        <p:txBody>
          <a:bodyPr/>
          <a:lstStyle/>
          <a:p>
            <a:r>
              <a:rPr lang="en-US" altLang="nl-BE"/>
              <a:t>Database API Summary</a:t>
            </a:r>
            <a:endParaRPr lang="nl-BE" altLang="nl-BE"/>
          </a:p>
        </p:txBody>
      </p:sp>
      <p:sp>
        <p:nvSpPr>
          <p:cNvPr id="75779" name="Slide Number Placeholder 3">
            <a:extLst>
              <a:ext uri="{FF2B5EF4-FFF2-40B4-BE49-F238E27FC236}">
                <a16:creationId xmlns:a16="http://schemas.microsoft.com/office/drawing/2014/main" id="{2B7BA9A9-9630-457A-865A-4767AE7847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955DBA-8DB3-451C-8C7E-5D1402540319}" type="slidenum">
              <a:rPr lang="nl-NL" altLang="nl-BE" sz="1200">
                <a:solidFill>
                  <a:srgbClr val="898989"/>
                </a:solidFill>
                <a:latin typeface="Arial" panose="020B0604020202020204" pitchFamily="34" charset="0"/>
              </a:rPr>
              <a:pPr>
                <a:spcBef>
                  <a:spcPct val="0"/>
                </a:spcBef>
                <a:buFontTx/>
                <a:buNone/>
              </a:pPr>
              <a:t>63</a:t>
            </a:fld>
            <a:endParaRPr lang="nl-NL" altLang="nl-BE" sz="1200">
              <a:solidFill>
                <a:srgbClr val="898989"/>
              </a:solidFill>
              <a:latin typeface="Arial" panose="020B0604020202020204" pitchFamily="34" charset="0"/>
            </a:endParaRPr>
          </a:p>
        </p:txBody>
      </p:sp>
      <p:graphicFrame>
        <p:nvGraphicFramePr>
          <p:cNvPr id="142364" name="Group 28">
            <a:extLst>
              <a:ext uri="{FF2B5EF4-FFF2-40B4-BE49-F238E27FC236}">
                <a16:creationId xmlns:a16="http://schemas.microsoft.com/office/drawing/2014/main" id="{26E4996A-CE9D-45B2-BF7F-477FCD3E0AA4}"/>
              </a:ext>
            </a:extLst>
          </p:cNvPr>
          <p:cNvGraphicFramePr>
            <a:graphicFrameLocks noGrp="1"/>
          </p:cNvGraphicFramePr>
          <p:nvPr/>
        </p:nvGraphicFramePr>
        <p:xfrm>
          <a:off x="495300" y="1812925"/>
          <a:ext cx="8915400" cy="4267200"/>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5557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5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3011630">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Java Persistence API (JDA in EJB 3.0)</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call-level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late-binding API</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Plain Java objects as the main representation</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Mainly relational databases, though other structured tabular sources possible as well</a:t>
                      </a:r>
                      <a:endParaRPr kumimoji="0" lang="nl-BE" altLang="en-US" sz="25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Java-based technology, works together with another API to convert expressions to SQL</a:t>
                      </a:r>
                      <a:endParaRPr kumimoji="0" lang="nl-BE" altLang="en-US" sz="25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91026709-C1F5-46D7-83C4-0C943279BB1A}"/>
              </a:ext>
            </a:extLst>
          </p:cNvPr>
          <p:cNvSpPr>
            <a:spLocks noGrp="1"/>
          </p:cNvSpPr>
          <p:nvPr>
            <p:ph type="title"/>
          </p:nvPr>
        </p:nvSpPr>
        <p:spPr/>
        <p:txBody>
          <a:bodyPr/>
          <a:lstStyle/>
          <a:p>
            <a:r>
              <a:rPr lang="en-US" altLang="nl-BE"/>
              <a:t>Database API Summary</a:t>
            </a:r>
            <a:endParaRPr lang="nl-BE" altLang="nl-BE"/>
          </a:p>
        </p:txBody>
      </p:sp>
      <p:sp>
        <p:nvSpPr>
          <p:cNvPr id="76803" name="Slide Number Placeholder 3">
            <a:extLst>
              <a:ext uri="{FF2B5EF4-FFF2-40B4-BE49-F238E27FC236}">
                <a16:creationId xmlns:a16="http://schemas.microsoft.com/office/drawing/2014/main" id="{462DE3F2-9091-4C55-BE64-BA8A19B8B0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4BBAC3-AA14-49D6-BD9F-AC13924BFEBC}" type="slidenum">
              <a:rPr lang="nl-NL" altLang="nl-BE" sz="1200">
                <a:solidFill>
                  <a:srgbClr val="898989"/>
                </a:solidFill>
                <a:latin typeface="Arial" panose="020B0604020202020204" pitchFamily="34" charset="0"/>
              </a:rPr>
              <a:pPr>
                <a:spcBef>
                  <a:spcPct val="0"/>
                </a:spcBef>
                <a:buFontTx/>
                <a:buNone/>
              </a:pPr>
              <a:t>64</a:t>
            </a:fld>
            <a:endParaRPr lang="nl-NL" altLang="nl-BE" sz="1200">
              <a:solidFill>
                <a:srgbClr val="898989"/>
              </a:solidFill>
              <a:latin typeface="Arial" panose="020B0604020202020204" pitchFamily="34" charset="0"/>
            </a:endParaRPr>
          </a:p>
        </p:txBody>
      </p:sp>
      <p:graphicFrame>
        <p:nvGraphicFramePr>
          <p:cNvPr id="144412" name="Group 28">
            <a:extLst>
              <a:ext uri="{FF2B5EF4-FFF2-40B4-BE49-F238E27FC236}">
                <a16:creationId xmlns:a16="http://schemas.microsoft.com/office/drawing/2014/main" id="{9F8AB6B0-8028-4381-BD6D-71ED67E4B719}"/>
              </a:ext>
            </a:extLst>
          </p:cNvPr>
          <p:cNvGraphicFramePr>
            <a:graphicFrameLocks noGrp="1"/>
          </p:cNvGraphicFramePr>
          <p:nvPr/>
        </p:nvGraphicFramePr>
        <p:xfrm>
          <a:off x="495300" y="1812925"/>
          <a:ext cx="8915400" cy="2562225"/>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81113">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1281113">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Java Database Objects (JDO)</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call-level API</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late-binding API</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Plain Java objects as the main representation</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Various data sources</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Java-based technology</a:t>
                      </a:r>
                      <a:endParaRPr kumimoji="0" lang="nl-BE" altLang="en-US" sz="2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FAA9309C-4725-4E83-A9D2-7BC762A6FAF6}"/>
              </a:ext>
            </a:extLst>
          </p:cNvPr>
          <p:cNvSpPr>
            <a:spLocks noGrp="1"/>
          </p:cNvSpPr>
          <p:nvPr>
            <p:ph type="title"/>
          </p:nvPr>
        </p:nvSpPr>
        <p:spPr/>
        <p:txBody>
          <a:bodyPr/>
          <a:lstStyle/>
          <a:p>
            <a:r>
              <a:rPr lang="en-US" altLang="nl-BE"/>
              <a:t>Database API Summary</a:t>
            </a:r>
            <a:endParaRPr lang="nl-BE" altLang="nl-BE"/>
          </a:p>
        </p:txBody>
      </p:sp>
      <p:sp>
        <p:nvSpPr>
          <p:cNvPr id="77827" name="Slide Number Placeholder 3">
            <a:extLst>
              <a:ext uri="{FF2B5EF4-FFF2-40B4-BE49-F238E27FC236}">
                <a16:creationId xmlns:a16="http://schemas.microsoft.com/office/drawing/2014/main" id="{0F9731B5-CD60-48D5-85EE-CB4C8DBE48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94CDA7-4B8B-4F94-B04D-C68FD91CC4A6}" type="slidenum">
              <a:rPr lang="nl-NL" altLang="nl-BE" sz="1200">
                <a:solidFill>
                  <a:srgbClr val="898989"/>
                </a:solidFill>
                <a:latin typeface="Arial" panose="020B0604020202020204" pitchFamily="34" charset="0"/>
              </a:rPr>
              <a:pPr>
                <a:spcBef>
                  <a:spcPct val="0"/>
                </a:spcBef>
                <a:buFontTx/>
                <a:buNone/>
              </a:pPr>
              <a:t>65</a:t>
            </a:fld>
            <a:endParaRPr lang="nl-NL" altLang="nl-BE" sz="1200">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591DF215-20F1-4099-BD81-178E72B8E1A7}"/>
              </a:ext>
            </a:extLst>
          </p:cNvPr>
          <p:cNvGraphicFramePr>
            <a:graphicFrameLocks noGrp="1"/>
          </p:cNvGraphicFramePr>
          <p:nvPr/>
        </p:nvGraphicFramePr>
        <p:xfrm>
          <a:off x="495300" y="1812925"/>
          <a:ext cx="8915400" cy="3840163"/>
        </p:xfrm>
        <a:graphic>
          <a:graphicData uri="http://schemas.openxmlformats.org/drawingml/2006/table">
            <a:tbl>
              <a:tblPr/>
              <a:tblGrid>
                <a:gridCol w="1341438">
                  <a:extLst>
                    <a:ext uri="{9D8B030D-6E8A-4147-A177-3AD203B41FA5}">
                      <a16:colId xmlns:a16="http://schemas.microsoft.com/office/drawing/2014/main" val="20000"/>
                    </a:ext>
                  </a:extLst>
                </a:gridCol>
                <a:gridCol w="1177925">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97025">
                  <a:extLst>
                    <a:ext uri="{9D8B030D-6E8A-4147-A177-3AD203B41FA5}">
                      <a16:colId xmlns:a16="http://schemas.microsoft.com/office/drawing/2014/main" val="20003"/>
                    </a:ext>
                  </a:extLst>
                </a:gridCol>
                <a:gridCol w="1330325">
                  <a:extLst>
                    <a:ext uri="{9D8B030D-6E8A-4147-A177-3AD203B41FA5}">
                      <a16:colId xmlns:a16="http://schemas.microsoft.com/office/drawing/2014/main" val="20004"/>
                    </a:ext>
                  </a:extLst>
                </a:gridCol>
                <a:gridCol w="1741487">
                  <a:extLst>
                    <a:ext uri="{9D8B030D-6E8A-4147-A177-3AD203B41FA5}">
                      <a16:colId xmlns:a16="http://schemas.microsoft.com/office/drawing/2014/main" val="20005"/>
                    </a:ext>
                  </a:extLst>
                </a:gridCol>
              </a:tblGrid>
              <a:tr h="1280054">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Technology</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Embedded or call-level</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Early or late binding</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Objects in host programming language represent</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Data sources</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1" i="0" u="none" strike="noStrike" cap="none" normalizeH="0" baseline="0">
                          <a:ln>
                            <a:noFill/>
                          </a:ln>
                          <a:solidFill>
                            <a:srgbClr val="000000"/>
                          </a:solidFill>
                          <a:effectLst/>
                          <a:latin typeface="Calibri" pitchFamily="34" charset="0"/>
                        </a:rPr>
                        <a:t>Other</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7753" marR="6775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256010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ORM APIs (ActiveRecord, Entity Framework, SQL Alchemy</a:t>
                      </a:r>
                      <a:r>
                        <a:rPr kumimoji="0" lang="en-GB" altLang="en-US" sz="1400" b="1" i="0" u="none" strike="noStrike" cap="none" normalizeH="0" baseline="0">
                          <a:ln>
                            <a:noFill/>
                          </a:ln>
                          <a:solidFill>
                            <a:srgbClr val="000000"/>
                          </a:solidFill>
                          <a:effectLst/>
                          <a:latin typeface="Calibri" pitchFamily="34" charset="0"/>
                          <a:ea typeface="Calibri" pitchFamily="34" charset="0"/>
                          <a:cs typeface="Times New Roman" pitchFamily="18" charset="0"/>
                        </a:rPr>
                        <a:t>)</a:t>
                      </a:r>
                      <a:endParaRPr kumimoji="0" lang="nl-BE" altLang="en-US" sz="2400" b="1"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call-level API</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Uses an underlying late-binding API</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Plain objects defined in the programming language as the main representation</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rPr>
                        <a:t>Relational databases</a:t>
                      </a:r>
                      <a:endParaRPr kumimoji="0" lang="nl-BE" altLang="en-US" sz="2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Various implementations available for each programming language</a:t>
                      </a:r>
                      <a:endParaRPr kumimoji="0" lang="nl-BE" altLang="en-US" sz="2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7CD6989D-09C6-4AD1-9FB2-FF54C5641125}"/>
              </a:ext>
            </a:extLst>
          </p:cNvPr>
          <p:cNvSpPr>
            <a:spLocks noGrp="1"/>
          </p:cNvSpPr>
          <p:nvPr>
            <p:ph type="title"/>
          </p:nvPr>
        </p:nvSpPr>
        <p:spPr/>
        <p:txBody>
          <a:bodyPr/>
          <a:lstStyle/>
          <a:p>
            <a:r>
              <a:rPr lang="en-US" altLang="nl-BE" sz="4000"/>
              <a:t>More Database Access in the WWW</a:t>
            </a:r>
            <a:endParaRPr lang="nl-BE" altLang="nl-BE" sz="4000"/>
          </a:p>
        </p:txBody>
      </p:sp>
      <p:sp>
        <p:nvSpPr>
          <p:cNvPr id="78851" name="Content Placeholder 2">
            <a:extLst>
              <a:ext uri="{FF2B5EF4-FFF2-40B4-BE49-F238E27FC236}">
                <a16:creationId xmlns:a16="http://schemas.microsoft.com/office/drawing/2014/main" id="{6EB0A43D-B893-4EF3-857C-11886E07B431}"/>
              </a:ext>
            </a:extLst>
          </p:cNvPr>
          <p:cNvSpPr>
            <a:spLocks noGrp="1"/>
          </p:cNvSpPr>
          <p:nvPr>
            <p:ph idx="1"/>
          </p:nvPr>
        </p:nvSpPr>
        <p:spPr>
          <a:xfrm>
            <a:off x="495300" y="1417638"/>
            <a:ext cx="8915400" cy="4525962"/>
          </a:xfrm>
        </p:spPr>
        <p:txBody>
          <a:bodyPr/>
          <a:lstStyle/>
          <a:p>
            <a:r>
              <a:rPr lang="en-US" altLang="nl-BE" sz="2400"/>
              <a:t>Newer CGI-derived technologies have been proposed, as well as web servers which directly integrate the possibility to deliver dynamic web pages, without having to resort to external programs</a:t>
            </a:r>
            <a:r>
              <a:rPr lang="nl-BE" altLang="nl-BE" sz="2400"/>
              <a:t>: </a:t>
            </a:r>
            <a:r>
              <a:rPr lang="en-US" altLang="nl-BE" sz="2400"/>
              <a:t>JSP (Java Server Pages), ASP (Active Server Pages), and ASP.NET</a:t>
            </a:r>
          </a:p>
          <a:p>
            <a:r>
              <a:rPr lang="en-US" altLang="nl-BE" sz="2400"/>
              <a:t>In many cases, the web server then actually becomes the “application server,” as the web server is now the central entity handling business logic and business entity management, with HTTP as the main language spoken between the client and the server</a:t>
            </a:r>
          </a:p>
          <a:p>
            <a:r>
              <a:rPr lang="en-US" altLang="nl-BE" sz="2400"/>
              <a:t>Client will be a web browser in most cases, though HTTP is also rapidly replacing older remoting protocols such as RMI, CORBA, and DCOM to become the </a:t>
            </a:r>
            <a:r>
              <a:rPr lang="en-US" altLang="nl-BE" sz="2400" i="1"/>
              <a:t>lingua franca</a:t>
            </a:r>
            <a:r>
              <a:rPr lang="en-US" altLang="nl-BE" sz="2400"/>
              <a:t> of the web</a:t>
            </a:r>
            <a:endParaRPr lang="nl-BE" altLang="nl-BE" sz="2400"/>
          </a:p>
        </p:txBody>
      </p:sp>
      <p:sp>
        <p:nvSpPr>
          <p:cNvPr id="78852" name="Slide Number Placeholder 3">
            <a:extLst>
              <a:ext uri="{FF2B5EF4-FFF2-40B4-BE49-F238E27FC236}">
                <a16:creationId xmlns:a16="http://schemas.microsoft.com/office/drawing/2014/main" id="{334E2A8D-A7C0-48BE-ACB4-8B851296C9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819B7A-9C48-4858-956D-F1349D3CDEBC}" type="slidenum">
              <a:rPr lang="nl-NL" altLang="nl-BE" sz="1200">
                <a:solidFill>
                  <a:srgbClr val="898989"/>
                </a:solidFill>
                <a:latin typeface="Arial" panose="020B0604020202020204" pitchFamily="34" charset="0"/>
              </a:rPr>
              <a:pPr>
                <a:spcBef>
                  <a:spcPct val="0"/>
                </a:spcBef>
                <a:buFontTx/>
                <a:buNone/>
              </a:pPr>
              <a:t>66</a:t>
            </a:fld>
            <a:endParaRPr lang="nl-NL" altLang="nl-BE" sz="1200">
              <a:solidFill>
                <a:srgbClr val="898989"/>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6C129674-086A-43C2-BCD8-561ECC7B267E}"/>
              </a:ext>
            </a:extLst>
          </p:cNvPr>
          <p:cNvSpPr>
            <a:spLocks noGrp="1"/>
          </p:cNvSpPr>
          <p:nvPr>
            <p:ph type="title"/>
          </p:nvPr>
        </p:nvSpPr>
        <p:spPr/>
        <p:txBody>
          <a:bodyPr/>
          <a:lstStyle/>
          <a:p>
            <a:r>
              <a:rPr lang="en-US" altLang="nl-BE" sz="4000"/>
              <a:t>More Database Access in the WWW</a:t>
            </a:r>
            <a:endParaRPr lang="nl-BE" altLang="nl-BE" sz="4000"/>
          </a:p>
        </p:txBody>
      </p:sp>
      <p:sp>
        <p:nvSpPr>
          <p:cNvPr id="79875" name="Slide Number Placeholder 3">
            <a:extLst>
              <a:ext uri="{FF2B5EF4-FFF2-40B4-BE49-F238E27FC236}">
                <a16:creationId xmlns:a16="http://schemas.microsoft.com/office/drawing/2014/main" id="{6ABE0E91-0C1A-4B60-BEA7-123E3EBF71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8C328C-8420-41CD-B093-2819DA5DBA4E}" type="slidenum">
              <a:rPr lang="nl-NL" altLang="nl-BE" sz="1200">
                <a:solidFill>
                  <a:srgbClr val="898989"/>
                </a:solidFill>
                <a:latin typeface="Arial" panose="020B0604020202020204" pitchFamily="34" charset="0"/>
              </a:rPr>
              <a:pPr>
                <a:spcBef>
                  <a:spcPct val="0"/>
                </a:spcBef>
                <a:buFontTx/>
                <a:buNone/>
              </a:pPr>
              <a:t>67</a:t>
            </a:fld>
            <a:endParaRPr lang="nl-NL" altLang="nl-BE" sz="1200">
              <a:solidFill>
                <a:srgbClr val="898989"/>
              </a:solidFill>
              <a:latin typeface="Arial" panose="020B0604020202020204" pitchFamily="34" charset="0"/>
            </a:endParaRPr>
          </a:p>
        </p:txBody>
      </p:sp>
      <p:sp>
        <p:nvSpPr>
          <p:cNvPr id="79876" name="Content Placeholder 1">
            <a:extLst>
              <a:ext uri="{FF2B5EF4-FFF2-40B4-BE49-F238E27FC236}">
                <a16:creationId xmlns:a16="http://schemas.microsoft.com/office/drawing/2014/main" id="{9DEBC7CF-C370-4CED-856B-412538499775}"/>
              </a:ext>
            </a:extLst>
          </p:cNvPr>
          <p:cNvSpPr>
            <a:spLocks noGrp="1"/>
          </p:cNvSpPr>
          <p:nvPr>
            <p:ph idx="1"/>
          </p:nvPr>
        </p:nvSpPr>
        <p:spPr/>
        <p:txBody>
          <a:bodyPr/>
          <a:lstStyle/>
          <a:p>
            <a:endParaRPr lang="en-US" altLang="en-US"/>
          </a:p>
        </p:txBody>
      </p:sp>
      <p:pic>
        <p:nvPicPr>
          <p:cNvPr id="79877" name="Picture 1">
            <a:extLst>
              <a:ext uri="{FF2B5EF4-FFF2-40B4-BE49-F238E27FC236}">
                <a16:creationId xmlns:a16="http://schemas.microsoft.com/office/drawing/2014/main" id="{9898DDEF-D5BA-4F5F-A72A-D8EA79D5F8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81150"/>
            <a:ext cx="7548563"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BE8063B-ACFD-4E28-8F80-720F84A21C0A}"/>
              </a:ext>
            </a:extLst>
          </p:cNvPr>
          <p:cNvSpPr/>
          <p:nvPr/>
        </p:nvSpPr>
        <p:spPr>
          <a:xfrm>
            <a:off x="1477963" y="4784725"/>
            <a:ext cx="754062" cy="1387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1FFE667E-7BC0-4DEB-B9EA-529CEF10AA89}"/>
              </a:ext>
            </a:extLst>
          </p:cNvPr>
          <p:cNvSpPr>
            <a:spLocks noGrp="1"/>
          </p:cNvSpPr>
          <p:nvPr>
            <p:ph type="title"/>
          </p:nvPr>
        </p:nvSpPr>
        <p:spPr/>
        <p:txBody>
          <a:bodyPr/>
          <a:lstStyle/>
          <a:p>
            <a:r>
              <a:rPr lang="en-US" altLang="nl-BE" sz="4000"/>
              <a:t>More Database Access in the WWW</a:t>
            </a:r>
            <a:endParaRPr lang="nl-BE" altLang="nl-BE" sz="4000"/>
          </a:p>
        </p:txBody>
      </p:sp>
      <p:sp>
        <p:nvSpPr>
          <p:cNvPr id="80899" name="Content Placeholder 2">
            <a:extLst>
              <a:ext uri="{FF2B5EF4-FFF2-40B4-BE49-F238E27FC236}">
                <a16:creationId xmlns:a16="http://schemas.microsoft.com/office/drawing/2014/main" id="{82954E6F-1A9A-41F3-82A5-08852FA26649}"/>
              </a:ext>
            </a:extLst>
          </p:cNvPr>
          <p:cNvSpPr>
            <a:spLocks noGrp="1"/>
          </p:cNvSpPr>
          <p:nvPr>
            <p:ph idx="1"/>
          </p:nvPr>
        </p:nvSpPr>
        <p:spPr>
          <a:xfrm>
            <a:off x="495300" y="1290638"/>
            <a:ext cx="8915400" cy="4525962"/>
          </a:xfrm>
        </p:spPr>
        <p:txBody>
          <a:bodyPr/>
          <a:lstStyle/>
          <a:p>
            <a:r>
              <a:rPr lang="en-US" altLang="nl-BE" sz="2400"/>
              <a:t>Both HTTP and HTML are limited regarding the user interfaces. More dynamic, interactive elements in the web browser quickly arose: Netscape and Microsoft proposing client-side scripting languages such as JavaScript, VBScript, and Jscript. These scripts are embedded inside HTML docs, interpreted, and run by the browser</a:t>
            </a:r>
          </a:p>
          <a:p>
            <a:r>
              <a:rPr lang="en-US" altLang="nl-BE" sz="2400"/>
              <a:t>Adoption of client-side scripting languages was initially hampered by the different languages available, which all received different levels of support from different browser vendors. Functionality of client-side scripting languages was still bound to the markup and layout capabilities of HTML</a:t>
            </a:r>
          </a:p>
          <a:p>
            <a:r>
              <a:rPr lang="en-US" altLang="nl-BE" sz="2400"/>
              <a:t>Other types of client-side programs appeared, which inject themselves into the web browser and then take over complete functionality, e.g., Java’s Applet technology, Microsoft’s ActiveX controls, Windows Forms, and Adobe’s Flash</a:t>
            </a:r>
          </a:p>
        </p:txBody>
      </p:sp>
      <p:sp>
        <p:nvSpPr>
          <p:cNvPr id="80900" name="Slide Number Placeholder 3">
            <a:extLst>
              <a:ext uri="{FF2B5EF4-FFF2-40B4-BE49-F238E27FC236}">
                <a16:creationId xmlns:a16="http://schemas.microsoft.com/office/drawing/2014/main" id="{23112591-679F-4AD6-8DA1-9A8F6B1F48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68ED62-FCC7-41AD-9D22-843ED6B824C7}" type="slidenum">
              <a:rPr lang="nl-NL" altLang="nl-BE" sz="1200">
                <a:solidFill>
                  <a:srgbClr val="898989"/>
                </a:solidFill>
                <a:latin typeface="Arial" panose="020B0604020202020204" pitchFamily="34" charset="0"/>
              </a:rPr>
              <a:pPr>
                <a:spcBef>
                  <a:spcPct val="0"/>
                </a:spcBef>
                <a:buFontTx/>
                <a:buNone/>
              </a:pPr>
              <a:t>68</a:t>
            </a:fld>
            <a:endParaRPr lang="nl-NL" altLang="nl-BE" sz="1200">
              <a:solidFill>
                <a:srgbClr val="898989"/>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58DEE2DD-7628-4FEE-AE9E-C4E96461C55B}"/>
              </a:ext>
            </a:extLst>
          </p:cNvPr>
          <p:cNvSpPr>
            <a:spLocks noGrp="1"/>
          </p:cNvSpPr>
          <p:nvPr>
            <p:ph type="title"/>
          </p:nvPr>
        </p:nvSpPr>
        <p:spPr/>
        <p:txBody>
          <a:bodyPr/>
          <a:lstStyle/>
          <a:p>
            <a:r>
              <a:rPr lang="en-US" altLang="nl-BE" sz="4000"/>
              <a:t>More Database Access in the WWW</a:t>
            </a:r>
            <a:endParaRPr lang="nl-BE" altLang="nl-BE" sz="4000"/>
          </a:p>
        </p:txBody>
      </p:sp>
      <p:sp>
        <p:nvSpPr>
          <p:cNvPr id="81923" name="Content Placeholder 2">
            <a:extLst>
              <a:ext uri="{FF2B5EF4-FFF2-40B4-BE49-F238E27FC236}">
                <a16:creationId xmlns:a16="http://schemas.microsoft.com/office/drawing/2014/main" id="{0DEB8EA7-A72A-4575-83B6-B5B3E3D822ED}"/>
              </a:ext>
            </a:extLst>
          </p:cNvPr>
          <p:cNvSpPr>
            <a:spLocks noGrp="1"/>
          </p:cNvSpPr>
          <p:nvPr>
            <p:ph idx="1"/>
          </p:nvPr>
        </p:nvSpPr>
        <p:spPr/>
        <p:txBody>
          <a:bodyPr/>
          <a:lstStyle/>
          <a:p>
            <a:r>
              <a:rPr lang="en-US" altLang="nl-BE" sz="2400"/>
              <a:t>In recent years, </a:t>
            </a:r>
            <a:r>
              <a:rPr lang="en-US" altLang="nl-BE" sz="2400">
                <a:solidFill>
                  <a:srgbClr val="FF0000"/>
                </a:solidFill>
              </a:rPr>
              <a:t>client-side plugins </a:t>
            </a:r>
            <a:r>
              <a:rPr lang="en-US" altLang="nl-BE" sz="2400"/>
              <a:t>such as Applets, Flash, and ActiveX have mostly been pushed aside</a:t>
            </a:r>
          </a:p>
          <a:p>
            <a:pPr lvl="1"/>
            <a:r>
              <a:rPr lang="en-US" altLang="nl-BE" sz="2000"/>
              <a:t>Require the installation of a separate plugin, which might not be available for every browser or platform</a:t>
            </a:r>
          </a:p>
          <a:p>
            <a:pPr lvl="1"/>
            <a:r>
              <a:rPr lang="en-US" altLang="nl-BE" sz="2000"/>
              <a:t>A number of security issues arose </a:t>
            </a:r>
          </a:p>
          <a:p>
            <a:pPr lvl="1"/>
            <a:r>
              <a:rPr lang="en-US" altLang="nl-BE" sz="2000"/>
              <a:t>Don’t work well on mobile platforms</a:t>
            </a:r>
          </a:p>
          <a:p>
            <a:r>
              <a:rPr lang="en-US" altLang="nl-BE" sz="2400"/>
              <a:t>Standards such as HTML and </a:t>
            </a:r>
            <a:r>
              <a:rPr lang="en-US" altLang="nl-BE" sz="2400">
                <a:solidFill>
                  <a:srgbClr val="FF0000"/>
                </a:solidFill>
              </a:rPr>
              <a:t>CSS</a:t>
            </a:r>
            <a:r>
              <a:rPr lang="en-US" altLang="nl-BE" sz="2400"/>
              <a:t> (</a:t>
            </a:r>
            <a:r>
              <a:rPr lang="en-US" altLang="nl-BE" sz="2400">
                <a:solidFill>
                  <a:srgbClr val="FF0000"/>
                </a:solidFill>
              </a:rPr>
              <a:t>Cascading Style Sheets</a:t>
            </a:r>
            <a:r>
              <a:rPr lang="en-US" altLang="nl-BE" sz="2400"/>
              <a:t>), together with JavaScript, have evolved to the point where all major browser vendors support a solid, common stack, causing JavaScript to re-arise as the most popular choice</a:t>
            </a:r>
            <a:endParaRPr lang="nl-BE" altLang="nl-BE" sz="2800"/>
          </a:p>
        </p:txBody>
      </p:sp>
      <p:sp>
        <p:nvSpPr>
          <p:cNvPr id="81924" name="Slide Number Placeholder 3">
            <a:extLst>
              <a:ext uri="{FF2B5EF4-FFF2-40B4-BE49-F238E27FC236}">
                <a16:creationId xmlns:a16="http://schemas.microsoft.com/office/drawing/2014/main" id="{50A7F1DB-8991-4DF5-90C1-40EAD5DC98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25B01D-1D2D-40AC-8A51-9DAF71C6E1A6}" type="slidenum">
              <a:rPr lang="nl-NL" altLang="nl-BE" sz="1200">
                <a:solidFill>
                  <a:srgbClr val="898989"/>
                </a:solidFill>
                <a:latin typeface="Arial" panose="020B0604020202020204" pitchFamily="34" charset="0"/>
              </a:rPr>
              <a:pPr>
                <a:spcBef>
                  <a:spcPct val="0"/>
                </a:spcBef>
                <a:buFontTx/>
                <a:buNone/>
              </a:pPr>
              <a:t>69</a:t>
            </a:fld>
            <a:endParaRPr lang="nl-NL" altLang="nl-BE" sz="1200">
              <a:solidFill>
                <a:srgbClr val="898989"/>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14E1469-D5A7-4300-8741-93C64D7BC4FD}"/>
              </a:ext>
            </a:extLst>
          </p:cNvPr>
          <p:cNvSpPr>
            <a:spLocks noGrp="1"/>
          </p:cNvSpPr>
          <p:nvPr>
            <p:ph type="title"/>
          </p:nvPr>
        </p:nvSpPr>
        <p:spPr/>
        <p:txBody>
          <a:bodyPr/>
          <a:lstStyle/>
          <a:p>
            <a:r>
              <a:rPr lang="en-US" altLang="nl-BE"/>
              <a:t>Database System Architectures</a:t>
            </a:r>
            <a:endParaRPr lang="nl-BE" altLang="nl-BE"/>
          </a:p>
        </p:txBody>
      </p:sp>
      <p:sp>
        <p:nvSpPr>
          <p:cNvPr id="8195" name="Content Placeholder 2">
            <a:extLst>
              <a:ext uri="{FF2B5EF4-FFF2-40B4-BE49-F238E27FC236}">
                <a16:creationId xmlns:a16="http://schemas.microsoft.com/office/drawing/2014/main" id="{A16E5F7E-5D3C-471E-9BB4-3560D344B2F6}"/>
              </a:ext>
            </a:extLst>
          </p:cNvPr>
          <p:cNvSpPr>
            <a:spLocks noGrp="1"/>
          </p:cNvSpPr>
          <p:nvPr>
            <p:ph idx="1"/>
          </p:nvPr>
        </p:nvSpPr>
        <p:spPr/>
        <p:txBody>
          <a:bodyPr/>
          <a:lstStyle/>
          <a:p>
            <a:r>
              <a:rPr lang="en-US" altLang="nl-BE" sz="2800"/>
              <a:t>In the </a:t>
            </a:r>
            <a:r>
              <a:rPr lang="en-US" altLang="nl-BE" sz="2800" i="1"/>
              <a:t>fat</a:t>
            </a:r>
            <a:r>
              <a:rPr lang="en-US" altLang="nl-BE" sz="2800"/>
              <a:t> client variant, the presentation logic and application logic are handled by the client (i.e., the PC)</a:t>
            </a:r>
          </a:p>
          <a:p>
            <a:pPr lvl="1"/>
            <a:r>
              <a:rPr lang="en-US" altLang="nl-BE" sz="2400"/>
              <a:t>Common in cases where it makes sense to couple an application’s workflow (e.g., opening of windows, screens, and forms) with its look and feel (i.e., its front-end)</a:t>
            </a:r>
          </a:p>
          <a:p>
            <a:pPr lvl="1"/>
            <a:r>
              <a:rPr lang="en-US" altLang="nl-BE" sz="2400"/>
              <a:t>DBMS now fully runs on the database server</a:t>
            </a:r>
          </a:p>
          <a:p>
            <a:r>
              <a:rPr lang="en-US" altLang="nl-BE" sz="2800"/>
              <a:t>In the </a:t>
            </a:r>
            <a:r>
              <a:rPr lang="en-US" altLang="nl-BE" sz="2800" i="1"/>
              <a:t>thin client</a:t>
            </a:r>
            <a:r>
              <a:rPr lang="en-US" altLang="nl-BE" sz="2800"/>
              <a:t> variant, only the presentation logic is handled by the client</a:t>
            </a:r>
          </a:p>
          <a:p>
            <a:pPr lvl="1"/>
            <a:r>
              <a:rPr lang="en-US" altLang="nl-BE" sz="2400"/>
              <a:t>Applications and database commands are both executed on the server(s)</a:t>
            </a:r>
          </a:p>
          <a:p>
            <a:pPr lvl="1"/>
            <a:r>
              <a:rPr lang="en-US" altLang="nl-BE" sz="2400"/>
              <a:t>Common when application logic and database logic are tightly coupled or similar  (fat server/thin client architecture)</a:t>
            </a:r>
            <a:endParaRPr lang="nl-BE" altLang="nl-BE" sz="2400"/>
          </a:p>
          <a:p>
            <a:pPr lvl="1"/>
            <a:endParaRPr lang="nl-BE" altLang="nl-BE" sz="2400"/>
          </a:p>
        </p:txBody>
      </p:sp>
      <p:sp>
        <p:nvSpPr>
          <p:cNvPr id="9220" name="Slide Number Placeholder 3">
            <a:extLst>
              <a:ext uri="{FF2B5EF4-FFF2-40B4-BE49-F238E27FC236}">
                <a16:creationId xmlns:a16="http://schemas.microsoft.com/office/drawing/2014/main" id="{11F97F98-E6DD-42A2-8498-0A19F198B1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C52239-7B6A-4DED-AA7C-89E812E9A03D}" type="slidenum">
              <a:rPr lang="nl-NL" altLang="nl-BE" sz="1200">
                <a:solidFill>
                  <a:srgbClr val="898989"/>
                </a:solidFill>
                <a:latin typeface="Arial" panose="020B0604020202020204" pitchFamily="34" charset="0"/>
              </a:rPr>
              <a:pPr>
                <a:spcBef>
                  <a:spcPct val="0"/>
                </a:spcBef>
                <a:buFontTx/>
                <a:buNone/>
              </a:pPr>
              <a:t>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5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19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 calcmode="lin" valueType="num">
                                      <p:cBhvr>
                                        <p:cTn id="12" dur="5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819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p:cTn id="17" dur="5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819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819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 calcmode="lin" valueType="num">
                                      <p:cBhvr>
                                        <p:cTn id="24" dur="500" fill="hold"/>
                                        <p:tgtEl>
                                          <p:spTgt spid="819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819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8195">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 calcmode="lin" valueType="num">
                                      <p:cBhvr>
                                        <p:cTn id="29" dur="500" fill="hold"/>
                                        <p:tgtEl>
                                          <p:spTgt spid="8195">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8195">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8195">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 calcmode="lin" valueType="num">
                                      <p:cBhvr>
                                        <p:cTn id="34" dur="500" fill="hold"/>
                                        <p:tgtEl>
                                          <p:spTgt spid="8195">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8195">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AE63BC2-BCE6-491B-B414-3370CCFFF081}"/>
              </a:ext>
            </a:extLst>
          </p:cNvPr>
          <p:cNvSpPr>
            <a:spLocks noGrp="1"/>
          </p:cNvSpPr>
          <p:nvPr>
            <p:ph type="title"/>
          </p:nvPr>
        </p:nvSpPr>
        <p:spPr/>
        <p:txBody>
          <a:bodyPr/>
          <a:lstStyle/>
          <a:p>
            <a:r>
              <a:rPr lang="en-US" altLang="nl-BE" sz="4000"/>
              <a:t>More Database Access in the WWW</a:t>
            </a:r>
            <a:endParaRPr lang="nl-BE" altLang="nl-BE" sz="4000"/>
          </a:p>
        </p:txBody>
      </p:sp>
      <p:sp>
        <p:nvSpPr>
          <p:cNvPr id="82947" name="Slide Number Placeholder 3">
            <a:extLst>
              <a:ext uri="{FF2B5EF4-FFF2-40B4-BE49-F238E27FC236}">
                <a16:creationId xmlns:a16="http://schemas.microsoft.com/office/drawing/2014/main" id="{D7E68456-BBA1-42BB-9EA6-34D72F120C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3BE6AD6-E0BF-4394-BAA9-A5CFBA9F089E}" type="slidenum">
              <a:rPr lang="nl-NL" altLang="nl-BE" sz="1200">
                <a:solidFill>
                  <a:srgbClr val="898989"/>
                </a:solidFill>
                <a:latin typeface="Arial" panose="020B0604020202020204" pitchFamily="34" charset="0"/>
              </a:rPr>
              <a:pPr>
                <a:spcBef>
                  <a:spcPct val="0"/>
                </a:spcBef>
                <a:buFontTx/>
                <a:buNone/>
              </a:pPr>
              <a:t>70</a:t>
            </a:fld>
            <a:endParaRPr lang="nl-NL" altLang="nl-BE" sz="1200">
              <a:solidFill>
                <a:srgbClr val="898989"/>
              </a:solidFill>
              <a:latin typeface="Arial" panose="020B0604020202020204" pitchFamily="34" charset="0"/>
            </a:endParaRPr>
          </a:p>
        </p:txBody>
      </p:sp>
      <p:sp>
        <p:nvSpPr>
          <p:cNvPr id="82948" name="Content Placeholder 1">
            <a:extLst>
              <a:ext uri="{FF2B5EF4-FFF2-40B4-BE49-F238E27FC236}">
                <a16:creationId xmlns:a16="http://schemas.microsoft.com/office/drawing/2014/main" id="{80518484-83EB-4301-A537-7B78EF13EF53}"/>
              </a:ext>
            </a:extLst>
          </p:cNvPr>
          <p:cNvSpPr>
            <a:spLocks noGrp="1"/>
          </p:cNvSpPr>
          <p:nvPr>
            <p:ph idx="1"/>
          </p:nvPr>
        </p:nvSpPr>
        <p:spPr/>
        <p:txBody>
          <a:bodyPr/>
          <a:lstStyle/>
          <a:p>
            <a:endParaRPr lang="en-US" altLang="en-US"/>
          </a:p>
        </p:txBody>
      </p:sp>
      <p:pic>
        <p:nvPicPr>
          <p:cNvPr id="82949" name="Picture 1">
            <a:extLst>
              <a:ext uri="{FF2B5EF4-FFF2-40B4-BE49-F238E27FC236}">
                <a16:creationId xmlns:a16="http://schemas.microsoft.com/office/drawing/2014/main" id="{F75FD4CA-0041-4957-84B3-4F70105329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1679575"/>
            <a:ext cx="6513512"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3F9AB32-E9F0-4D8F-963F-A2929C3074F7}"/>
              </a:ext>
            </a:extLst>
          </p:cNvPr>
          <p:cNvSpPr/>
          <p:nvPr/>
        </p:nvSpPr>
        <p:spPr>
          <a:xfrm>
            <a:off x="1776413" y="3956050"/>
            <a:ext cx="1158875" cy="1700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F6D4C8D-FCB7-4C30-B288-B002713C0202}"/>
              </a:ext>
            </a:extLst>
          </p:cNvPr>
          <p:cNvSpPr>
            <a:spLocks noGrp="1"/>
          </p:cNvSpPr>
          <p:nvPr>
            <p:ph type="title"/>
          </p:nvPr>
        </p:nvSpPr>
        <p:spPr/>
        <p:txBody>
          <a:bodyPr/>
          <a:lstStyle/>
          <a:p>
            <a:r>
              <a:rPr lang="en-US" altLang="nl-BE" sz="4000"/>
              <a:t>More Database Access in the WWW</a:t>
            </a:r>
            <a:endParaRPr lang="nl-BE" altLang="nl-BE" sz="4000"/>
          </a:p>
        </p:txBody>
      </p:sp>
      <p:sp>
        <p:nvSpPr>
          <p:cNvPr id="83971" name="Content Placeholder 2">
            <a:extLst>
              <a:ext uri="{FF2B5EF4-FFF2-40B4-BE49-F238E27FC236}">
                <a16:creationId xmlns:a16="http://schemas.microsoft.com/office/drawing/2014/main" id="{686774D7-13AF-4834-8B97-0D390F7ABAE0}"/>
              </a:ext>
            </a:extLst>
          </p:cNvPr>
          <p:cNvSpPr>
            <a:spLocks noGrp="1"/>
          </p:cNvSpPr>
          <p:nvPr>
            <p:ph idx="1"/>
          </p:nvPr>
        </p:nvSpPr>
        <p:spPr>
          <a:xfrm>
            <a:off x="495300" y="1417638"/>
            <a:ext cx="8915400" cy="4525962"/>
          </a:xfrm>
        </p:spPr>
        <p:txBody>
          <a:bodyPr/>
          <a:lstStyle/>
          <a:p>
            <a:r>
              <a:rPr lang="en-US" altLang="nl-BE" sz="2000"/>
              <a:t>The main reason for the re-adoption of JavaScript was the rising usage of </a:t>
            </a:r>
            <a:r>
              <a:rPr lang="en-US" altLang="nl-BE" sz="2000">
                <a:solidFill>
                  <a:srgbClr val="FF0000"/>
                </a:solidFill>
              </a:rPr>
              <a:t>AJAX</a:t>
            </a:r>
            <a:r>
              <a:rPr lang="en-US" altLang="nl-BE" sz="2000"/>
              <a:t>-based (</a:t>
            </a:r>
            <a:r>
              <a:rPr lang="en-US" altLang="nl-BE" sz="2000">
                <a:solidFill>
                  <a:srgbClr val="FF0000"/>
                </a:solidFill>
              </a:rPr>
              <a:t>Asynchronous JavaScript and XML</a:t>
            </a:r>
            <a:r>
              <a:rPr lang="en-US" altLang="nl-BE" sz="2000"/>
              <a:t>) development techniques </a:t>
            </a:r>
          </a:p>
          <a:p>
            <a:r>
              <a:rPr lang="en-US" altLang="nl-BE" sz="2000"/>
              <a:t>AJAX started as an ActiveX component, developed by Microsoft, but implemented by other vendors as the “XMLHttpRequest” JavaScript object, originally created to perform asynchronous calls to URLs in the background with the expectation to receive back XML data</a:t>
            </a:r>
          </a:p>
          <a:p>
            <a:r>
              <a:rPr lang="en-US" altLang="nl-BE" sz="2000"/>
              <a:t>First used by Gmail in 2004 and Google Maps in 2005 to dynamically fetch updates from a web server to updat</a:t>
            </a:r>
            <a:r>
              <a:rPr lang="nl-BE" altLang="nl-BE" sz="2000"/>
              <a:t>e</a:t>
            </a:r>
            <a:r>
              <a:rPr lang="en-US" altLang="nl-BE" sz="2000"/>
              <a:t> parts of a web page without having to perform a complete new request and redraw the whole page</a:t>
            </a:r>
          </a:p>
          <a:p>
            <a:r>
              <a:rPr lang="en-US" altLang="nl-BE" sz="2000"/>
              <a:t>JavaScript libraries offer a set of functionalities that would work on all browsers, including the ability to perform asynchronous, background HTTP requests</a:t>
            </a:r>
          </a:p>
          <a:p>
            <a:r>
              <a:rPr lang="en-US" altLang="nl-BE" sz="2000"/>
              <a:t>Combined with HTML and CSS has allowed for the development of true web applications which work, look, and feel the same as native applications, and has become the development stack of choice for all modern web projects</a:t>
            </a:r>
            <a:endParaRPr lang="nl-BE" altLang="nl-BE" sz="2000"/>
          </a:p>
          <a:p>
            <a:endParaRPr lang="nl-BE" altLang="nl-BE" sz="1800"/>
          </a:p>
        </p:txBody>
      </p:sp>
      <p:sp>
        <p:nvSpPr>
          <p:cNvPr id="83972" name="Slide Number Placeholder 3">
            <a:extLst>
              <a:ext uri="{FF2B5EF4-FFF2-40B4-BE49-F238E27FC236}">
                <a16:creationId xmlns:a16="http://schemas.microsoft.com/office/drawing/2014/main" id="{307360D3-8038-467C-9499-7A63581A07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8097E3-7A7F-4865-B88D-7CB3AE9F38D6}" type="slidenum">
              <a:rPr lang="nl-NL" altLang="nl-BE" sz="1200">
                <a:solidFill>
                  <a:srgbClr val="898989"/>
                </a:solidFill>
                <a:latin typeface="Arial" panose="020B0604020202020204" pitchFamily="34" charset="0"/>
              </a:rPr>
              <a:pPr>
                <a:spcBef>
                  <a:spcPct val="0"/>
                </a:spcBef>
                <a:buFontTx/>
                <a:buNone/>
              </a:pPr>
              <a:t>71</a:t>
            </a:fld>
            <a:endParaRPr lang="nl-NL" altLang="nl-BE" sz="1200">
              <a:solidFill>
                <a:srgbClr val="898989"/>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FD20F3A-A3E9-4B2B-9420-A6C6214633FC}"/>
              </a:ext>
            </a:extLst>
          </p:cNvPr>
          <p:cNvSpPr>
            <a:spLocks noGrp="1"/>
          </p:cNvSpPr>
          <p:nvPr>
            <p:ph type="title"/>
          </p:nvPr>
        </p:nvSpPr>
        <p:spPr/>
        <p:txBody>
          <a:bodyPr/>
          <a:lstStyle/>
          <a:p>
            <a:r>
              <a:rPr lang="en-US" altLang="nl-BE" sz="4000"/>
              <a:t>More Database Access in the WWW</a:t>
            </a:r>
            <a:endParaRPr lang="nl-BE" altLang="nl-BE" sz="4000"/>
          </a:p>
        </p:txBody>
      </p:sp>
      <p:sp>
        <p:nvSpPr>
          <p:cNvPr id="84995" name="Slide Number Placeholder 3">
            <a:extLst>
              <a:ext uri="{FF2B5EF4-FFF2-40B4-BE49-F238E27FC236}">
                <a16:creationId xmlns:a16="http://schemas.microsoft.com/office/drawing/2014/main" id="{9D8CA6BA-C764-4C85-A5DE-095EF2DE82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728A50-F2C9-4633-BB94-F097C819BB59}" type="slidenum">
              <a:rPr lang="nl-NL" altLang="nl-BE" sz="1200">
                <a:solidFill>
                  <a:srgbClr val="898989"/>
                </a:solidFill>
                <a:latin typeface="Arial" panose="020B0604020202020204" pitchFamily="34" charset="0"/>
              </a:rPr>
              <a:pPr>
                <a:spcBef>
                  <a:spcPct val="0"/>
                </a:spcBef>
                <a:buFontTx/>
                <a:buNone/>
              </a:pPr>
              <a:t>72</a:t>
            </a:fld>
            <a:endParaRPr lang="nl-NL" altLang="nl-BE" sz="1200">
              <a:solidFill>
                <a:srgbClr val="898989"/>
              </a:solidFill>
              <a:latin typeface="Arial" panose="020B0604020202020204" pitchFamily="34" charset="0"/>
            </a:endParaRPr>
          </a:p>
        </p:txBody>
      </p:sp>
      <p:sp>
        <p:nvSpPr>
          <p:cNvPr id="84996" name="Content Placeholder 1">
            <a:extLst>
              <a:ext uri="{FF2B5EF4-FFF2-40B4-BE49-F238E27FC236}">
                <a16:creationId xmlns:a16="http://schemas.microsoft.com/office/drawing/2014/main" id="{E439CE0F-A587-45F7-B7C8-811FEAAC63E9}"/>
              </a:ext>
            </a:extLst>
          </p:cNvPr>
          <p:cNvSpPr>
            <a:spLocks noGrp="1"/>
          </p:cNvSpPr>
          <p:nvPr>
            <p:ph idx="1"/>
          </p:nvPr>
        </p:nvSpPr>
        <p:spPr/>
        <p:txBody>
          <a:bodyPr/>
          <a:lstStyle/>
          <a:p>
            <a:endParaRPr lang="en-US" altLang="en-US"/>
          </a:p>
        </p:txBody>
      </p:sp>
      <p:pic>
        <p:nvPicPr>
          <p:cNvPr id="84997" name="Picture 1">
            <a:extLst>
              <a:ext uri="{FF2B5EF4-FFF2-40B4-BE49-F238E27FC236}">
                <a16:creationId xmlns:a16="http://schemas.microsoft.com/office/drawing/2014/main" id="{7AB2AC50-1BA2-4A0D-9CF6-FA85EBFF90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1584325"/>
            <a:ext cx="73310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F7887E1-EBE9-4ABE-AF83-E14A4133CA17}"/>
              </a:ext>
            </a:extLst>
          </p:cNvPr>
          <p:cNvSpPr/>
          <p:nvPr/>
        </p:nvSpPr>
        <p:spPr>
          <a:xfrm>
            <a:off x="1328738" y="4965700"/>
            <a:ext cx="839787"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2">
            <a:extLst>
              <a:ext uri="{FF2B5EF4-FFF2-40B4-BE49-F238E27FC236}">
                <a16:creationId xmlns:a16="http://schemas.microsoft.com/office/drawing/2014/main" id="{3B0F30AE-D6A8-4664-9BD4-CB20A8627AEE}"/>
              </a:ext>
            </a:extLst>
          </p:cNvPr>
          <p:cNvSpPr/>
          <p:nvPr/>
        </p:nvSpPr>
        <p:spPr>
          <a:xfrm>
            <a:off x="4560888" y="1627188"/>
            <a:ext cx="1839912" cy="287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446053B0-A984-47B8-8C36-09FDDC970E10}"/>
              </a:ext>
            </a:extLst>
          </p:cNvPr>
          <p:cNvSpPr/>
          <p:nvPr/>
        </p:nvSpPr>
        <p:spPr>
          <a:xfrm>
            <a:off x="3976688" y="5164138"/>
            <a:ext cx="1808162" cy="822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4C5199B-98C3-43BF-983A-9963460F9F94}"/>
              </a:ext>
            </a:extLst>
          </p:cNvPr>
          <p:cNvSpPr>
            <a:spLocks noGrp="1"/>
          </p:cNvSpPr>
          <p:nvPr>
            <p:ph type="title"/>
          </p:nvPr>
        </p:nvSpPr>
        <p:spPr/>
        <p:txBody>
          <a:bodyPr/>
          <a:lstStyle/>
          <a:p>
            <a:r>
              <a:rPr lang="en-US" altLang="nl-BE"/>
              <a:t>JDBC</a:t>
            </a:r>
            <a:endParaRPr lang="nl-BE" altLang="nl-BE"/>
          </a:p>
        </p:txBody>
      </p:sp>
      <p:sp>
        <p:nvSpPr>
          <p:cNvPr id="46083" name="Content Placeholder 2">
            <a:extLst>
              <a:ext uri="{FF2B5EF4-FFF2-40B4-BE49-F238E27FC236}">
                <a16:creationId xmlns:a16="http://schemas.microsoft.com/office/drawing/2014/main" id="{30D0F2FE-DF51-4B7A-B9E9-209BF067E108}"/>
              </a:ext>
            </a:extLst>
          </p:cNvPr>
          <p:cNvSpPr>
            <a:spLocks noGrp="1"/>
          </p:cNvSpPr>
          <p:nvPr>
            <p:ph idx="1"/>
          </p:nvPr>
        </p:nvSpPr>
        <p:spPr>
          <a:xfrm>
            <a:off x="330200" y="1624013"/>
            <a:ext cx="9423400" cy="4525962"/>
          </a:xfrm>
        </p:spPr>
        <p:txBody>
          <a:bodyPr/>
          <a:lstStyle/>
          <a:p>
            <a:r>
              <a:rPr lang="en-US" altLang="nl-BE" sz="2400">
                <a:solidFill>
                  <a:srgbClr val="FF0000"/>
                </a:solidFill>
              </a:rPr>
              <a:t>Type-1 drivers </a:t>
            </a:r>
            <a:r>
              <a:rPr lang="en-US" altLang="nl-BE" sz="2400"/>
              <a:t>(JDBC-ODBC bridge drivers) do not communicate with a DBMS directly, but instead translate JDBC calls to corresponding ODBC calls</a:t>
            </a:r>
          </a:p>
          <a:p>
            <a:r>
              <a:rPr lang="en-US" altLang="nl-BE" sz="2400">
                <a:solidFill>
                  <a:srgbClr val="FF0000"/>
                </a:solidFill>
              </a:rPr>
              <a:t>Type-2 drivers </a:t>
            </a:r>
            <a:r>
              <a:rPr lang="en-US" altLang="nl-BE" sz="2400"/>
              <a:t>(JDBC-</a:t>
            </a:r>
            <a:r>
              <a:rPr lang="nl-BE" altLang="nl-BE" sz="2400"/>
              <a:t>n</a:t>
            </a:r>
            <a:r>
              <a:rPr lang="en-US" altLang="nl-BE" sz="2400"/>
              <a:t>ative API drivers) are written in Java, but will communicate to a DBMS using its </a:t>
            </a:r>
            <a:r>
              <a:rPr lang="en-US" altLang="nl-BE" sz="2400" i="1"/>
              <a:t>native</a:t>
            </a:r>
            <a:r>
              <a:rPr lang="en-US" altLang="nl-BE" sz="2400"/>
              <a:t> database API</a:t>
            </a:r>
          </a:p>
          <a:p>
            <a:r>
              <a:rPr lang="en-US" altLang="nl-BE" sz="2400">
                <a:solidFill>
                  <a:srgbClr val="FF0000"/>
                </a:solidFill>
              </a:rPr>
              <a:t>Type-3 drivers </a:t>
            </a:r>
            <a:r>
              <a:rPr lang="en-US" altLang="nl-BE" sz="2400"/>
              <a:t>(JDBC-Net drivers) are written in Java. The JDBC client will use standard networking sockets to communicate with an application server, which converts the calls into a native database API call or utilizes a different JDBC type-1, 2, or 4 driver on its end</a:t>
            </a:r>
          </a:p>
          <a:p>
            <a:r>
              <a:rPr lang="en-US" altLang="nl-BE" sz="2400">
                <a:solidFill>
                  <a:srgbClr val="FF0000"/>
                </a:solidFill>
              </a:rPr>
              <a:t>Type-4 drivers </a:t>
            </a:r>
            <a:r>
              <a:rPr lang="en-US" altLang="nl-BE" sz="2400"/>
              <a:t>are also written in Java and use networking functionality, though here a direct connection is made with the database server. The driver thus communicates directly with the DBMS over the network</a:t>
            </a:r>
            <a:endParaRPr lang="nl-BE" altLang="nl-BE" sz="200">
              <a:latin typeface="Consolas" panose="020B0609020204030204" pitchFamily="49" charset="0"/>
            </a:endParaRPr>
          </a:p>
        </p:txBody>
      </p:sp>
      <p:sp>
        <p:nvSpPr>
          <p:cNvPr id="46084" name="Slide Number Placeholder 3">
            <a:extLst>
              <a:ext uri="{FF2B5EF4-FFF2-40B4-BE49-F238E27FC236}">
                <a16:creationId xmlns:a16="http://schemas.microsoft.com/office/drawing/2014/main" id="{EFD2026A-2D50-4900-A984-15CD47F1C1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D65CAC-9C5D-4BB7-8F69-C6F52222D29B}" type="slidenum">
              <a:rPr lang="nl-NL" altLang="nl-BE" sz="1200">
                <a:solidFill>
                  <a:srgbClr val="898989"/>
                </a:solidFill>
                <a:latin typeface="Arial" panose="020B0604020202020204" pitchFamily="34" charset="0"/>
              </a:rPr>
              <a:pPr>
                <a:spcBef>
                  <a:spcPct val="0"/>
                </a:spcBef>
                <a:buFontTx/>
                <a:buNone/>
              </a:pPr>
              <a:t>73</a:t>
            </a:fld>
            <a:endParaRPr lang="nl-NL" altLang="nl-BE" sz="1200">
              <a:solidFill>
                <a:srgbClr val="898989"/>
              </a:solidFill>
              <a:latin typeface="Arial" panose="020B0604020202020204" pitchFamily="34" charset="0"/>
            </a:endParaRPr>
          </a:p>
        </p:txBody>
      </p:sp>
    </p:spTree>
    <p:extLst>
      <p:ext uri="{BB962C8B-B14F-4D97-AF65-F5344CB8AC3E}">
        <p14:creationId xmlns:p14="http://schemas.microsoft.com/office/powerpoint/2010/main" val="13818519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71F576B-B56B-4CB4-A41E-2323A2D14EA9}"/>
              </a:ext>
            </a:extLst>
          </p:cNvPr>
          <p:cNvSpPr/>
          <p:nvPr/>
        </p:nvSpPr>
        <p:spPr>
          <a:xfrm>
            <a:off x="1087438" y="5567363"/>
            <a:ext cx="8218487" cy="80486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107" name="Title 1">
            <a:extLst>
              <a:ext uri="{FF2B5EF4-FFF2-40B4-BE49-F238E27FC236}">
                <a16:creationId xmlns:a16="http://schemas.microsoft.com/office/drawing/2014/main" id="{B84A8EC8-E8F9-466E-90C6-52946ED5F6C8}"/>
              </a:ext>
            </a:extLst>
          </p:cNvPr>
          <p:cNvSpPr>
            <a:spLocks noGrp="1"/>
          </p:cNvSpPr>
          <p:nvPr>
            <p:ph type="title"/>
          </p:nvPr>
        </p:nvSpPr>
        <p:spPr/>
        <p:txBody>
          <a:bodyPr/>
          <a:lstStyle/>
          <a:p>
            <a:r>
              <a:rPr lang="en-US" altLang="nl-BE"/>
              <a:t>JDBC</a:t>
            </a:r>
            <a:endParaRPr lang="nl-BE" altLang="nl-BE"/>
          </a:p>
        </p:txBody>
      </p:sp>
      <p:sp>
        <p:nvSpPr>
          <p:cNvPr id="2" name="Content Placeholder 2">
            <a:extLst>
              <a:ext uri="{FF2B5EF4-FFF2-40B4-BE49-F238E27FC236}">
                <a16:creationId xmlns:a16="http://schemas.microsoft.com/office/drawing/2014/main" id="{3296DCFF-1441-4417-B140-1BD3D661F8DC}"/>
              </a:ext>
            </a:extLst>
          </p:cNvPr>
          <p:cNvSpPr>
            <a:spLocks noGrp="1"/>
          </p:cNvSpPr>
          <p:nvPr>
            <p:ph idx="1"/>
          </p:nvPr>
        </p:nvSpPr>
        <p:spPr>
          <a:xfrm>
            <a:off x="393700" y="1417638"/>
            <a:ext cx="8915400" cy="4525962"/>
          </a:xfrm>
        </p:spPr>
        <p:txBody>
          <a:bodyPr/>
          <a:lstStyle/>
          <a:p>
            <a:r>
              <a:rPr lang="en-US" altLang="en-US" sz="2000"/>
              <a:t>Opening a connection returns a </a:t>
            </a:r>
            <a:r>
              <a:rPr lang="en-US" altLang="en-US" sz="2000" i="1">
                <a:solidFill>
                  <a:srgbClr val="FF0000"/>
                </a:solidFill>
              </a:rPr>
              <a:t>Connection</a:t>
            </a:r>
            <a:r>
              <a:rPr lang="en-US" altLang="en-US" sz="2000"/>
              <a:t> object, representing a session to a specific database</a:t>
            </a:r>
          </a:p>
          <a:p>
            <a:r>
              <a:rPr lang="en-US" altLang="en-US" sz="2000"/>
              <a:t>SQL statements will be executed and results returned within the context of such a connection</a:t>
            </a:r>
          </a:p>
          <a:p>
            <a:r>
              <a:rPr lang="en-US" altLang="en-US" sz="2000"/>
              <a:t>The </a:t>
            </a:r>
            <a:r>
              <a:rPr lang="en-US" altLang="en-US" sz="2000" i="1">
                <a:solidFill>
                  <a:srgbClr val="FF0000"/>
                </a:solidFill>
              </a:rPr>
              <a:t>createStatement</a:t>
            </a:r>
            <a:r>
              <a:rPr lang="en-US" altLang="en-US" sz="2000"/>
              <a:t> method can be used to create SQL statements, with which an SQL query can be executed. The </a:t>
            </a:r>
            <a:r>
              <a:rPr lang="en-US" altLang="en-US" sz="2000" i="1">
                <a:solidFill>
                  <a:srgbClr val="FF0000"/>
                </a:solidFill>
              </a:rPr>
              <a:t>prepareStatement</a:t>
            </a:r>
            <a:r>
              <a:rPr lang="en-US" altLang="en-US" sz="2000" i="1"/>
              <a:t> </a:t>
            </a:r>
            <a:r>
              <a:rPr lang="en-US" altLang="en-US" sz="2000"/>
              <a:t>and</a:t>
            </a:r>
            <a:r>
              <a:rPr lang="en-US" altLang="en-US" sz="2000" i="1"/>
              <a:t> </a:t>
            </a:r>
            <a:r>
              <a:rPr lang="en-US" altLang="en-US" sz="2000" i="1">
                <a:solidFill>
                  <a:srgbClr val="FF0000"/>
                </a:solidFill>
              </a:rPr>
              <a:t>prepareCall</a:t>
            </a:r>
            <a:r>
              <a:rPr lang="en-US" altLang="en-US" sz="2000"/>
              <a:t> methods can be used to create objects representing prepared statements and stored procedure calls respectively</a:t>
            </a:r>
          </a:p>
          <a:p>
            <a:r>
              <a:rPr lang="en-US" altLang="en-US" sz="2000"/>
              <a:t>A </a:t>
            </a:r>
            <a:r>
              <a:rPr lang="en-US" altLang="en-US" sz="2000" i="1">
                <a:solidFill>
                  <a:srgbClr val="FF0000"/>
                </a:solidFill>
              </a:rPr>
              <a:t>Statement</a:t>
            </a:r>
            <a:r>
              <a:rPr lang="en-US" altLang="en-US" sz="2000"/>
              <a:t> object represents an SQL instruction. For a SELECT query, the </a:t>
            </a:r>
            <a:r>
              <a:rPr lang="en-US" altLang="en-US" sz="2000" i="1">
                <a:solidFill>
                  <a:srgbClr val="FF0000"/>
                </a:solidFill>
              </a:rPr>
              <a:t>executeQuery</a:t>
            </a:r>
            <a:r>
              <a:rPr lang="en-US" altLang="en-US" sz="2000"/>
              <a:t> method should be invoked, which returns a </a:t>
            </a:r>
            <a:r>
              <a:rPr lang="en-US" altLang="en-US" sz="2000" i="1">
                <a:solidFill>
                  <a:srgbClr val="FF0000"/>
                </a:solidFill>
              </a:rPr>
              <a:t>ResultSet</a:t>
            </a:r>
            <a:r>
              <a:rPr lang="en-US" altLang="en-US" sz="2000"/>
              <a:t> representing the returned data. This method takes one parameter, namely the SQL query itself, passed as a string</a:t>
            </a:r>
          </a:p>
          <a:p>
            <a:endParaRPr lang="en-US" altLang="en-US" sz="2000"/>
          </a:p>
          <a:p>
            <a:pPr>
              <a:buFont typeface="Arial" panose="020B0604020202020204" pitchFamily="34" charset="0"/>
              <a:buNone/>
            </a:pPr>
            <a:r>
              <a:rPr lang="en-GB" altLang="en-US" sz="1600">
                <a:latin typeface="Consolas" panose="020B0609020204030204" pitchFamily="49" charset="0"/>
              </a:rPr>
              <a:t>	   Statement selectStatement = conn.createStatement("select * from books");</a:t>
            </a:r>
            <a:endParaRPr lang="nl-BE" altLang="en-US" sz="1600">
              <a:latin typeface="Consolas" panose="020B0609020204030204" pitchFamily="49" charset="0"/>
            </a:endParaRPr>
          </a:p>
          <a:p>
            <a:pPr>
              <a:buFont typeface="Arial" panose="020B0604020202020204" pitchFamily="34" charset="0"/>
              <a:buNone/>
            </a:pPr>
            <a:r>
              <a:rPr lang="en-GB" altLang="en-US" sz="1600">
                <a:latin typeface="Consolas" panose="020B0609020204030204" pitchFamily="49" charset="0"/>
              </a:rPr>
              <a:t>	   ResultSet selectResult = selectStatement.</a:t>
            </a:r>
            <a:r>
              <a:rPr lang="en-GB" altLang="en-US" sz="1600">
                <a:solidFill>
                  <a:srgbClr val="FF0000"/>
                </a:solidFill>
                <a:latin typeface="Consolas" panose="020B0609020204030204" pitchFamily="49" charset="0"/>
              </a:rPr>
              <a:t>executeQuery</a:t>
            </a:r>
            <a:r>
              <a:rPr lang="en-GB" altLang="en-US" sz="1600">
                <a:latin typeface="Consolas" panose="020B0609020204030204" pitchFamily="49" charset="0"/>
              </a:rPr>
              <a:t>();</a:t>
            </a:r>
            <a:endParaRPr lang="nl-BE" altLang="en-US" sz="1600">
              <a:latin typeface="Consolas" panose="020B0609020204030204" pitchFamily="49" charset="0"/>
            </a:endParaRPr>
          </a:p>
          <a:p>
            <a:endParaRPr lang="nl-BE" altLang="en-US" sz="2000"/>
          </a:p>
        </p:txBody>
      </p:sp>
      <p:sp>
        <p:nvSpPr>
          <p:cNvPr id="47109" name="Slide Number Placeholder 3">
            <a:extLst>
              <a:ext uri="{FF2B5EF4-FFF2-40B4-BE49-F238E27FC236}">
                <a16:creationId xmlns:a16="http://schemas.microsoft.com/office/drawing/2014/main" id="{5864AE3B-7407-4EFF-B003-3108CE5182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3BAE4E-9181-42A2-851C-545D965C96D5}" type="slidenum">
              <a:rPr lang="nl-NL" altLang="nl-BE" sz="1200">
                <a:solidFill>
                  <a:srgbClr val="898989"/>
                </a:solidFill>
                <a:latin typeface="Arial" panose="020B0604020202020204" pitchFamily="34" charset="0"/>
              </a:rPr>
              <a:pPr>
                <a:spcBef>
                  <a:spcPct val="0"/>
                </a:spcBef>
                <a:buFontTx/>
                <a:buNone/>
              </a:pPr>
              <a:t>74</a:t>
            </a:fld>
            <a:endParaRPr lang="nl-NL" altLang="nl-BE" sz="1200">
              <a:solidFill>
                <a:srgbClr val="898989"/>
              </a:solidFill>
              <a:latin typeface="Arial" panose="020B0604020202020204" pitchFamily="34" charset="0"/>
            </a:endParaRPr>
          </a:p>
        </p:txBody>
      </p:sp>
      <p:sp>
        <p:nvSpPr>
          <p:cNvPr id="6" name="TextBox 5">
            <a:extLst>
              <a:ext uri="{FF2B5EF4-FFF2-40B4-BE49-F238E27FC236}">
                <a16:creationId xmlns:a16="http://schemas.microsoft.com/office/drawing/2014/main" id="{71D9FCF0-2B58-48CE-8A91-17FCE071181E}"/>
              </a:ext>
            </a:extLst>
          </p:cNvPr>
          <p:cNvSpPr txBox="1">
            <a:spLocks noChangeArrowheads="1"/>
          </p:cNvSpPr>
          <p:nvPr/>
        </p:nvSpPr>
        <p:spPr bwMode="auto">
          <a:xfrm>
            <a:off x="73025" y="5748338"/>
            <a:ext cx="10271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extLst>
      <p:ext uri="{BB962C8B-B14F-4D97-AF65-F5344CB8AC3E}">
        <p14:creationId xmlns:p14="http://schemas.microsoft.com/office/powerpoint/2010/main" val="3003536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p:cTn id="21"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6">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p:cTn id="28"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2">
                                            <p:txEl>
                                              <p:pRg st="5" end="5"/>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p:cTn id="3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2">
                                            <p:txEl>
                                              <p:pRg st="6" end="6"/>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77D4AF6-B2C6-4973-B52A-3044A8914F51}"/>
              </a:ext>
            </a:extLst>
          </p:cNvPr>
          <p:cNvSpPr>
            <a:spLocks noGrp="1"/>
          </p:cNvSpPr>
          <p:nvPr>
            <p:ph type="title"/>
          </p:nvPr>
        </p:nvSpPr>
        <p:spPr/>
        <p:txBody>
          <a:bodyPr/>
          <a:lstStyle/>
          <a:p>
            <a:r>
              <a:rPr lang="en-US" altLang="nl-BE"/>
              <a:t>JDBC</a:t>
            </a:r>
            <a:endParaRPr lang="nl-BE" altLang="nl-BE"/>
          </a:p>
        </p:txBody>
      </p:sp>
      <p:sp>
        <p:nvSpPr>
          <p:cNvPr id="41987" name="Content Placeholder 2">
            <a:extLst>
              <a:ext uri="{FF2B5EF4-FFF2-40B4-BE49-F238E27FC236}">
                <a16:creationId xmlns:a16="http://schemas.microsoft.com/office/drawing/2014/main" id="{119C9211-F7DE-461C-A516-477E87AC5956}"/>
              </a:ext>
            </a:extLst>
          </p:cNvPr>
          <p:cNvSpPr>
            <a:spLocks noGrp="1"/>
          </p:cNvSpPr>
          <p:nvPr>
            <p:ph idx="1"/>
          </p:nvPr>
        </p:nvSpPr>
        <p:spPr>
          <a:xfrm>
            <a:off x="495300" y="1417638"/>
            <a:ext cx="8915400" cy="4525962"/>
          </a:xfrm>
        </p:spPr>
        <p:txBody>
          <a:bodyPr/>
          <a:lstStyle/>
          <a:p>
            <a:r>
              <a:rPr lang="en-US" altLang="nl-BE" sz="2000"/>
              <a:t>A </a:t>
            </a:r>
            <a:r>
              <a:rPr lang="en-US" altLang="nl-BE" sz="2000">
                <a:solidFill>
                  <a:srgbClr val="FF0000"/>
                </a:solidFill>
              </a:rPr>
              <a:t>ResultSet</a:t>
            </a:r>
            <a:r>
              <a:rPr lang="en-US" altLang="nl-BE" sz="2000"/>
              <a:t> object contains the result of a SELECT query that was executed by a </a:t>
            </a:r>
            <a:r>
              <a:rPr lang="en-US" altLang="nl-BE" sz="2000" i="1"/>
              <a:t>Statement</a:t>
            </a:r>
            <a:r>
              <a:rPr lang="en-US" altLang="nl-BE" sz="2000"/>
              <a:t> object</a:t>
            </a:r>
          </a:p>
          <a:p>
            <a:r>
              <a:rPr lang="en-US" altLang="nl-BE" sz="2000"/>
              <a:t>Because SQL is a set-oriented language, the query result (the ResultSet object) will generally comprise multiple tuples (</a:t>
            </a:r>
            <a:r>
              <a:rPr lang="en-US" altLang="nl-BE" sz="2000">
                <a:solidFill>
                  <a:srgbClr val="FF0000"/>
                </a:solidFill>
              </a:rPr>
              <a:t>set-oriented</a:t>
            </a:r>
            <a:r>
              <a:rPr lang="en-US" altLang="nl-BE" sz="2000"/>
              <a:t>)</a:t>
            </a:r>
          </a:p>
          <a:p>
            <a:r>
              <a:rPr lang="en-US" altLang="nl-BE" sz="2000"/>
              <a:t>Host languages such as Java are essentially </a:t>
            </a:r>
            <a:r>
              <a:rPr lang="en-US" altLang="nl-BE" sz="2000">
                <a:solidFill>
                  <a:srgbClr val="FF0000"/>
                </a:solidFill>
              </a:rPr>
              <a:t>record-oriented</a:t>
            </a:r>
          </a:p>
          <a:p>
            <a:pPr lvl="1"/>
            <a:r>
              <a:rPr lang="en-US" altLang="nl-BE" sz="1800"/>
              <a:t>Cannot handle more than one record/tuple at a time</a:t>
            </a:r>
          </a:p>
          <a:p>
            <a:r>
              <a:rPr lang="en-US" altLang="nl-BE" sz="2000"/>
              <a:t>To overcome this </a:t>
            </a:r>
            <a:r>
              <a:rPr lang="en-US" altLang="nl-BE" sz="2000">
                <a:solidFill>
                  <a:srgbClr val="FF0000"/>
                </a:solidFill>
              </a:rPr>
              <a:t>impedance mismatch</a:t>
            </a:r>
            <a:r>
              <a:rPr lang="en-US" altLang="nl-BE" sz="2000"/>
              <a:t>, JDBC (like ODBC) </a:t>
            </a:r>
            <a:r>
              <a:rPr lang="en-US" altLang="nl-BE" sz="2000" i="1"/>
              <a:t>uses a cursor mechanism</a:t>
            </a:r>
            <a:r>
              <a:rPr lang="en-US" altLang="nl-BE" sz="2000"/>
              <a:t> in order to loop through result sets</a:t>
            </a:r>
          </a:p>
          <a:p>
            <a:pPr lvl="1"/>
            <a:r>
              <a:rPr lang="en-US" altLang="nl-BE" sz="1800"/>
              <a:t>A cursor is a programmatic control structure that enables one</a:t>
            </a:r>
            <a:r>
              <a:rPr lang="nl-BE" altLang="nl-BE" sz="1800"/>
              <a:t>-</a:t>
            </a:r>
            <a:r>
              <a:rPr lang="en-US" altLang="nl-BE" sz="1800"/>
              <a:t>by-one traversal over the records in a query result set</a:t>
            </a:r>
          </a:p>
          <a:p>
            <a:pPr lvl="1"/>
            <a:endParaRPr lang="en-US" altLang="nl-BE" sz="2000"/>
          </a:p>
        </p:txBody>
      </p:sp>
      <p:sp>
        <p:nvSpPr>
          <p:cNvPr id="48132" name="Slide Number Placeholder 3">
            <a:extLst>
              <a:ext uri="{FF2B5EF4-FFF2-40B4-BE49-F238E27FC236}">
                <a16:creationId xmlns:a16="http://schemas.microsoft.com/office/drawing/2014/main" id="{96897229-7DDD-4F87-8C41-E44272220E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D86645-32AE-4B92-BD92-FD40621C4732}" type="slidenum">
              <a:rPr lang="nl-NL" altLang="nl-BE" sz="1200">
                <a:solidFill>
                  <a:srgbClr val="898989"/>
                </a:solidFill>
                <a:latin typeface="Arial" panose="020B0604020202020204" pitchFamily="34" charset="0"/>
              </a:rPr>
              <a:pPr>
                <a:spcBef>
                  <a:spcPct val="0"/>
                </a:spcBef>
                <a:buFontTx/>
                <a:buNone/>
              </a:pPr>
              <a:t>75</a:t>
            </a:fld>
            <a:endParaRPr lang="nl-NL" altLang="nl-BE" sz="1200">
              <a:solidFill>
                <a:srgbClr val="898989"/>
              </a:solidFill>
              <a:latin typeface="Arial" panose="020B0604020202020204" pitchFamily="34" charset="0"/>
            </a:endParaRPr>
          </a:p>
        </p:txBody>
      </p:sp>
      <p:sp>
        <p:nvSpPr>
          <p:cNvPr id="5" name="Rectangle 4">
            <a:extLst>
              <a:ext uri="{FF2B5EF4-FFF2-40B4-BE49-F238E27FC236}">
                <a16:creationId xmlns:a16="http://schemas.microsoft.com/office/drawing/2014/main" id="{ED3940DB-C1F4-4BA1-A510-07871D55075E}"/>
              </a:ext>
            </a:extLst>
          </p:cNvPr>
          <p:cNvSpPr/>
          <p:nvPr/>
        </p:nvSpPr>
        <p:spPr>
          <a:xfrm>
            <a:off x="1082675" y="4835525"/>
            <a:ext cx="8529638" cy="15001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Content Placeholder 2">
            <a:extLst>
              <a:ext uri="{FF2B5EF4-FFF2-40B4-BE49-F238E27FC236}">
                <a16:creationId xmlns:a16="http://schemas.microsoft.com/office/drawing/2014/main" id="{879D85CC-76BB-47D7-B6F4-B66E6623B53B}"/>
              </a:ext>
            </a:extLst>
          </p:cNvPr>
          <p:cNvSpPr txBox="1">
            <a:spLocks/>
          </p:cNvSpPr>
          <p:nvPr/>
        </p:nvSpPr>
        <p:spPr bwMode="auto">
          <a:xfrm>
            <a:off x="1082675" y="4856163"/>
            <a:ext cx="8389938"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GB" altLang="nl-BE" sz="1600">
                <a:latin typeface="Consolas" panose="020B0609020204030204" pitchFamily="49" charset="0"/>
              </a:rPr>
              <a:t>while (selectResult.next()) {</a:t>
            </a:r>
          </a:p>
          <a:p>
            <a:pPr>
              <a:buFont typeface="Arial" panose="020B0604020202020204" pitchFamily="34" charset="0"/>
              <a:buNone/>
            </a:pPr>
            <a:r>
              <a:rPr lang="en-GB" altLang="nl-BE" sz="1600">
                <a:latin typeface="Consolas" panose="020B0609020204030204" pitchFamily="49" charset="0"/>
              </a:rPr>
              <a:t> String bookTitle = selectResult.getString("title");</a:t>
            </a:r>
            <a:r>
              <a:rPr lang="en-GB" altLang="nl-BE" sz="1600">
                <a:solidFill>
                  <a:schemeClr val="tx2"/>
                </a:solidFill>
                <a:latin typeface="Consolas" panose="020B0609020204030204" pitchFamily="49" charset="0"/>
              </a:rPr>
              <a:t>// or: .getString(1);</a:t>
            </a:r>
          </a:p>
          <a:p>
            <a:pPr>
              <a:buFont typeface="Arial" panose="020B0604020202020204" pitchFamily="34" charset="0"/>
              <a:buNone/>
            </a:pPr>
            <a:r>
              <a:rPr lang="en-GB" altLang="nl-BE" sz="1600">
                <a:latin typeface="Consolas" panose="020B0609020204030204" pitchFamily="49" charset="0"/>
              </a:rPr>
              <a:t> int bookPages = selectResult.getInt("num_pages"); </a:t>
            </a:r>
            <a:r>
              <a:rPr lang="en-GB" altLang="nl-BE" sz="1600">
                <a:solidFill>
                  <a:schemeClr val="tx2"/>
                </a:solidFill>
                <a:latin typeface="Consolas" panose="020B0609020204030204" pitchFamily="49" charset="0"/>
              </a:rPr>
              <a:t>// or: .getInt(2);</a:t>
            </a:r>
          </a:p>
          <a:p>
            <a:pPr>
              <a:buFont typeface="Arial" panose="020B0604020202020204" pitchFamily="34" charset="0"/>
              <a:buNone/>
            </a:pPr>
            <a:r>
              <a:rPr lang="en-GB" altLang="nl-BE" sz="1600">
                <a:latin typeface="Consolas" panose="020B0609020204030204" pitchFamily="49" charset="0"/>
              </a:rPr>
              <a:t> System.out.println(bookTitle + “ has " + bookPages + </a:t>
            </a:r>
            <a:r>
              <a:rPr lang="nl-BE" altLang="nl-BE" sz="1600">
                <a:latin typeface="Consolas" panose="020B0609020204030204" pitchFamily="49" charset="0"/>
              </a:rPr>
              <a:t>"</a:t>
            </a:r>
            <a:r>
              <a:rPr lang="en-GB" altLang="nl-BE" sz="1600">
                <a:latin typeface="Consolas" panose="020B0609020204030204" pitchFamily="49" charset="0"/>
              </a:rPr>
              <a:t> pages");</a:t>
            </a:r>
          </a:p>
          <a:p>
            <a:pPr>
              <a:buFont typeface="Arial" panose="020B0604020202020204" pitchFamily="34" charset="0"/>
              <a:buNone/>
            </a:pPr>
            <a:r>
              <a:rPr lang="en-GB" altLang="nl-BE" sz="1600">
                <a:latin typeface="Consolas" panose="020B0609020204030204" pitchFamily="49" charset="0"/>
              </a:rPr>
              <a:t>}</a:t>
            </a:r>
            <a:endParaRPr lang="nl-BE" altLang="nl-BE" sz="1600">
              <a:latin typeface="Consolas" panose="020B0609020204030204" pitchFamily="49" charset="0"/>
            </a:endParaRPr>
          </a:p>
        </p:txBody>
      </p:sp>
      <p:sp>
        <p:nvSpPr>
          <p:cNvPr id="2" name="TextBox 1">
            <a:extLst>
              <a:ext uri="{FF2B5EF4-FFF2-40B4-BE49-F238E27FC236}">
                <a16:creationId xmlns:a16="http://schemas.microsoft.com/office/drawing/2014/main" id="{D4EEC4E0-87F2-4B5A-A70A-1263362E8760}"/>
              </a:ext>
            </a:extLst>
          </p:cNvPr>
          <p:cNvSpPr txBox="1">
            <a:spLocks noChangeArrowheads="1"/>
          </p:cNvSpPr>
          <p:nvPr/>
        </p:nvSpPr>
        <p:spPr bwMode="auto">
          <a:xfrm>
            <a:off x="73025" y="5127625"/>
            <a:ext cx="1027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extLst>
      <p:ext uri="{BB962C8B-B14F-4D97-AF65-F5344CB8AC3E}">
        <p14:creationId xmlns:p14="http://schemas.microsoft.com/office/powerpoint/2010/main" val="272855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p:cTn id="7" dur="500" fill="hold"/>
                                        <p:tgtEl>
                                          <p:spTgt spid="4198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198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198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 calcmode="lin" valueType="num">
                                      <p:cBhvr>
                                        <p:cTn id="12" dur="500" fill="hold"/>
                                        <p:tgtEl>
                                          <p:spTgt spid="4198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4198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4198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p:cTn id="17" dur="500" fill="hold"/>
                                        <p:tgtEl>
                                          <p:spTgt spid="4198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198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4198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 calcmode="lin" valueType="num">
                                      <p:cBhvr>
                                        <p:cTn id="24" dur="500" fill="hold"/>
                                        <p:tgtEl>
                                          <p:spTgt spid="41987">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41987">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41987">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41987">
                                            <p:txEl>
                                              <p:pRg st="5" end="5"/>
                                            </p:txEl>
                                          </p:spTgt>
                                        </p:tgtEl>
                                        <p:attrNameLst>
                                          <p:attrName>style.visibility</p:attrName>
                                        </p:attrNameLst>
                                      </p:cBhvr>
                                      <p:to>
                                        <p:strVal val="visible"/>
                                      </p:to>
                                    </p:set>
                                    <p:anim calcmode="lin" valueType="num">
                                      <p:cBhvr>
                                        <p:cTn id="29" dur="500" fill="hold"/>
                                        <p:tgtEl>
                                          <p:spTgt spid="41987">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1987">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1987">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 calcmode="lin" valueType="num">
                                      <p:cBhvr>
                                        <p:cTn id="3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p:cTn id="4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6">
                                            <p:txEl>
                                              <p:pRg st="0" end="0"/>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 calcmode="lin" valueType="num">
                                      <p:cBhvr>
                                        <p:cTn id="48"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49"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50" dur="500"/>
                                        <p:tgtEl>
                                          <p:spTgt spid="6">
                                            <p:txEl>
                                              <p:pRg st="1" end="1"/>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 calcmode="lin" valueType="num">
                                      <p:cBhvr>
                                        <p:cTn id="53"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54"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55" dur="500"/>
                                        <p:tgtEl>
                                          <p:spTgt spid="6">
                                            <p:txEl>
                                              <p:pRg st="2" end="2"/>
                                            </p:txEl>
                                          </p:spTgt>
                                        </p:tgtEl>
                                      </p:cBhvr>
                                    </p:animEffect>
                                  </p:childTnLst>
                                </p:cTn>
                              </p:par>
                              <p:par>
                                <p:cTn id="56" presetID="53" presetClass="entr" presetSubtype="16" fill="hold"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visible"/>
                                      </p:to>
                                    </p:set>
                                    <p:anim calcmode="lin" valueType="num">
                                      <p:cBhvr>
                                        <p:cTn id="58"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59"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60" dur="500"/>
                                        <p:tgtEl>
                                          <p:spTgt spid="6">
                                            <p:txEl>
                                              <p:pRg st="3" end="3"/>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 calcmode="lin" valueType="num">
                                      <p:cBhvr>
                                        <p:cTn id="63"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64"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65" dur="500"/>
                                        <p:tgtEl>
                                          <p:spTgt spid="6">
                                            <p:txEl>
                                              <p:pRg st="4" end="4"/>
                                            </p:txEl>
                                          </p:spTgt>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8E9230-35A1-452D-A741-A10CC317766B}"/>
              </a:ext>
            </a:extLst>
          </p:cNvPr>
          <p:cNvSpPr/>
          <p:nvPr/>
        </p:nvSpPr>
        <p:spPr>
          <a:xfrm>
            <a:off x="606425" y="4332288"/>
            <a:ext cx="9055100" cy="17097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155" name="Title 1">
            <a:extLst>
              <a:ext uri="{FF2B5EF4-FFF2-40B4-BE49-F238E27FC236}">
                <a16:creationId xmlns:a16="http://schemas.microsoft.com/office/drawing/2014/main" id="{4918C959-70F1-4AD0-A231-D7F409C51E50}"/>
              </a:ext>
            </a:extLst>
          </p:cNvPr>
          <p:cNvSpPr>
            <a:spLocks noGrp="1"/>
          </p:cNvSpPr>
          <p:nvPr>
            <p:ph type="title"/>
          </p:nvPr>
        </p:nvSpPr>
        <p:spPr/>
        <p:txBody>
          <a:bodyPr/>
          <a:lstStyle/>
          <a:p>
            <a:r>
              <a:rPr lang="en-US" altLang="nl-BE"/>
              <a:t>JDBC</a:t>
            </a:r>
            <a:endParaRPr lang="nl-BE" altLang="nl-BE"/>
          </a:p>
        </p:txBody>
      </p:sp>
      <p:sp>
        <p:nvSpPr>
          <p:cNvPr id="2" name="Content Placeholder 2">
            <a:extLst>
              <a:ext uri="{FF2B5EF4-FFF2-40B4-BE49-F238E27FC236}">
                <a16:creationId xmlns:a16="http://schemas.microsoft.com/office/drawing/2014/main" id="{CBD38906-9A35-47C3-A3A1-506AF26537B6}"/>
              </a:ext>
            </a:extLst>
          </p:cNvPr>
          <p:cNvSpPr>
            <a:spLocks noGrp="1"/>
          </p:cNvSpPr>
          <p:nvPr>
            <p:ph idx="1"/>
          </p:nvPr>
        </p:nvSpPr>
        <p:spPr>
          <a:xfrm>
            <a:off x="279400" y="1308100"/>
            <a:ext cx="9499600" cy="4525963"/>
          </a:xfrm>
        </p:spPr>
        <p:txBody>
          <a:bodyPr/>
          <a:lstStyle/>
          <a:p>
            <a:r>
              <a:rPr lang="en-US" altLang="en-US" sz="2400"/>
              <a:t>For INSERT, UPDATE, or DELETE queries, the </a:t>
            </a:r>
            <a:r>
              <a:rPr lang="en-US" altLang="en-US" sz="2400" i="1">
                <a:solidFill>
                  <a:srgbClr val="FF0000"/>
                </a:solidFill>
              </a:rPr>
              <a:t>executeUpdate</a:t>
            </a:r>
            <a:r>
              <a:rPr lang="en-US" altLang="en-US" sz="2400">
                <a:solidFill>
                  <a:srgbClr val="FF0000"/>
                </a:solidFill>
              </a:rPr>
              <a:t> </a:t>
            </a:r>
            <a:r>
              <a:rPr lang="en-US" altLang="en-US" sz="2400"/>
              <a:t>method should be called for DDL queries.</a:t>
            </a:r>
          </a:p>
          <a:p>
            <a:pPr lvl="1"/>
            <a:r>
              <a:rPr lang="en-US" altLang="en-US" sz="2000"/>
              <a:t>Return value is an integer representing the </a:t>
            </a:r>
            <a:r>
              <a:rPr lang="en-US" altLang="en-US" sz="2000" i="1"/>
              <a:t>number of rows affected</a:t>
            </a:r>
          </a:p>
          <a:p>
            <a:r>
              <a:rPr lang="en-US" altLang="en-US" sz="2400"/>
              <a:t>The generic </a:t>
            </a:r>
            <a:r>
              <a:rPr lang="en-US" altLang="en-US" sz="2400" i="1">
                <a:solidFill>
                  <a:srgbClr val="FF0000"/>
                </a:solidFill>
              </a:rPr>
              <a:t>execute</a:t>
            </a:r>
            <a:r>
              <a:rPr lang="en-US" altLang="en-US" sz="2400"/>
              <a:t> method returns a Boolean value (true for a result set object returned </a:t>
            </a:r>
            <a:r>
              <a:rPr lang="en-US" altLang="en-US" sz="2400">
                <a:sym typeface="Wingdings" panose="05000000000000000000" pitchFamily="2" charset="2"/>
              </a:rPr>
              <a:t> SQL queries</a:t>
            </a:r>
            <a:r>
              <a:rPr lang="en-US" altLang="en-US" sz="2400"/>
              <a:t>)  representing whether the just-executed query was a SELECT query, based on which the program can decide to call the </a:t>
            </a:r>
            <a:r>
              <a:rPr lang="en-US" altLang="en-US" sz="2400" i="1"/>
              <a:t>getResultSet</a:t>
            </a:r>
            <a:r>
              <a:rPr lang="en-US" altLang="en-US" sz="2400"/>
              <a:t> method</a:t>
            </a:r>
          </a:p>
          <a:p>
            <a:pPr>
              <a:buFont typeface="Arial" panose="020B0604020202020204" pitchFamily="34" charset="0"/>
              <a:buNone/>
            </a:pPr>
            <a:br>
              <a:rPr lang="en-GB" altLang="en-US" sz="2000">
                <a:latin typeface="Consolas" panose="020B0609020204030204" pitchFamily="49" charset="0"/>
              </a:rPr>
            </a:br>
            <a:r>
              <a:rPr lang="en-GB" altLang="en-US" sz="2000">
                <a:latin typeface="Consolas" panose="020B0609020204030204" pitchFamily="49" charset="0"/>
              </a:rPr>
              <a:t>String deleteQuery = "delete from books where num_pages &lt;= 30"; </a:t>
            </a:r>
            <a:endParaRPr lang="nl-BE" altLang="en-US" sz="2000">
              <a:latin typeface="Consolas" panose="020B0609020204030204" pitchFamily="49" charset="0"/>
            </a:endParaRPr>
          </a:p>
          <a:p>
            <a:pPr>
              <a:buFont typeface="Arial" panose="020B0604020202020204" pitchFamily="34" charset="0"/>
              <a:buNone/>
            </a:pPr>
            <a:r>
              <a:rPr lang="en-GB" altLang="en-US" sz="2000">
                <a:latin typeface="Consolas" panose="020B0609020204030204" pitchFamily="49" charset="0"/>
              </a:rPr>
              <a:t>	Statement deleteStatement = conn.createStatement();</a:t>
            </a:r>
            <a:endParaRPr lang="nl-BE" altLang="en-US" sz="2000">
              <a:latin typeface="Consolas" panose="020B0609020204030204" pitchFamily="49" charset="0"/>
            </a:endParaRPr>
          </a:p>
          <a:p>
            <a:pPr>
              <a:buFont typeface="Arial" panose="020B0604020202020204" pitchFamily="34" charset="0"/>
              <a:buNone/>
            </a:pPr>
            <a:r>
              <a:rPr lang="en-GB" altLang="en-US" sz="2000">
                <a:latin typeface="Consolas" panose="020B0609020204030204" pitchFamily="49" charset="0"/>
              </a:rPr>
              <a:t>	</a:t>
            </a:r>
            <a:r>
              <a:rPr lang="en-GB" altLang="en-US" sz="2000">
                <a:solidFill>
                  <a:srgbClr val="FF0000"/>
                </a:solidFill>
                <a:latin typeface="Consolas" panose="020B0609020204030204" pitchFamily="49" charset="0"/>
              </a:rPr>
              <a:t>int deletedRows </a:t>
            </a:r>
            <a:r>
              <a:rPr lang="en-GB" altLang="en-US" sz="2000">
                <a:latin typeface="Consolas" panose="020B0609020204030204" pitchFamily="49" charset="0"/>
              </a:rPr>
              <a:t>= deleteStatement.executeUpdate(deleteQuery);</a:t>
            </a:r>
            <a:endParaRPr lang="nl-BE" altLang="en-US" sz="2000">
              <a:latin typeface="Consolas" panose="020B0609020204030204" pitchFamily="49" charset="0"/>
            </a:endParaRPr>
          </a:p>
          <a:p>
            <a:pPr>
              <a:buFont typeface="Arial" panose="020B0604020202020204" pitchFamily="34" charset="0"/>
              <a:buNone/>
            </a:pPr>
            <a:r>
              <a:rPr lang="en-GB" altLang="en-US" sz="2000">
                <a:latin typeface="Consolas" panose="020B0609020204030204" pitchFamily="49" charset="0"/>
              </a:rPr>
              <a:t>	System.out.println(</a:t>
            </a:r>
            <a:r>
              <a:rPr lang="en-GB" altLang="en-US" sz="2000">
                <a:solidFill>
                  <a:srgbClr val="FF0000"/>
                </a:solidFill>
                <a:latin typeface="Consolas" panose="020B0609020204030204" pitchFamily="49" charset="0"/>
              </a:rPr>
              <a:t>deletedRows</a:t>
            </a:r>
            <a:r>
              <a:rPr lang="en-GB" altLang="en-US" sz="2000">
                <a:latin typeface="Consolas" panose="020B0609020204030204" pitchFamily="49" charset="0"/>
              </a:rPr>
              <a:t> + " books were deleted");</a:t>
            </a:r>
            <a:endParaRPr lang="nl-BE" altLang="en-US" sz="2000">
              <a:latin typeface="Consolas" panose="020B0609020204030204" pitchFamily="49" charset="0"/>
            </a:endParaRPr>
          </a:p>
        </p:txBody>
      </p:sp>
      <p:sp>
        <p:nvSpPr>
          <p:cNvPr id="49157" name="Slide Number Placeholder 3">
            <a:extLst>
              <a:ext uri="{FF2B5EF4-FFF2-40B4-BE49-F238E27FC236}">
                <a16:creationId xmlns:a16="http://schemas.microsoft.com/office/drawing/2014/main" id="{5E91A9B6-4C6D-4109-AFCD-E2EE03FA65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EE0A2A-E4BB-413F-B155-5599C2AAC6AB}" type="slidenum">
              <a:rPr lang="nl-NL" altLang="nl-BE" sz="1200">
                <a:solidFill>
                  <a:srgbClr val="898989"/>
                </a:solidFill>
                <a:latin typeface="Arial" panose="020B0604020202020204" pitchFamily="34" charset="0"/>
              </a:rPr>
              <a:pPr>
                <a:spcBef>
                  <a:spcPct val="0"/>
                </a:spcBef>
                <a:buFontTx/>
                <a:buNone/>
              </a:pPr>
              <a:t>76</a:t>
            </a:fld>
            <a:endParaRPr lang="nl-NL" altLang="nl-BE" sz="1200">
              <a:solidFill>
                <a:srgbClr val="898989"/>
              </a:solidFill>
              <a:latin typeface="Arial" panose="020B0604020202020204" pitchFamily="34" charset="0"/>
            </a:endParaRPr>
          </a:p>
        </p:txBody>
      </p:sp>
      <p:sp>
        <p:nvSpPr>
          <p:cNvPr id="6" name="TextBox 5">
            <a:extLst>
              <a:ext uri="{FF2B5EF4-FFF2-40B4-BE49-F238E27FC236}">
                <a16:creationId xmlns:a16="http://schemas.microsoft.com/office/drawing/2014/main" id="{8C125223-8B50-4C1C-A243-E3C1E1AA7D0F}"/>
              </a:ext>
            </a:extLst>
          </p:cNvPr>
          <p:cNvSpPr txBox="1">
            <a:spLocks noChangeArrowheads="1"/>
          </p:cNvSpPr>
          <p:nvPr/>
        </p:nvSpPr>
        <p:spPr bwMode="auto">
          <a:xfrm>
            <a:off x="5800725" y="3937000"/>
            <a:ext cx="102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b="1">
                <a:solidFill>
                  <a:srgbClr val="FF0000"/>
                </a:solidFill>
                <a:latin typeface="Arial" panose="020B0604020202020204" pitchFamily="34" charset="0"/>
              </a:rPr>
              <a:t>Example</a:t>
            </a:r>
          </a:p>
        </p:txBody>
      </p:sp>
    </p:spTree>
    <p:extLst>
      <p:ext uri="{BB962C8B-B14F-4D97-AF65-F5344CB8AC3E}">
        <p14:creationId xmlns:p14="http://schemas.microsoft.com/office/powerpoint/2010/main" val="987211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2">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2">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p:cTn id="31"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2">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p:cTn id="36"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2">
                                            <p:txEl>
                                              <p:pRg st="6" end="6"/>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B4ADAE-2384-4E0E-9D61-475F152C382F}"/>
              </a:ext>
            </a:extLst>
          </p:cNvPr>
          <p:cNvSpPr/>
          <p:nvPr/>
        </p:nvSpPr>
        <p:spPr>
          <a:xfrm>
            <a:off x="658813" y="5581650"/>
            <a:ext cx="9055100" cy="7556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179" name="Title 1">
            <a:extLst>
              <a:ext uri="{FF2B5EF4-FFF2-40B4-BE49-F238E27FC236}">
                <a16:creationId xmlns:a16="http://schemas.microsoft.com/office/drawing/2014/main" id="{62BECA5F-623B-485F-99BD-21F5610AB510}"/>
              </a:ext>
            </a:extLst>
          </p:cNvPr>
          <p:cNvSpPr>
            <a:spLocks noGrp="1"/>
          </p:cNvSpPr>
          <p:nvPr>
            <p:ph type="title"/>
          </p:nvPr>
        </p:nvSpPr>
        <p:spPr/>
        <p:txBody>
          <a:bodyPr/>
          <a:lstStyle/>
          <a:p>
            <a:r>
              <a:rPr lang="en-US" altLang="nl-BE"/>
              <a:t>JDBC</a:t>
            </a:r>
            <a:endParaRPr lang="nl-BE" altLang="nl-BE"/>
          </a:p>
        </p:txBody>
      </p:sp>
      <p:sp>
        <p:nvSpPr>
          <p:cNvPr id="45059" name="Content Placeholder 2">
            <a:extLst>
              <a:ext uri="{FF2B5EF4-FFF2-40B4-BE49-F238E27FC236}">
                <a16:creationId xmlns:a16="http://schemas.microsoft.com/office/drawing/2014/main" id="{51A146E7-5BD0-42D0-B47C-1CB3B2C17B09}"/>
              </a:ext>
            </a:extLst>
          </p:cNvPr>
          <p:cNvSpPr>
            <a:spLocks noGrp="1"/>
          </p:cNvSpPr>
          <p:nvPr>
            <p:ph idx="1"/>
          </p:nvPr>
        </p:nvSpPr>
        <p:spPr>
          <a:xfrm>
            <a:off x="311150" y="1635125"/>
            <a:ext cx="9283700" cy="4525963"/>
          </a:xfrm>
        </p:spPr>
        <p:txBody>
          <a:bodyPr/>
          <a:lstStyle/>
          <a:p>
            <a:pPr>
              <a:buFont typeface="Arial" charset="0"/>
              <a:buChar char="•"/>
              <a:defRPr/>
            </a:pPr>
            <a:r>
              <a:rPr lang="en-US" altLang="nl-BE" sz="2800" dirty="0"/>
              <a:t>The </a:t>
            </a:r>
            <a:r>
              <a:rPr lang="en-US" altLang="nl-BE" sz="2800" i="1" dirty="0" err="1">
                <a:solidFill>
                  <a:srgbClr val="FF0000"/>
                </a:solidFill>
              </a:rPr>
              <a:t>PreparedStatement</a:t>
            </a:r>
            <a:r>
              <a:rPr lang="en-US" altLang="nl-BE" sz="2800" i="1" dirty="0"/>
              <a:t> </a:t>
            </a:r>
            <a:r>
              <a:rPr lang="en-US" altLang="nl-BE" sz="2800" dirty="0"/>
              <a:t>interface extends </a:t>
            </a:r>
            <a:r>
              <a:rPr lang="en-US" altLang="nl-BE" sz="2800" i="1" dirty="0"/>
              <a:t>Statement</a:t>
            </a:r>
            <a:r>
              <a:rPr lang="en-US" altLang="nl-BE" sz="2800" dirty="0"/>
              <a:t> with functionalities to </a:t>
            </a:r>
            <a:r>
              <a:rPr lang="en-US" altLang="nl-BE" sz="2800" dirty="0">
                <a:solidFill>
                  <a:srgbClr val="FF0000"/>
                </a:solidFill>
              </a:rPr>
              <a:t>bind a query once </a:t>
            </a:r>
            <a:r>
              <a:rPr lang="en-US" altLang="nl-BE" sz="2800" dirty="0"/>
              <a:t>and then </a:t>
            </a:r>
            <a:r>
              <a:rPr lang="en-US" altLang="nl-BE" sz="2800" dirty="0">
                <a:solidFill>
                  <a:srgbClr val="FF0000"/>
                </a:solidFill>
              </a:rPr>
              <a:t>execute it multiple times</a:t>
            </a:r>
            <a:r>
              <a:rPr lang="en-US" altLang="nl-BE" sz="2800" dirty="0"/>
              <a:t> in an efficient manner</a:t>
            </a:r>
          </a:p>
          <a:p>
            <a:pPr>
              <a:buFont typeface="Arial" charset="0"/>
              <a:buChar char="•"/>
              <a:defRPr/>
            </a:pPr>
            <a:r>
              <a:rPr lang="en-US" altLang="nl-BE" sz="2800" dirty="0"/>
              <a:t>Prepared statements also provide support to pass </a:t>
            </a:r>
            <a:r>
              <a:rPr lang="en-US" altLang="nl-BE" sz="2800" dirty="0">
                <a:solidFill>
                  <a:srgbClr val="FF0000"/>
                </a:solidFill>
              </a:rPr>
              <a:t>query parameters</a:t>
            </a:r>
            <a:r>
              <a:rPr lang="en-US" altLang="nl-BE" sz="2800" dirty="0"/>
              <a:t>, which should then be instantiated using setter methods such as </a:t>
            </a:r>
            <a:r>
              <a:rPr lang="en-US" altLang="nl-BE" sz="2800" i="1" dirty="0" err="1"/>
              <a:t>setInt</a:t>
            </a:r>
            <a:r>
              <a:rPr lang="en-US" altLang="nl-BE" sz="2800" dirty="0"/>
              <a:t>, </a:t>
            </a:r>
            <a:r>
              <a:rPr lang="en-US" altLang="nl-BE" sz="2800" i="1" dirty="0" err="1"/>
              <a:t>setString</a:t>
            </a:r>
            <a:r>
              <a:rPr lang="en-US" altLang="nl-BE" sz="2800" i="1" dirty="0"/>
              <a:t>, </a:t>
            </a:r>
            <a:r>
              <a:rPr lang="en-US" altLang="nl-BE" sz="2800" dirty="0"/>
              <a:t>… (parameterized query)</a:t>
            </a:r>
          </a:p>
          <a:p>
            <a:pPr lvl="1">
              <a:buFont typeface="Arial" charset="0"/>
              <a:buChar char="–"/>
              <a:defRPr/>
            </a:pPr>
            <a:r>
              <a:rPr lang="en-US" altLang="nl-BE" sz="2400" dirty="0"/>
              <a:t>Use question marks (“?”) inside the SQL query to indicate that this represents a parameter value that will be bound later</a:t>
            </a:r>
          </a:p>
          <a:p>
            <a:pPr lvl="1">
              <a:buFont typeface="Arial" charset="0"/>
              <a:buChar char="–"/>
              <a:defRPr/>
            </a:pPr>
            <a:r>
              <a:rPr lang="en-US" altLang="nl-BE" sz="2400" dirty="0">
                <a:solidFill>
                  <a:srgbClr val="FF0000"/>
                </a:solidFill>
              </a:rPr>
              <a:t>Example: </a:t>
            </a:r>
          </a:p>
          <a:p>
            <a:pPr marL="457200" lvl="1" indent="0">
              <a:buFont typeface="Arial" charset="0"/>
              <a:buNone/>
              <a:defRPr/>
            </a:pPr>
            <a:r>
              <a:rPr lang="en-GB" altLang="nl-BE" sz="1800" dirty="0">
                <a:latin typeface="Consolas" pitchFamily="49" charset="0"/>
              </a:rPr>
              <a:t>String </a:t>
            </a:r>
            <a:r>
              <a:rPr lang="en-GB" altLang="nl-BE" sz="1800" dirty="0" err="1">
                <a:latin typeface="Consolas" pitchFamily="49" charset="0"/>
              </a:rPr>
              <a:t>selectQuery</a:t>
            </a:r>
            <a:r>
              <a:rPr lang="en-GB" altLang="nl-BE" sz="1800" dirty="0">
                <a:latin typeface="Consolas" pitchFamily="49" charset="0"/>
              </a:rPr>
              <a:t> = </a:t>
            </a:r>
            <a:r>
              <a:rPr lang="nl-BE" altLang="nl-BE" sz="1800" dirty="0">
                <a:latin typeface="Consolas" pitchFamily="49" charset="0"/>
              </a:rPr>
              <a:t>"</a:t>
            </a:r>
            <a:r>
              <a:rPr lang="en-GB" altLang="nl-BE" sz="1800" dirty="0">
                <a:latin typeface="Consolas" pitchFamily="49" charset="0"/>
              </a:rPr>
              <a:t>select * from books where </a:t>
            </a:r>
            <a:r>
              <a:rPr lang="en-GB" altLang="nl-BE" sz="1800" dirty="0" err="1">
                <a:latin typeface="Consolas" pitchFamily="49" charset="0"/>
              </a:rPr>
              <a:t>num_pages</a:t>
            </a:r>
            <a:r>
              <a:rPr lang="en-GB" altLang="nl-BE" sz="1800" dirty="0">
                <a:latin typeface="Consolas" pitchFamily="49" charset="0"/>
              </a:rPr>
              <a:t> &lt; </a:t>
            </a:r>
            <a:r>
              <a:rPr lang="en-GB" altLang="nl-BE" sz="1800" dirty="0">
                <a:solidFill>
                  <a:srgbClr val="FF0000"/>
                </a:solidFill>
                <a:latin typeface="Consolas" pitchFamily="49" charset="0"/>
              </a:rPr>
              <a:t>?</a:t>
            </a:r>
            <a:r>
              <a:rPr lang="en-GB" altLang="nl-BE" sz="1800" dirty="0">
                <a:latin typeface="Consolas" pitchFamily="49" charset="0"/>
              </a:rPr>
              <a:t> and </a:t>
            </a:r>
            <a:r>
              <a:rPr lang="en-GB" altLang="nl-BE" sz="1800" dirty="0" err="1">
                <a:latin typeface="Consolas" pitchFamily="49" charset="0"/>
              </a:rPr>
              <a:t>num_pages</a:t>
            </a:r>
            <a:r>
              <a:rPr lang="en-GB" altLang="nl-BE" sz="1800" dirty="0">
                <a:latin typeface="Consolas" pitchFamily="49" charset="0"/>
              </a:rPr>
              <a:t> &gt; </a:t>
            </a:r>
            <a:r>
              <a:rPr lang="en-GB" altLang="nl-BE" sz="1800" dirty="0">
                <a:solidFill>
                  <a:srgbClr val="FF0000"/>
                </a:solidFill>
                <a:latin typeface="Consolas" pitchFamily="49" charset="0"/>
              </a:rPr>
              <a:t>?</a:t>
            </a:r>
            <a:r>
              <a:rPr lang="en-GB" altLang="nl-BE" sz="1800" dirty="0">
                <a:latin typeface="Consolas" pitchFamily="49" charset="0"/>
              </a:rPr>
              <a:t>";</a:t>
            </a:r>
            <a:endParaRPr lang="nl-BE" altLang="nl-BE" sz="1800" dirty="0">
              <a:latin typeface="Consolas" pitchFamily="49" charset="0"/>
            </a:endParaRPr>
          </a:p>
          <a:p>
            <a:pPr lvl="1">
              <a:buFont typeface="Arial" charset="0"/>
              <a:buChar char="–"/>
              <a:defRPr/>
            </a:pPr>
            <a:endParaRPr lang="nl-BE" altLang="nl-BE" sz="2400" dirty="0"/>
          </a:p>
        </p:txBody>
      </p:sp>
      <p:sp>
        <p:nvSpPr>
          <p:cNvPr id="50181" name="Slide Number Placeholder 3">
            <a:extLst>
              <a:ext uri="{FF2B5EF4-FFF2-40B4-BE49-F238E27FC236}">
                <a16:creationId xmlns:a16="http://schemas.microsoft.com/office/drawing/2014/main" id="{6CA62B79-A0A8-4844-8809-FEABD439A1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FCA894-B569-42C1-B78D-5AD42359B766}" type="slidenum">
              <a:rPr lang="nl-NL" altLang="nl-BE" sz="1200">
                <a:solidFill>
                  <a:srgbClr val="898989"/>
                </a:solidFill>
                <a:latin typeface="Arial" panose="020B0604020202020204" pitchFamily="34" charset="0"/>
              </a:rPr>
              <a:pPr>
                <a:spcBef>
                  <a:spcPct val="0"/>
                </a:spcBef>
                <a:buFontTx/>
                <a:buNone/>
              </a:pPr>
              <a:t>77</a:t>
            </a:fld>
            <a:endParaRPr lang="nl-NL" altLang="nl-BE" sz="1200">
              <a:solidFill>
                <a:srgbClr val="898989"/>
              </a:solidFill>
              <a:latin typeface="Arial" panose="020B0604020202020204" pitchFamily="34" charset="0"/>
            </a:endParaRPr>
          </a:p>
        </p:txBody>
      </p:sp>
    </p:spTree>
    <p:extLst>
      <p:ext uri="{BB962C8B-B14F-4D97-AF65-F5344CB8AC3E}">
        <p14:creationId xmlns:p14="http://schemas.microsoft.com/office/powerpoint/2010/main" val="4067162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p:cTn id="7" dur="5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505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5059">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 calcmode="lin" valueType="num">
                                      <p:cBhvr>
                                        <p:cTn id="12" dur="5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45059">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45059">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p:cTn id="19" dur="5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5059">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45059">
                                            <p:txEl>
                                              <p:pRg st="3" end="3"/>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45059">
                                            <p:txEl>
                                              <p:pRg st="4" end="4"/>
                                            </p:txEl>
                                          </p:spTgt>
                                        </p:tgtEl>
                                        <p:attrNameLst>
                                          <p:attrName>style.visibility</p:attrName>
                                        </p:attrNameLst>
                                      </p:cBhvr>
                                      <p:to>
                                        <p:strVal val="visible"/>
                                      </p:to>
                                    </p:set>
                                    <p:anim calcmode="lin" valueType="num">
                                      <p:cBhvr>
                                        <p:cTn id="29" dur="5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4505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CCAB01-6923-4E83-9E61-EE7098F874F9}"/>
              </a:ext>
            </a:extLst>
          </p:cNvPr>
          <p:cNvSpPr/>
          <p:nvPr/>
        </p:nvSpPr>
        <p:spPr>
          <a:xfrm>
            <a:off x="442913" y="1296988"/>
            <a:ext cx="8775700" cy="51260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03" name="Title 1">
            <a:extLst>
              <a:ext uri="{FF2B5EF4-FFF2-40B4-BE49-F238E27FC236}">
                <a16:creationId xmlns:a16="http://schemas.microsoft.com/office/drawing/2014/main" id="{8F890045-A60A-48F9-8A46-545A9655A304}"/>
              </a:ext>
            </a:extLst>
          </p:cNvPr>
          <p:cNvSpPr>
            <a:spLocks noGrp="1"/>
          </p:cNvSpPr>
          <p:nvPr>
            <p:ph type="title"/>
          </p:nvPr>
        </p:nvSpPr>
        <p:spPr/>
        <p:txBody>
          <a:bodyPr/>
          <a:lstStyle/>
          <a:p>
            <a:r>
              <a:rPr lang="en-US" altLang="nl-BE"/>
              <a:t>JDBC</a:t>
            </a:r>
            <a:endParaRPr lang="nl-BE" altLang="nl-BE"/>
          </a:p>
        </p:txBody>
      </p:sp>
      <p:sp>
        <p:nvSpPr>
          <p:cNvPr id="51204" name="Content Placeholder 2">
            <a:extLst>
              <a:ext uri="{FF2B5EF4-FFF2-40B4-BE49-F238E27FC236}">
                <a16:creationId xmlns:a16="http://schemas.microsoft.com/office/drawing/2014/main" id="{78B7DB17-4837-43FE-BEA6-C903C4C10933}"/>
              </a:ext>
            </a:extLst>
          </p:cNvPr>
          <p:cNvSpPr>
            <a:spLocks noGrp="1"/>
          </p:cNvSpPr>
          <p:nvPr>
            <p:ph idx="1"/>
          </p:nvPr>
        </p:nvSpPr>
        <p:spPr>
          <a:xfrm>
            <a:off x="495300" y="1417638"/>
            <a:ext cx="9182100" cy="4525962"/>
          </a:xfrm>
        </p:spPr>
        <p:txBody>
          <a:bodyPr/>
          <a:lstStyle/>
          <a:p>
            <a:pPr marL="0" indent="0">
              <a:buFont typeface="Arial" panose="020B0604020202020204" pitchFamily="34" charset="0"/>
              <a:buNone/>
            </a:pPr>
            <a:r>
              <a:rPr lang="en-GB" altLang="nl-BE" sz="1600">
                <a:latin typeface="Consolas" panose="020B0609020204030204" pitchFamily="49" charset="0"/>
              </a:rPr>
              <a:t>String selectQuery = </a:t>
            </a:r>
            <a:r>
              <a:rPr lang="nl-BE" altLang="nl-BE" sz="1600">
                <a:latin typeface="Consolas" panose="020B0609020204030204" pitchFamily="49" charset="0"/>
              </a:rPr>
              <a:t>"</a:t>
            </a:r>
            <a:r>
              <a:rPr lang="en-GB" altLang="nl-BE" sz="1600">
                <a:latin typeface="Consolas" panose="020B0609020204030204" pitchFamily="49" charset="0"/>
              </a:rPr>
              <a:t>select * from books where num_pages &lt; </a:t>
            </a:r>
            <a:r>
              <a:rPr lang="en-GB" altLang="nl-BE" sz="1600">
                <a:solidFill>
                  <a:srgbClr val="FF0000"/>
                </a:solidFill>
                <a:latin typeface="Consolas" panose="020B0609020204030204" pitchFamily="49" charset="0"/>
              </a:rPr>
              <a:t>?</a:t>
            </a:r>
            <a:r>
              <a:rPr lang="en-GB" altLang="nl-BE" sz="1600">
                <a:latin typeface="Consolas" panose="020B0609020204030204" pitchFamily="49" charset="0"/>
              </a:rPr>
              <a:t> and num_pages &gt; </a:t>
            </a:r>
            <a:r>
              <a:rPr lang="en-GB" altLang="nl-BE" sz="1600">
                <a:solidFill>
                  <a:srgbClr val="FF0000"/>
                </a:solidFill>
                <a:latin typeface="Consolas" panose="020B0609020204030204" pitchFamily="49" charset="0"/>
              </a:rPr>
              <a:t>?</a:t>
            </a:r>
            <a:r>
              <a:rPr lang="en-GB" altLang="nl-BE" sz="1600">
                <a:latin typeface="Consolas" panose="020B0609020204030204" pitchFamily="49" charset="0"/>
              </a:rPr>
              <a:t>";</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Statement preparedSelectStatement = conn.prepareStatement(selectQuery);</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 </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int min_pages = 50;</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int max_pages = 200;</a:t>
            </a:r>
            <a:endParaRPr lang="nl-BE" altLang="nl-BE" sz="1600">
              <a:latin typeface="Consolas" panose="020B0609020204030204" pitchFamily="49" charset="0"/>
            </a:endParaRPr>
          </a:p>
          <a:p>
            <a:pPr marL="0" indent="0">
              <a:buFont typeface="Arial" panose="020B0604020202020204" pitchFamily="34" charset="0"/>
              <a:buNone/>
            </a:pPr>
            <a:r>
              <a:rPr lang="en-GB" altLang="nl-BE" sz="1600">
                <a:solidFill>
                  <a:schemeClr val="tx2"/>
                </a:solidFill>
                <a:latin typeface="Consolas" panose="020B0609020204030204" pitchFamily="49" charset="0"/>
              </a:rPr>
              <a:t>// Set the value to the first parameter (1):</a:t>
            </a:r>
            <a:endParaRPr lang="nl-BE" altLang="nl-BE" sz="1600">
              <a:solidFill>
                <a:schemeClr val="tx2"/>
              </a:solidFill>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preparedSelectStatement.setInt(1, </a:t>
            </a:r>
            <a:r>
              <a:rPr lang="en-GB" altLang="nl-BE" sz="1600">
                <a:solidFill>
                  <a:srgbClr val="FF0000"/>
                </a:solidFill>
                <a:latin typeface="Consolas" panose="020B0609020204030204" pitchFamily="49" charset="0"/>
              </a:rPr>
              <a:t>min_pages</a:t>
            </a:r>
            <a:r>
              <a:rPr lang="en-GB" altLang="nl-BE" sz="1600">
                <a:latin typeface="Consolas" panose="020B0609020204030204" pitchFamily="49" charset="0"/>
              </a:rPr>
              <a:t>);</a:t>
            </a:r>
            <a:endParaRPr lang="nl-BE" altLang="nl-BE" sz="1600">
              <a:latin typeface="Consolas" panose="020B0609020204030204" pitchFamily="49" charset="0"/>
            </a:endParaRPr>
          </a:p>
          <a:p>
            <a:pPr marL="0" indent="0">
              <a:buFont typeface="Arial" panose="020B0604020202020204" pitchFamily="34" charset="0"/>
              <a:buNone/>
            </a:pPr>
            <a:r>
              <a:rPr lang="en-GB" altLang="nl-BE" sz="1600">
                <a:solidFill>
                  <a:schemeClr val="tx2"/>
                </a:solidFill>
                <a:latin typeface="Consolas" panose="020B0609020204030204" pitchFamily="49" charset="0"/>
              </a:rPr>
              <a:t>// Set the value to the second parameter (2):</a:t>
            </a:r>
            <a:endParaRPr lang="nl-BE" altLang="nl-BE" sz="1600">
              <a:solidFill>
                <a:schemeClr val="tx2"/>
              </a:solidFill>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preparedSelectStatement.setInt(2, </a:t>
            </a:r>
            <a:r>
              <a:rPr lang="en-GB" altLang="nl-BE" sz="1600">
                <a:solidFill>
                  <a:srgbClr val="FF0000"/>
                </a:solidFill>
                <a:latin typeface="Consolas" panose="020B0609020204030204" pitchFamily="49" charset="0"/>
              </a:rPr>
              <a:t>max_pages</a:t>
            </a:r>
            <a:r>
              <a:rPr lang="en-GB" altLang="nl-BE" sz="1600">
                <a:latin typeface="Consolas" panose="020B0609020204030204" pitchFamily="49" charset="0"/>
              </a:rPr>
              <a:t>);</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 </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ResultSet resultSet1 = preparedSelectStatement.executeQuery();</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 </a:t>
            </a:r>
            <a:endParaRPr lang="nl-BE" altLang="nl-BE" sz="1600">
              <a:latin typeface="Consolas" panose="020B0609020204030204" pitchFamily="49" charset="0"/>
            </a:endParaRPr>
          </a:p>
          <a:p>
            <a:pPr marL="0" indent="0">
              <a:buFont typeface="Arial" panose="020B0604020202020204" pitchFamily="34" charset="0"/>
              <a:buNone/>
            </a:pPr>
            <a:r>
              <a:rPr lang="en-GB" altLang="nl-BE" sz="1600">
                <a:solidFill>
                  <a:schemeClr val="tx2"/>
                </a:solidFill>
                <a:latin typeface="Consolas" panose="020B0609020204030204" pitchFamily="49" charset="0"/>
              </a:rPr>
              <a:t>// Execute the same query a second time with different parameter values:</a:t>
            </a:r>
            <a:endParaRPr lang="nl-BE" altLang="nl-BE" sz="1600">
              <a:solidFill>
                <a:schemeClr val="tx2"/>
              </a:solidFill>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preparedSelectStatement.setInt(1, </a:t>
            </a:r>
            <a:r>
              <a:rPr lang="en-GB" altLang="nl-BE" sz="1600">
                <a:solidFill>
                  <a:srgbClr val="FF0000"/>
                </a:solidFill>
                <a:latin typeface="Consolas" panose="020B0609020204030204" pitchFamily="49" charset="0"/>
              </a:rPr>
              <a:t>10</a:t>
            </a:r>
            <a:r>
              <a:rPr lang="en-GB" altLang="nl-BE" sz="1600">
                <a:latin typeface="Consolas" panose="020B0609020204030204" pitchFamily="49" charset="0"/>
              </a:rPr>
              <a:t>);</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preparedSelectStatement.setInt(2, </a:t>
            </a:r>
            <a:r>
              <a:rPr lang="en-GB" altLang="nl-BE" sz="1600">
                <a:solidFill>
                  <a:srgbClr val="FF0000"/>
                </a:solidFill>
                <a:latin typeface="Consolas" panose="020B0609020204030204" pitchFamily="49" charset="0"/>
              </a:rPr>
              <a:t>20</a:t>
            </a:r>
            <a:r>
              <a:rPr lang="en-GB" altLang="nl-BE" sz="1600">
                <a:latin typeface="Consolas" panose="020B0609020204030204" pitchFamily="49" charset="0"/>
              </a:rPr>
              <a:t>);</a:t>
            </a:r>
            <a:endParaRPr lang="nl-BE" altLang="nl-BE" sz="1600">
              <a:latin typeface="Consolas" panose="020B0609020204030204" pitchFamily="49" charset="0"/>
            </a:endParaRPr>
          </a:p>
          <a:p>
            <a:pPr marL="0" indent="0">
              <a:buFont typeface="Arial" panose="020B0604020202020204" pitchFamily="34" charset="0"/>
              <a:buNone/>
            </a:pPr>
            <a:r>
              <a:rPr lang="en-GB" altLang="nl-BE" sz="1600">
                <a:latin typeface="Consolas" panose="020B0609020204030204" pitchFamily="49" charset="0"/>
              </a:rPr>
              <a:t>ResultSet resultSet2 = preparedSelectStatement.executeQuery();</a:t>
            </a:r>
            <a:endParaRPr lang="nl-BE" altLang="nl-BE" sz="1600">
              <a:latin typeface="Consolas" panose="020B0609020204030204" pitchFamily="49" charset="0"/>
            </a:endParaRPr>
          </a:p>
        </p:txBody>
      </p:sp>
      <p:sp>
        <p:nvSpPr>
          <p:cNvPr id="51205" name="Slide Number Placeholder 3">
            <a:extLst>
              <a:ext uri="{FF2B5EF4-FFF2-40B4-BE49-F238E27FC236}">
                <a16:creationId xmlns:a16="http://schemas.microsoft.com/office/drawing/2014/main" id="{42E1A197-BE78-46DB-9B4D-B761D12EF2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13FEEB-7959-4415-81F3-BA081CB00482}" type="slidenum">
              <a:rPr lang="nl-NL" altLang="nl-BE" sz="1200">
                <a:solidFill>
                  <a:srgbClr val="898989"/>
                </a:solidFill>
                <a:latin typeface="Arial" panose="020B0604020202020204" pitchFamily="34" charset="0"/>
              </a:rPr>
              <a:pPr>
                <a:spcBef>
                  <a:spcPct val="0"/>
                </a:spcBef>
                <a:buFontTx/>
                <a:buNone/>
              </a:pPr>
              <a:t>78</a:t>
            </a:fld>
            <a:endParaRPr lang="nl-NL" altLang="nl-BE" sz="1200">
              <a:solidFill>
                <a:srgbClr val="898989"/>
              </a:solidFill>
              <a:latin typeface="Arial" panose="020B0604020202020204" pitchFamily="34" charset="0"/>
            </a:endParaRPr>
          </a:p>
        </p:txBody>
      </p:sp>
      <p:cxnSp>
        <p:nvCxnSpPr>
          <p:cNvPr id="3" name="Straight Arrow Connector 2">
            <a:extLst>
              <a:ext uri="{FF2B5EF4-FFF2-40B4-BE49-F238E27FC236}">
                <a16:creationId xmlns:a16="http://schemas.microsoft.com/office/drawing/2014/main" id="{ABE8A9DB-1763-4ED5-BF5B-82DBFBA3C3E0}"/>
              </a:ext>
            </a:extLst>
          </p:cNvPr>
          <p:cNvCxnSpPr/>
          <p:nvPr/>
        </p:nvCxnSpPr>
        <p:spPr>
          <a:xfrm flipV="1">
            <a:off x="4168775" y="1714500"/>
            <a:ext cx="3052763" cy="1762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AFB6B-6F83-4F0E-8EB6-37C4773788B2}"/>
              </a:ext>
            </a:extLst>
          </p:cNvPr>
          <p:cNvCxnSpPr/>
          <p:nvPr/>
        </p:nvCxnSpPr>
        <p:spPr>
          <a:xfrm flipH="1" flipV="1">
            <a:off x="658813" y="1976438"/>
            <a:ext cx="3362325" cy="20510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Oval Callout 12">
            <a:extLst>
              <a:ext uri="{FF2B5EF4-FFF2-40B4-BE49-F238E27FC236}">
                <a16:creationId xmlns:a16="http://schemas.microsoft.com/office/drawing/2014/main" id="{11DFDBE6-A458-4968-B824-E6129A8C619D}"/>
              </a:ext>
            </a:extLst>
          </p:cNvPr>
          <p:cNvSpPr/>
          <p:nvPr/>
        </p:nvSpPr>
        <p:spPr>
          <a:xfrm>
            <a:off x="7697788" y="5594350"/>
            <a:ext cx="1741487" cy="768350"/>
          </a:xfrm>
          <a:prstGeom prst="wedgeEllipseCallout">
            <a:avLst>
              <a:gd name="adj1" fmla="val -197598"/>
              <a:gd name="adj2" fmla="val -272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Bind once, execute many times</a:t>
            </a:r>
          </a:p>
        </p:txBody>
      </p:sp>
    </p:spTree>
    <p:extLst>
      <p:ext uri="{BB962C8B-B14F-4D97-AF65-F5344CB8AC3E}">
        <p14:creationId xmlns:p14="http://schemas.microsoft.com/office/powerpoint/2010/main" val="2937950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E4F36C9-FE5A-4098-9D1B-475DE07314F2}"/>
              </a:ext>
            </a:extLst>
          </p:cNvPr>
          <p:cNvSpPr>
            <a:spLocks noGrp="1"/>
          </p:cNvSpPr>
          <p:nvPr>
            <p:ph type="title"/>
          </p:nvPr>
        </p:nvSpPr>
        <p:spPr/>
        <p:txBody>
          <a:bodyPr/>
          <a:lstStyle/>
          <a:p>
            <a:r>
              <a:rPr lang="en-US" altLang="nl-BE"/>
              <a:t>JDBC</a:t>
            </a:r>
            <a:endParaRPr lang="nl-BE" altLang="nl-BE"/>
          </a:p>
        </p:txBody>
      </p:sp>
      <p:sp>
        <p:nvSpPr>
          <p:cNvPr id="47107" name="Content Placeholder 2">
            <a:extLst>
              <a:ext uri="{FF2B5EF4-FFF2-40B4-BE49-F238E27FC236}">
                <a16:creationId xmlns:a16="http://schemas.microsoft.com/office/drawing/2014/main" id="{E849FECF-B19F-4D13-BAC5-B1B5FD23226E}"/>
              </a:ext>
            </a:extLst>
          </p:cNvPr>
          <p:cNvSpPr>
            <a:spLocks noGrp="1"/>
          </p:cNvSpPr>
          <p:nvPr>
            <p:ph idx="1"/>
          </p:nvPr>
        </p:nvSpPr>
        <p:spPr>
          <a:xfrm>
            <a:off x="495300" y="1593850"/>
            <a:ext cx="8775700" cy="4525963"/>
          </a:xfrm>
        </p:spPr>
        <p:txBody>
          <a:bodyPr/>
          <a:lstStyle/>
          <a:p>
            <a:r>
              <a:rPr lang="en-US" altLang="nl-BE" sz="2400" i="1">
                <a:solidFill>
                  <a:srgbClr val="FF0000"/>
                </a:solidFill>
              </a:rPr>
              <a:t>CallableStatement</a:t>
            </a:r>
            <a:r>
              <a:rPr lang="en-US" altLang="nl-BE" sz="2400"/>
              <a:t> extends </a:t>
            </a:r>
            <a:r>
              <a:rPr lang="en-US" altLang="nl-BE" sz="2400" i="1"/>
              <a:t>PreparedStatement </a:t>
            </a:r>
            <a:r>
              <a:rPr lang="en-US" altLang="nl-BE" sz="2400"/>
              <a:t>and offers support to execute </a:t>
            </a:r>
            <a:r>
              <a:rPr lang="en-US" altLang="nl-BE" sz="2400">
                <a:solidFill>
                  <a:srgbClr val="FF0000"/>
                </a:solidFill>
              </a:rPr>
              <a:t>stored procedures</a:t>
            </a:r>
          </a:p>
          <a:p>
            <a:r>
              <a:rPr lang="en-GB" altLang="nl-BE" sz="2400"/>
              <a:t>JDBC supports </a:t>
            </a:r>
            <a:r>
              <a:rPr lang="en-GB" altLang="nl-BE" sz="2400" i="1"/>
              <a:t>updatable result sets</a:t>
            </a:r>
            <a:r>
              <a:rPr lang="en-GB" altLang="nl-BE" sz="2400"/>
              <a:t>, where rows in a result set can be updated on the fly</a:t>
            </a:r>
          </a:p>
          <a:p>
            <a:pPr lvl="1"/>
            <a:r>
              <a:rPr lang="en-GB" altLang="nl-BE" sz="2000"/>
              <a:t>Not supported by all JDBC drivers</a:t>
            </a:r>
          </a:p>
          <a:p>
            <a:pPr lvl="1"/>
            <a:r>
              <a:rPr lang="en-US" altLang="nl-BE" sz="2000"/>
              <a:t>More recent versions also add the </a:t>
            </a:r>
            <a:r>
              <a:rPr lang="en-US" altLang="nl-BE" sz="2000" i="1"/>
              <a:t>RowSet</a:t>
            </a:r>
            <a:r>
              <a:rPr lang="en-US" altLang="nl-BE" sz="2000"/>
              <a:t> interface, which extends the </a:t>
            </a:r>
            <a:r>
              <a:rPr lang="en-US" altLang="nl-BE" sz="2000" i="1"/>
              <a:t>ResultSet</a:t>
            </a:r>
            <a:r>
              <a:rPr lang="en-US" altLang="nl-BE" sz="2000"/>
              <a:t> interface. RowSet objects can act as a wrapper around a normal ResultSet object, adding support for scrollable and updateable cursors even if the underlying DBMS driver does not support this</a:t>
            </a:r>
          </a:p>
          <a:p>
            <a:r>
              <a:rPr lang="en-US" altLang="nl-BE" sz="2400"/>
              <a:t>JDBC remains widely popular!</a:t>
            </a:r>
          </a:p>
        </p:txBody>
      </p:sp>
      <p:sp>
        <p:nvSpPr>
          <p:cNvPr id="52228" name="Slide Number Placeholder 3">
            <a:extLst>
              <a:ext uri="{FF2B5EF4-FFF2-40B4-BE49-F238E27FC236}">
                <a16:creationId xmlns:a16="http://schemas.microsoft.com/office/drawing/2014/main" id="{EAD43557-FC43-46D0-93B2-B55D6D9D6C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6BC86F-30B0-4CE8-8EB7-3FF373341BA1}" type="slidenum">
              <a:rPr lang="nl-NL" altLang="nl-BE" sz="1200">
                <a:solidFill>
                  <a:srgbClr val="898989"/>
                </a:solidFill>
                <a:latin typeface="Arial" panose="020B0604020202020204" pitchFamily="34" charset="0"/>
              </a:rPr>
              <a:pPr>
                <a:spcBef>
                  <a:spcPct val="0"/>
                </a:spcBef>
                <a:buFontTx/>
                <a:buNone/>
              </a:pPr>
              <a:t>79</a:t>
            </a:fld>
            <a:endParaRPr lang="nl-NL" altLang="nl-BE" sz="1200">
              <a:solidFill>
                <a:srgbClr val="898989"/>
              </a:solidFill>
              <a:latin typeface="Arial" panose="020B0604020202020204" pitchFamily="34" charset="0"/>
            </a:endParaRPr>
          </a:p>
        </p:txBody>
      </p:sp>
    </p:spTree>
    <p:extLst>
      <p:ext uri="{BB962C8B-B14F-4D97-AF65-F5344CB8AC3E}">
        <p14:creationId xmlns:p14="http://schemas.microsoft.com/office/powerpoint/2010/main" val="729622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p:cTn id="7" dur="500" fill="hold"/>
                                        <p:tgtEl>
                                          <p:spTgt spid="4710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10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710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 calcmode="lin" valueType="num">
                                      <p:cBhvr>
                                        <p:cTn id="12" dur="500" fill="hold"/>
                                        <p:tgtEl>
                                          <p:spTgt spid="4710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4710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4710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 calcmode="lin" valueType="num">
                                      <p:cBhvr>
                                        <p:cTn id="17" dur="500" fill="hold"/>
                                        <p:tgtEl>
                                          <p:spTgt spid="4710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4710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4710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47107">
                                            <p:txEl>
                                              <p:pRg st="4" end="4"/>
                                            </p:txEl>
                                          </p:spTgt>
                                        </p:tgtEl>
                                        <p:attrNameLst>
                                          <p:attrName>style.visibility</p:attrName>
                                        </p:attrNameLst>
                                      </p:cBhvr>
                                      <p:to>
                                        <p:strVal val="visible"/>
                                      </p:to>
                                    </p:set>
                                    <p:anim calcmode="lin" valueType="num">
                                      <p:cBhvr>
                                        <p:cTn id="24" dur="500" fill="hold"/>
                                        <p:tgtEl>
                                          <p:spTgt spid="47107">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47107">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5908173-8300-48D2-B527-80E7A78E8976}"/>
              </a:ext>
            </a:extLst>
          </p:cNvPr>
          <p:cNvSpPr>
            <a:spLocks noGrp="1"/>
          </p:cNvSpPr>
          <p:nvPr>
            <p:ph type="title"/>
          </p:nvPr>
        </p:nvSpPr>
        <p:spPr/>
        <p:txBody>
          <a:bodyPr/>
          <a:lstStyle/>
          <a:p>
            <a:r>
              <a:rPr lang="en-US" altLang="nl-BE"/>
              <a:t>Database System Architectures</a:t>
            </a:r>
            <a:endParaRPr lang="nl-BE" altLang="nl-BE"/>
          </a:p>
        </p:txBody>
      </p:sp>
      <p:sp>
        <p:nvSpPr>
          <p:cNvPr id="10243" name="Content Placeholder 2">
            <a:extLst>
              <a:ext uri="{FF2B5EF4-FFF2-40B4-BE49-F238E27FC236}">
                <a16:creationId xmlns:a16="http://schemas.microsoft.com/office/drawing/2014/main" id="{1F80DD9A-1CD4-49C0-9427-4E7AE6AF210D}"/>
              </a:ext>
            </a:extLst>
          </p:cNvPr>
          <p:cNvSpPr>
            <a:spLocks noGrp="1"/>
          </p:cNvSpPr>
          <p:nvPr>
            <p:ph idx="1"/>
          </p:nvPr>
        </p:nvSpPr>
        <p:spPr>
          <a:xfrm>
            <a:off x="495300" y="1465263"/>
            <a:ext cx="8915400" cy="4525962"/>
          </a:xfrm>
        </p:spPr>
        <p:txBody>
          <a:bodyPr/>
          <a:lstStyle/>
          <a:p>
            <a:r>
              <a:rPr lang="en-US" altLang="nl-BE" sz="2800"/>
              <a:t>Possible to </a:t>
            </a:r>
            <a:r>
              <a:rPr lang="en-US" altLang="nl-BE" sz="2800">
                <a:solidFill>
                  <a:srgbClr val="FF0000"/>
                </a:solidFill>
              </a:rPr>
              <a:t>decouple</a:t>
            </a:r>
            <a:r>
              <a:rPr lang="en-US" altLang="nl-BE" sz="2800"/>
              <a:t> application logic from the DBMS and place this in a separate layer (i.e., application server). Such a setup is referred to as a </a:t>
            </a:r>
            <a:r>
              <a:rPr lang="en-US" altLang="nl-BE" sz="2800">
                <a:solidFill>
                  <a:srgbClr val="FF0000"/>
                </a:solidFill>
              </a:rPr>
              <a:t>three-tier architecture</a:t>
            </a:r>
          </a:p>
          <a:p>
            <a:r>
              <a:rPr lang="en-US" altLang="nl-BE" sz="2800"/>
              <a:t>An </a:t>
            </a:r>
            <a:r>
              <a:rPr lang="en-US" altLang="nl-BE" sz="2800" i="1"/>
              <a:t>application server </a:t>
            </a:r>
            <a:r>
              <a:rPr lang="en-US" altLang="nl-BE" sz="2800"/>
              <a:t>or a </a:t>
            </a:r>
            <a:r>
              <a:rPr lang="en-US" altLang="nl-BE" sz="2800" i="1"/>
              <a:t>database server </a:t>
            </a:r>
            <a:r>
              <a:rPr lang="en-US" altLang="nl-BE" sz="2800"/>
              <a:t>may consist of multiple physical, distributed machines (Cloud databases) </a:t>
            </a:r>
          </a:p>
          <a:p>
            <a:endParaRPr lang="nl-BE" altLang="nl-BE" sz="2800"/>
          </a:p>
        </p:txBody>
      </p:sp>
      <p:sp>
        <p:nvSpPr>
          <p:cNvPr id="10244" name="Slide Number Placeholder 3">
            <a:extLst>
              <a:ext uri="{FF2B5EF4-FFF2-40B4-BE49-F238E27FC236}">
                <a16:creationId xmlns:a16="http://schemas.microsoft.com/office/drawing/2014/main" id="{436BC5B3-A4A5-47F7-B417-28FE4D0CAC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D5196A-4CAA-4F45-8584-B79FE62C5037}" type="slidenum">
              <a:rPr lang="nl-NL" altLang="nl-BE" sz="1200">
                <a:solidFill>
                  <a:srgbClr val="898989"/>
                </a:solidFill>
                <a:latin typeface="Arial" panose="020B0604020202020204" pitchFamily="34" charset="0"/>
              </a:rPr>
              <a:pPr>
                <a:spcBef>
                  <a:spcPct val="0"/>
                </a:spcBef>
                <a:buFontTx/>
                <a:buNone/>
              </a:pPr>
              <a:t>8</a:t>
            </a:fld>
            <a:endParaRPr lang="nl-NL" altLang="nl-BE" sz="1200">
              <a:solidFill>
                <a:srgbClr val="898989"/>
              </a:solidFill>
              <a:latin typeface="Arial" panose="020B0604020202020204" pitchFamily="34" charset="0"/>
            </a:endParaRPr>
          </a:p>
        </p:txBody>
      </p:sp>
      <p:pic>
        <p:nvPicPr>
          <p:cNvPr id="10245" name="Picture 1">
            <a:extLst>
              <a:ext uri="{FF2B5EF4-FFF2-40B4-BE49-F238E27FC236}">
                <a16:creationId xmlns:a16="http://schemas.microsoft.com/office/drawing/2014/main" id="{F018069D-0484-496B-8CBC-C53985BA34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4446588"/>
            <a:ext cx="7662862"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87A8A00-599E-4D49-8C08-5CF72EC592BA}"/>
              </a:ext>
            </a:extLst>
          </p:cNvPr>
          <p:cNvSpPr/>
          <p:nvPr/>
        </p:nvSpPr>
        <p:spPr>
          <a:xfrm>
            <a:off x="1287463" y="5875338"/>
            <a:ext cx="1239837" cy="2365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a:extLst>
              <a:ext uri="{FF2B5EF4-FFF2-40B4-BE49-F238E27FC236}">
                <a16:creationId xmlns:a16="http://schemas.microsoft.com/office/drawing/2014/main" id="{288871DC-6D1A-41FD-86AF-158681108E0A}"/>
              </a:ext>
            </a:extLst>
          </p:cNvPr>
          <p:cNvSpPr/>
          <p:nvPr/>
        </p:nvSpPr>
        <p:spPr>
          <a:xfrm>
            <a:off x="3465513" y="5867400"/>
            <a:ext cx="1241425" cy="2365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a:extLst>
              <a:ext uri="{FF2B5EF4-FFF2-40B4-BE49-F238E27FC236}">
                <a16:creationId xmlns:a16="http://schemas.microsoft.com/office/drawing/2014/main" id="{06483E09-EAFC-45EF-9E57-E006F2B00E00}"/>
              </a:ext>
            </a:extLst>
          </p:cNvPr>
          <p:cNvSpPr/>
          <p:nvPr/>
        </p:nvSpPr>
        <p:spPr>
          <a:xfrm>
            <a:off x="6156325" y="5851525"/>
            <a:ext cx="1241425" cy="2365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a:extLst>
              <a:ext uri="{FF2B5EF4-FFF2-40B4-BE49-F238E27FC236}">
                <a16:creationId xmlns:a16="http://schemas.microsoft.com/office/drawing/2014/main" id="{A1983ACB-3699-4A4A-AF75-2D3334888F0F}"/>
              </a:ext>
            </a:extLst>
          </p:cNvPr>
          <p:cNvSpPr>
            <a:spLocks noChangeArrowheads="1"/>
          </p:cNvSpPr>
          <p:nvPr/>
        </p:nvSpPr>
        <p:spPr bwMode="auto">
          <a:xfrm>
            <a:off x="1201738" y="3878263"/>
            <a:ext cx="14668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800" b="1">
                <a:solidFill>
                  <a:srgbClr val="FF0000"/>
                </a:solidFill>
                <a:latin typeface="Arial" panose="020B0604020202020204" pitchFamily="34" charset="0"/>
              </a:rPr>
              <a:t>thin clients </a:t>
            </a:r>
            <a:endParaRPr lang="en-US" altLang="en-US" sz="1800" b="1">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p:cTn id="7" dur="500" fill="hold"/>
                                        <p:tgtEl>
                                          <p:spTgt spid="1024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024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024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245"/>
                                        </p:tgtEl>
                                        <p:attrNameLst>
                                          <p:attrName>style.visibility</p:attrName>
                                        </p:attrNameLst>
                                      </p:cBhvr>
                                      <p:to>
                                        <p:strVal val="visible"/>
                                      </p:to>
                                    </p:set>
                                    <p:anim calcmode="lin" valueType="num">
                                      <p:cBhvr>
                                        <p:cTn id="12" dur="500" fill="hold"/>
                                        <p:tgtEl>
                                          <p:spTgt spid="10245"/>
                                        </p:tgtEl>
                                        <p:attrNameLst>
                                          <p:attrName>ppt_w</p:attrName>
                                        </p:attrNameLst>
                                      </p:cBhvr>
                                      <p:tavLst>
                                        <p:tav tm="0">
                                          <p:val>
                                            <p:fltVal val="0"/>
                                          </p:val>
                                        </p:tav>
                                        <p:tav tm="100000">
                                          <p:val>
                                            <p:strVal val="#ppt_w"/>
                                          </p:val>
                                        </p:tav>
                                      </p:tavLst>
                                    </p:anim>
                                    <p:anim calcmode="lin" valueType="num">
                                      <p:cBhvr>
                                        <p:cTn id="13" dur="500" fill="hold"/>
                                        <p:tgtEl>
                                          <p:spTgt spid="10245"/>
                                        </p:tgtEl>
                                        <p:attrNameLst>
                                          <p:attrName>ppt_h</p:attrName>
                                        </p:attrNameLst>
                                      </p:cBhvr>
                                      <p:tavLst>
                                        <p:tav tm="0">
                                          <p:val>
                                            <p:fltVal val="0"/>
                                          </p:val>
                                        </p:tav>
                                        <p:tav tm="100000">
                                          <p:val>
                                            <p:strVal val="#ppt_h"/>
                                          </p:val>
                                        </p:tav>
                                      </p:tavLst>
                                    </p:anim>
                                    <p:animEffect transition="in" filter="fade">
                                      <p:cBhvr>
                                        <p:cTn id="14" dur="500"/>
                                        <p:tgtEl>
                                          <p:spTgt spid="1024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p:cTn id="40"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4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46E6E9F-3CC6-4148-B779-3725434F71DF}"/>
              </a:ext>
            </a:extLst>
          </p:cNvPr>
          <p:cNvSpPr>
            <a:spLocks noGrp="1" noChangeArrowheads="1"/>
          </p:cNvSpPr>
          <p:nvPr>
            <p:ph type="title"/>
          </p:nvPr>
        </p:nvSpPr>
        <p:spPr>
          <a:xfrm>
            <a:off x="311150" y="1722438"/>
            <a:ext cx="9144000" cy="2705100"/>
          </a:xfrm>
        </p:spPr>
        <p:txBody>
          <a:bodyPr/>
          <a:lstStyle/>
          <a:p>
            <a:pPr eaLnBrk="1" hangingPunct="1"/>
            <a:br>
              <a:rPr lang="nl-BE" altLang="nl-BE"/>
            </a:br>
            <a:r>
              <a:rPr lang="en-US" altLang="nl-BE"/>
              <a:t>Acknowledgment</a:t>
            </a:r>
            <a:br>
              <a:rPr lang="en-US" altLang="nl-BE"/>
            </a:br>
            <a:r>
              <a:rPr lang="en-US" altLang="nl-BE" sz="2800"/>
              <a:t>This set of slides is mainly adopted from the course materials provided by the textbook: </a:t>
            </a:r>
            <a:br>
              <a:rPr lang="en-US" altLang="nl-BE" sz="2800"/>
            </a:br>
            <a:r>
              <a:rPr lang="en-US" altLang="nl-BE" sz="2800">
                <a:hlinkClick r:id="rId3"/>
              </a:rPr>
              <a:t>Principles of Database Management</a:t>
            </a:r>
            <a:br>
              <a:rPr lang="en-US" altLang="nl-BE" sz="2800"/>
            </a:br>
            <a:endParaRPr lang="en-US" altLang="nl-BE"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E5796D-24DE-48D0-9E6D-94054967D754}"/>
              </a:ext>
            </a:extLst>
          </p:cNvPr>
          <p:cNvSpPr>
            <a:spLocks noGrp="1"/>
          </p:cNvSpPr>
          <p:nvPr>
            <p:ph type="title"/>
          </p:nvPr>
        </p:nvSpPr>
        <p:spPr/>
        <p:txBody>
          <a:bodyPr/>
          <a:lstStyle/>
          <a:p>
            <a:r>
              <a:rPr lang="en-US" altLang="nl-BE"/>
              <a:t>Database System Architectures</a:t>
            </a:r>
            <a:endParaRPr lang="nl-BE" altLang="nl-BE"/>
          </a:p>
        </p:txBody>
      </p:sp>
      <p:sp>
        <p:nvSpPr>
          <p:cNvPr id="10243" name="Content Placeholder 2">
            <a:extLst>
              <a:ext uri="{FF2B5EF4-FFF2-40B4-BE49-F238E27FC236}">
                <a16:creationId xmlns:a16="http://schemas.microsoft.com/office/drawing/2014/main" id="{F338D25A-9443-4803-BE2C-E8F7E5B2CE4A}"/>
              </a:ext>
            </a:extLst>
          </p:cNvPr>
          <p:cNvSpPr>
            <a:spLocks noGrp="1"/>
          </p:cNvSpPr>
          <p:nvPr>
            <p:ph idx="1"/>
          </p:nvPr>
        </p:nvSpPr>
        <p:spPr>
          <a:xfrm>
            <a:off x="495300" y="1465263"/>
            <a:ext cx="8915400" cy="4525962"/>
          </a:xfrm>
        </p:spPr>
        <p:txBody>
          <a:bodyPr/>
          <a:lstStyle/>
          <a:p>
            <a:r>
              <a:rPr lang="en-US" altLang="nl-BE" sz="2800"/>
              <a:t>For more demanding applications with database connectivity, it can be generalized as a </a:t>
            </a:r>
            <a:r>
              <a:rPr lang="en-US" altLang="nl-BE" sz="2800" i="1">
                <a:solidFill>
                  <a:srgbClr val="FF0000"/>
                </a:solidFill>
              </a:rPr>
              <a:t>n</a:t>
            </a:r>
            <a:r>
              <a:rPr lang="en-US" altLang="nl-BE" sz="2800">
                <a:solidFill>
                  <a:srgbClr val="FF0000"/>
                </a:solidFill>
              </a:rPr>
              <a:t>-tier architecture</a:t>
            </a:r>
          </a:p>
          <a:p>
            <a:r>
              <a:rPr lang="en-US" altLang="nl-BE" sz="2800">
                <a:solidFill>
                  <a:srgbClr val="FF0000"/>
                </a:solidFill>
              </a:rPr>
              <a:t>Web database connectivity </a:t>
            </a:r>
            <a:r>
              <a:rPr lang="en-US" altLang="nl-BE" sz="2800"/>
              <a:t>is a typical example</a:t>
            </a:r>
          </a:p>
          <a:p>
            <a:endParaRPr lang="nl-BE" altLang="nl-BE" sz="2800"/>
          </a:p>
        </p:txBody>
      </p:sp>
      <p:sp>
        <p:nvSpPr>
          <p:cNvPr id="11268" name="Slide Number Placeholder 3">
            <a:extLst>
              <a:ext uri="{FF2B5EF4-FFF2-40B4-BE49-F238E27FC236}">
                <a16:creationId xmlns:a16="http://schemas.microsoft.com/office/drawing/2014/main" id="{F746772D-82DF-4AC6-A0A0-FF811FD068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99847D-9785-4D23-9262-49C37F2A0F72}" type="slidenum">
              <a:rPr lang="nl-NL" altLang="nl-BE" sz="1200">
                <a:solidFill>
                  <a:srgbClr val="898989"/>
                </a:solidFill>
                <a:latin typeface="Arial" panose="020B0604020202020204" pitchFamily="34" charset="0"/>
              </a:rPr>
              <a:pPr>
                <a:spcBef>
                  <a:spcPct val="0"/>
                </a:spcBef>
                <a:buFontTx/>
                <a:buNone/>
              </a:pPr>
              <a:t>9</a:t>
            </a:fld>
            <a:endParaRPr lang="nl-NL" altLang="nl-BE" sz="1200">
              <a:solidFill>
                <a:srgbClr val="898989"/>
              </a:solidFill>
              <a:latin typeface="Arial" panose="020B0604020202020204" pitchFamily="34" charset="0"/>
            </a:endParaRPr>
          </a:p>
        </p:txBody>
      </p:sp>
      <p:pic>
        <p:nvPicPr>
          <p:cNvPr id="11" name="Picture 1">
            <a:extLst>
              <a:ext uri="{FF2B5EF4-FFF2-40B4-BE49-F238E27FC236}">
                <a16:creationId xmlns:a16="http://schemas.microsoft.com/office/drawing/2014/main" id="{5621FC44-767B-4860-8D5C-5A4B6D9D42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3060700"/>
            <a:ext cx="7192962"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088E6071-2937-4D84-B6FC-966074E8BAFE}"/>
              </a:ext>
            </a:extLst>
          </p:cNvPr>
          <p:cNvSpPr/>
          <p:nvPr/>
        </p:nvSpPr>
        <p:spPr>
          <a:xfrm>
            <a:off x="1239838" y="3913188"/>
            <a:ext cx="1458912" cy="3952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a:extLst>
              <a:ext uri="{FF2B5EF4-FFF2-40B4-BE49-F238E27FC236}">
                <a16:creationId xmlns:a16="http://schemas.microsoft.com/office/drawing/2014/main" id="{A19D5F05-8F1F-479A-983A-E059A5088AE0}"/>
              </a:ext>
            </a:extLst>
          </p:cNvPr>
          <p:cNvSpPr/>
          <p:nvPr/>
        </p:nvSpPr>
        <p:spPr>
          <a:xfrm>
            <a:off x="3994150" y="5397500"/>
            <a:ext cx="1658938" cy="784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a:extLst>
              <a:ext uri="{FF2B5EF4-FFF2-40B4-BE49-F238E27FC236}">
                <a16:creationId xmlns:a16="http://schemas.microsoft.com/office/drawing/2014/main" id="{AA7A1032-62A9-4073-A206-05621872FDDD}"/>
              </a:ext>
            </a:extLst>
          </p:cNvPr>
          <p:cNvSpPr/>
          <p:nvPr/>
        </p:nvSpPr>
        <p:spPr>
          <a:xfrm>
            <a:off x="7899400" y="5287963"/>
            <a:ext cx="787400" cy="196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p:cTn id="7" dur="500" fill="hold"/>
                                        <p:tgtEl>
                                          <p:spTgt spid="10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24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 calcmode="lin" valueType="num">
                                      <p:cBhvr>
                                        <p:cTn id="14" dur="500" fill="hold"/>
                                        <p:tgtEl>
                                          <p:spTgt spid="1024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24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24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25084</TotalTime>
  <Words>6065</Words>
  <Application>Microsoft Office PowerPoint</Application>
  <PresentationFormat>A4 Paper (210x297 mm)</PresentationFormat>
  <Paragraphs>742</Paragraphs>
  <Slides>80</Slides>
  <Notes>80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Consolas</vt:lpstr>
      <vt:lpstr>Symbol</vt:lpstr>
      <vt:lpstr>Times New Roman</vt:lpstr>
      <vt:lpstr>Wingdings</vt:lpstr>
      <vt:lpstr>Office Theme</vt:lpstr>
      <vt:lpstr>Accessing Databases  and Database APIs</vt:lpstr>
      <vt:lpstr>Introduction</vt:lpstr>
      <vt:lpstr>Database System Architectures</vt:lpstr>
      <vt:lpstr>Database System Architectures</vt:lpstr>
      <vt:lpstr>Database System Architectures</vt:lpstr>
      <vt:lpstr>Database System Architectures</vt:lpstr>
      <vt:lpstr>Database System Architectures</vt:lpstr>
      <vt:lpstr>Database System Architectures</vt:lpstr>
      <vt:lpstr>Database System Architectures</vt:lpstr>
      <vt:lpstr>Introduction</vt:lpstr>
      <vt:lpstr>Database APIs</vt:lpstr>
      <vt:lpstr>Database APIs</vt:lpstr>
      <vt:lpstr>Database APIs</vt:lpstr>
      <vt:lpstr>Database APIs</vt:lpstr>
      <vt:lpstr>Database APIs</vt:lpstr>
      <vt:lpstr>Database APIs</vt:lpstr>
      <vt:lpstr>Proprietary versus Universal APIs</vt:lpstr>
      <vt:lpstr>Database APIs</vt:lpstr>
      <vt:lpstr>Embedded versus Call-level APIs</vt:lpstr>
      <vt:lpstr>Embedded versus Call-level APIs</vt:lpstr>
      <vt:lpstr>Embedded versus Call-level APIs</vt:lpstr>
      <vt:lpstr>Database APIs</vt:lpstr>
      <vt:lpstr>Early Binding versus Late Binding</vt:lpstr>
      <vt:lpstr>Early Binding versus Late Binding</vt:lpstr>
      <vt:lpstr>Early Binding versus Late Binding</vt:lpstr>
      <vt:lpstr>Early Binding versus Late Binding</vt:lpstr>
      <vt:lpstr>Early Binding versus Late Binding</vt:lpstr>
      <vt:lpstr>Database APIs</vt:lpstr>
      <vt:lpstr>Universal Database APIs</vt:lpstr>
      <vt:lpstr>ODBC</vt:lpstr>
      <vt:lpstr>ODBC</vt:lpstr>
      <vt:lpstr>ODBC</vt:lpstr>
      <vt:lpstr>OLE DB and ADO</vt:lpstr>
      <vt:lpstr>OLE DB and ADO</vt:lpstr>
      <vt:lpstr>ADO.NET</vt:lpstr>
      <vt:lpstr>ADO.NET</vt:lpstr>
      <vt:lpstr>JDBC</vt:lpstr>
      <vt:lpstr>JDBC</vt:lpstr>
      <vt:lpstr>JDBC</vt:lpstr>
      <vt:lpstr>JDBC</vt:lpstr>
      <vt:lpstr>JDBC</vt:lpstr>
      <vt:lpstr>JDBC</vt:lpstr>
      <vt:lpstr>SQLJ</vt:lpstr>
      <vt:lpstr>SQLJ</vt:lpstr>
      <vt:lpstr>Introduction</vt:lpstr>
      <vt:lpstr>Database Access in the World Wide Web</vt:lpstr>
      <vt:lpstr>Database Access in the World Wide Web</vt:lpstr>
      <vt:lpstr>Database Access in the World Wide Web</vt:lpstr>
      <vt:lpstr>Database Access in the World Wide Web</vt:lpstr>
      <vt:lpstr>Database Access in the World Wide Web</vt:lpstr>
      <vt:lpstr>Database Access in the World Wide Web</vt:lpstr>
      <vt:lpstr>Database Access in the World Wide Web</vt:lpstr>
      <vt:lpstr>Database Access in the World Wide Web</vt:lpstr>
      <vt:lpstr>Conclusion</vt:lpstr>
      <vt:lpstr>Appendix</vt:lpstr>
      <vt:lpstr>Database API Summary</vt:lpstr>
      <vt:lpstr>Database API Summary</vt:lpstr>
      <vt:lpstr>Database API Summary</vt:lpstr>
      <vt:lpstr>Database API Summary</vt:lpstr>
      <vt:lpstr>Database API Summary</vt:lpstr>
      <vt:lpstr>Database API Summary</vt:lpstr>
      <vt:lpstr>Database API Summary</vt:lpstr>
      <vt:lpstr>Database API Summary</vt:lpstr>
      <vt:lpstr>Database API Summary</vt:lpstr>
      <vt:lpstr>Database API Summary</vt:lpstr>
      <vt:lpstr>More Database Access in the WWW</vt:lpstr>
      <vt:lpstr>More Database Access in the WWW</vt:lpstr>
      <vt:lpstr>More Database Access in the WWW</vt:lpstr>
      <vt:lpstr>More Database Access in the WWW</vt:lpstr>
      <vt:lpstr>More Database Access in the WWW</vt:lpstr>
      <vt:lpstr>More Database Access in the WWW</vt:lpstr>
      <vt:lpstr>More Database Access in the WWW</vt:lpstr>
      <vt:lpstr>JDBC</vt:lpstr>
      <vt:lpstr>JDBC</vt:lpstr>
      <vt:lpstr>JDBC</vt:lpstr>
      <vt:lpstr>JDBC</vt:lpstr>
      <vt:lpstr>JDBC</vt:lpstr>
      <vt:lpstr>JDBC</vt:lpstr>
      <vt:lpstr>JDBC</vt:lpstr>
      <vt:lpstr> Acknowledgment This set of slides is mainly adopted from the course materials provided by the textbook:  Principles of Database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Emerging Trends, Challenges and Applications</dc:title>
  <dc:subject>OR48 - Data Mining Stream - Keynote</dc:subject>
  <dc:creator>C. Mues</dc:creator>
  <cp:lastModifiedBy>Wilfred Ng</cp:lastModifiedBy>
  <cp:revision>2565</cp:revision>
  <cp:lastPrinted>2015-08-19T09:29:19Z</cp:lastPrinted>
  <dcterms:created xsi:type="dcterms:W3CDTF">2004-11-17T11:45:10Z</dcterms:created>
  <dcterms:modified xsi:type="dcterms:W3CDTF">2020-05-12T11:42:25Z</dcterms:modified>
</cp:coreProperties>
</file>