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400" r:id="rId3"/>
    <p:sldId id="401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390" r:id="rId25"/>
    <p:sldId id="391" r:id="rId26"/>
    <p:sldId id="392" r:id="rId27"/>
    <p:sldId id="393" r:id="rId28"/>
    <p:sldId id="394" r:id="rId29"/>
    <p:sldId id="423" r:id="rId30"/>
  </p:sldIdLst>
  <p:sldSz cx="9144000" cy="6858000" type="screen4x3"/>
  <p:notesSz cx="6781800" cy="9918700"/>
  <p:defaultTextStyle>
    <a:defPPr>
      <a:defRPr lang="zh-TW"/>
    </a:defPPr>
    <a:lvl1pPr algn="l" rtl="0" fontAlgn="base"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1pPr>
    <a:lvl2pPr marL="457200" algn="l" rtl="0" fontAlgn="base"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2pPr>
    <a:lvl3pPr marL="914400" algn="l" rtl="0" fontAlgn="base"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3pPr>
    <a:lvl4pPr marL="1371600" algn="l" rtl="0" fontAlgn="base"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4pPr>
    <a:lvl5pPr marL="1828800" algn="l" rtl="0" fontAlgn="base"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15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  <a:srgbClr val="FFFF00"/>
    <a:srgbClr val="FF3399"/>
    <a:srgbClr val="FF3300"/>
    <a:srgbClr val="66FF99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0" autoAdjust="0"/>
    <p:restoredTop sz="94630" autoAdjust="0"/>
  </p:normalViewPr>
  <p:slideViewPr>
    <p:cSldViewPr>
      <p:cViewPr varScale="1">
        <p:scale>
          <a:sx n="72" d="100"/>
          <a:sy n="72" d="100"/>
        </p:scale>
        <p:origin x="1482" y="72"/>
      </p:cViewPr>
      <p:guideLst>
        <p:guide orient="horz" pos="15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132"/>
    </p:cViewPr>
  </p:sorterViewPr>
  <p:notesViewPr>
    <p:cSldViewPr>
      <p:cViewPr varScale="1">
        <p:scale>
          <a:sx n="40" d="100"/>
          <a:sy n="40" d="100"/>
        </p:scale>
        <p:origin x="-1482" y="-90"/>
      </p:cViewPr>
      <p:guideLst>
        <p:guide orient="horz" pos="3125"/>
        <p:guide pos="21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703" tIns="45851" rIns="91703" bIns="45851" numCol="1" anchor="ctr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altLang="zh-TW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703" tIns="45851" rIns="91703" bIns="45851" numCol="1" anchor="ctr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altLang="zh-TW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711700"/>
            <a:ext cx="4975225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703" tIns="45851" rIns="91703" bIns="458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703" tIns="45851" rIns="91703" bIns="45851" numCol="1" anchor="b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altLang="zh-TW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340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703" tIns="45851" rIns="91703" bIns="45851" numCol="1" anchor="b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FontTx/>
              <a:buNone/>
              <a:defRPr sz="1200"/>
            </a:lvl1pPr>
          </a:lstStyle>
          <a:p>
            <a:fld id="{9CAFA06F-34FB-49F6-A34A-A315B469A7D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79880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8691C885-0AA7-45D0-8657-71B52E2070A8}" type="slidenum">
              <a:rPr lang="en-US" altLang="zh-TW" sz="1200"/>
              <a:pPr eaLnBrk="1" hangingPunct="1"/>
              <a:t>2</a:t>
            </a:fld>
            <a:endParaRPr lang="en-US" altLang="zh-TW" sz="1200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3840163" y="0"/>
            <a:ext cx="29416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3840163" y="9423400"/>
            <a:ext cx="29416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21" tIns="0" rIns="19021" bIns="0" anchor="b"/>
          <a:lstStyle/>
          <a:p>
            <a:pPr algn="r" defTabSz="912813" eaLnBrk="0" hangingPunct="0">
              <a:spcBef>
                <a:spcPct val="0"/>
              </a:spcBef>
              <a:buFontTx/>
              <a:buNone/>
            </a:pPr>
            <a:r>
              <a:rPr kumimoji="0" lang="en-US" sz="1000" i="1"/>
              <a:t>2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0" y="9423400"/>
            <a:ext cx="29400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0" y="0"/>
            <a:ext cx="29400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2475"/>
            <a:ext cx="4940300" cy="3705225"/>
          </a:xfrm>
          <a:ln w="12700" cap="flat">
            <a:solidFill>
              <a:schemeClr val="tx1"/>
            </a:solidFill>
          </a:ln>
        </p:spPr>
      </p:sp>
      <p:sp>
        <p:nvSpPr>
          <p:cNvPr id="3175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73637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352" tIns="44383" rIns="90352" bIns="44383" anchor="t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5015D024-2B4B-4E9F-8B83-5FBA56DE34D8}" type="slidenum">
              <a:rPr lang="en-US" altLang="zh-TW" sz="1200"/>
              <a:pPr eaLnBrk="1" hangingPunct="1"/>
              <a:t>11</a:t>
            </a:fld>
            <a:endParaRPr lang="en-US" altLang="zh-TW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128C9EA6-7768-4DC3-B0F2-5BC26F1AEE49}" type="slidenum">
              <a:rPr lang="en-US" altLang="zh-TW" sz="1200"/>
              <a:pPr eaLnBrk="1" hangingPunct="1"/>
              <a:t>12</a:t>
            </a:fld>
            <a:endParaRPr lang="en-US" altLang="zh-TW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EBD475B2-4A57-419F-B0BA-F632C29F9547}" type="slidenum">
              <a:rPr lang="en-US" altLang="zh-TW" sz="1200"/>
              <a:pPr eaLnBrk="1" hangingPunct="1"/>
              <a:t>13</a:t>
            </a:fld>
            <a:endParaRPr lang="en-US" altLang="zh-TW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656C10FC-ED4E-4E45-AF13-4CCC06FFB621}" type="slidenum">
              <a:rPr lang="en-US" altLang="zh-TW" sz="1200"/>
              <a:pPr eaLnBrk="1" hangingPunct="1"/>
              <a:t>15</a:t>
            </a:fld>
            <a:endParaRPr lang="en-US" altLang="zh-TW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2F025C24-5ED8-4482-9AC1-6F684C78CD84}" type="slidenum">
              <a:rPr lang="en-US" altLang="zh-TW" sz="1200"/>
              <a:pPr eaLnBrk="1" hangingPunct="1"/>
              <a:t>16</a:t>
            </a:fld>
            <a:endParaRPr lang="en-US" altLang="zh-TW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03054EF7-9EE1-455F-8874-A713CAAA0561}" type="slidenum">
              <a:rPr lang="en-US" altLang="zh-TW" sz="1200"/>
              <a:pPr eaLnBrk="1" hangingPunct="1"/>
              <a:t>17</a:t>
            </a:fld>
            <a:endParaRPr lang="en-US" altLang="zh-TW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28CD4B99-6565-45A2-93D3-FC2C0236BE38}" type="slidenum">
              <a:rPr lang="en-US" altLang="zh-TW" sz="1200"/>
              <a:pPr eaLnBrk="1" hangingPunct="1"/>
              <a:t>18</a:t>
            </a:fld>
            <a:endParaRPr lang="en-US" altLang="zh-TW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F1F0FD03-5F02-4B2F-8498-0AA78DFE80DD}" type="slidenum">
              <a:rPr lang="en-US" altLang="zh-TW" sz="1200"/>
              <a:pPr eaLnBrk="1" hangingPunct="1"/>
              <a:t>19</a:t>
            </a:fld>
            <a:endParaRPr lang="en-US" altLang="zh-TW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07D86613-32F2-4C67-A9AB-4C561184838D}" type="slidenum">
              <a:rPr lang="en-US" altLang="zh-TW" sz="1200"/>
              <a:pPr eaLnBrk="1" hangingPunct="1"/>
              <a:t>20</a:t>
            </a:fld>
            <a:endParaRPr lang="en-US" altLang="zh-TW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B04F3640-BD68-4C23-B0D4-B09BC0800855}" type="slidenum">
              <a:rPr lang="en-US" altLang="zh-TW" sz="1200"/>
              <a:pPr eaLnBrk="1" hangingPunct="1"/>
              <a:t>21</a:t>
            </a:fld>
            <a:endParaRPr lang="en-US" altLang="zh-TW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4EC9D41D-C28F-43F8-B2F2-57BFBDAEAD41}" type="slidenum">
              <a:rPr lang="en-US" altLang="zh-TW" sz="1200"/>
              <a:pPr eaLnBrk="1" hangingPunct="1"/>
              <a:t>3</a:t>
            </a:fld>
            <a:endParaRPr lang="en-US" altLang="zh-TW" sz="12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73637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352" tIns="44383" rIns="90352" bIns="44383" anchor="t"/>
          <a:lstStyle/>
          <a:p>
            <a:pPr eaLnBrk="1" hangingPunct="1"/>
            <a:endParaRPr lang="en-US"/>
          </a:p>
        </p:txBody>
      </p:sp>
      <p:sp>
        <p:nvSpPr>
          <p:cNvPr id="327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2475"/>
            <a:ext cx="4940300" cy="37052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0FC05831-EB24-416A-96EC-AB7B955BB530}" type="slidenum">
              <a:rPr lang="en-US" altLang="zh-TW" sz="1200"/>
              <a:pPr eaLnBrk="1" hangingPunct="1"/>
              <a:t>22</a:t>
            </a:fld>
            <a:endParaRPr lang="en-US" altLang="zh-TW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8CE5B40A-157D-4CAE-B6BF-CB8F0BC19199}" type="slidenum">
              <a:rPr lang="en-US" altLang="zh-TW" sz="1200"/>
              <a:pPr eaLnBrk="1" hangingPunct="1"/>
              <a:t>23</a:t>
            </a:fld>
            <a:endParaRPr lang="en-US" altLang="zh-TW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B5AA2ECC-37D9-4665-B5E6-3B8803923130}" type="slidenum">
              <a:rPr lang="en-US" altLang="zh-TW" sz="1200"/>
              <a:pPr eaLnBrk="1" hangingPunct="1"/>
              <a:t>4</a:t>
            </a:fld>
            <a:endParaRPr lang="en-US" altLang="zh-TW" sz="1200"/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3840163" y="0"/>
            <a:ext cx="29416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3840163" y="9423400"/>
            <a:ext cx="29416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21" tIns="0" rIns="19021" bIns="0" anchor="b"/>
          <a:lstStyle/>
          <a:p>
            <a:pPr algn="r" defTabSz="912813" eaLnBrk="0" hangingPunct="0">
              <a:spcBef>
                <a:spcPct val="0"/>
              </a:spcBef>
              <a:buFontTx/>
              <a:buNone/>
            </a:pPr>
            <a:r>
              <a:rPr kumimoji="0" lang="en-US" sz="1000" i="1"/>
              <a:t>6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0" y="9423400"/>
            <a:ext cx="29400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0" y="0"/>
            <a:ext cx="29400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2475"/>
            <a:ext cx="4940300" cy="3705225"/>
          </a:xfrm>
          <a:ln w="12700" cap="flat">
            <a:solidFill>
              <a:schemeClr val="tx1"/>
            </a:solidFill>
          </a:ln>
        </p:spPr>
      </p:sp>
      <p:sp>
        <p:nvSpPr>
          <p:cNvPr id="338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73637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352" tIns="44383" rIns="90352" bIns="44383" anchor="t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3373010C-584A-48F8-A9D8-55958BF3A802}" type="slidenum">
              <a:rPr lang="en-US" altLang="zh-TW" sz="1200"/>
              <a:pPr eaLnBrk="1" hangingPunct="1"/>
              <a:t>5</a:t>
            </a:fld>
            <a:endParaRPr lang="en-US" altLang="zh-TW" sz="1200"/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3840163" y="0"/>
            <a:ext cx="29416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3840163" y="9423400"/>
            <a:ext cx="29416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21" tIns="0" rIns="19021" bIns="0" anchor="b"/>
          <a:lstStyle/>
          <a:p>
            <a:pPr algn="r" defTabSz="912813" eaLnBrk="0" hangingPunct="0">
              <a:spcBef>
                <a:spcPct val="0"/>
              </a:spcBef>
              <a:buFontTx/>
              <a:buNone/>
            </a:pPr>
            <a:r>
              <a:rPr kumimoji="0" lang="en-US" sz="1000" i="1"/>
              <a:t>7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9423400"/>
            <a:ext cx="29400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0" y="0"/>
            <a:ext cx="29400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2475"/>
            <a:ext cx="4940300" cy="3705225"/>
          </a:xfrm>
          <a:ln w="12700" cap="flat">
            <a:solidFill>
              <a:schemeClr val="tx1"/>
            </a:solidFill>
          </a:ln>
        </p:spPr>
      </p:sp>
      <p:sp>
        <p:nvSpPr>
          <p:cNvPr id="348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73637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352" tIns="44383" rIns="90352" bIns="44383" anchor="t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7EA98962-7658-4310-BC9C-129A5EB1549F}" type="slidenum">
              <a:rPr lang="en-US" altLang="zh-TW" sz="1200"/>
              <a:pPr eaLnBrk="1" hangingPunct="1"/>
              <a:t>6</a:t>
            </a:fld>
            <a:endParaRPr lang="en-US" altLang="zh-TW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4EC8B20D-4724-414A-A772-12635D8C4364}" type="slidenum">
              <a:rPr lang="en-US" altLang="zh-TW" sz="1200"/>
              <a:pPr eaLnBrk="1" hangingPunct="1"/>
              <a:t>7</a:t>
            </a:fld>
            <a:endParaRPr lang="en-US" altLang="zh-TW" sz="1200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3840163" y="0"/>
            <a:ext cx="29416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3840163" y="9423400"/>
            <a:ext cx="29416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21" tIns="0" rIns="19021" bIns="0" anchor="b"/>
          <a:lstStyle/>
          <a:p>
            <a:pPr algn="r" defTabSz="912813" eaLnBrk="0" hangingPunct="0">
              <a:spcBef>
                <a:spcPct val="0"/>
              </a:spcBef>
              <a:buFontTx/>
              <a:buNone/>
            </a:pPr>
            <a:r>
              <a:rPr kumimoji="0" lang="en-US" sz="1000" i="1"/>
              <a:t>8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0" y="9423400"/>
            <a:ext cx="29400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0" y="0"/>
            <a:ext cx="29400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2475"/>
            <a:ext cx="4940300" cy="3705225"/>
          </a:xfrm>
          <a:ln w="12700" cap="flat">
            <a:solidFill>
              <a:schemeClr val="tx1"/>
            </a:solidFill>
          </a:ln>
        </p:spPr>
      </p:sp>
      <p:sp>
        <p:nvSpPr>
          <p:cNvPr id="368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73637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352" tIns="44383" rIns="90352" bIns="44383" anchor="t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ED020789-143B-4626-95FC-B007DD9D3DF2}" type="slidenum">
              <a:rPr lang="en-US" altLang="zh-TW" sz="1200"/>
              <a:pPr eaLnBrk="1" hangingPunct="1"/>
              <a:t>8</a:t>
            </a:fld>
            <a:endParaRPr lang="en-US" altLang="zh-TW" sz="1200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3840163" y="0"/>
            <a:ext cx="29416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3840163" y="9423400"/>
            <a:ext cx="29416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21" tIns="0" rIns="19021" bIns="0" anchor="b"/>
          <a:lstStyle/>
          <a:p>
            <a:pPr algn="r" defTabSz="912813" eaLnBrk="0" hangingPunct="0">
              <a:spcBef>
                <a:spcPct val="0"/>
              </a:spcBef>
              <a:buFontTx/>
              <a:buNone/>
            </a:pPr>
            <a:r>
              <a:rPr kumimoji="0" lang="en-US" sz="1000" i="1"/>
              <a:t>9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0" y="9423400"/>
            <a:ext cx="29400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0" y="0"/>
            <a:ext cx="29400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2475"/>
            <a:ext cx="4940300" cy="3705225"/>
          </a:xfrm>
          <a:ln w="12700" cap="flat">
            <a:solidFill>
              <a:schemeClr val="tx1"/>
            </a:solidFill>
          </a:ln>
        </p:spPr>
      </p:sp>
      <p:sp>
        <p:nvSpPr>
          <p:cNvPr id="3789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73637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352" tIns="44383" rIns="90352" bIns="44383" anchor="t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EA54E746-8623-4067-99E5-7F2797D73F7D}" type="slidenum">
              <a:rPr lang="en-US" altLang="zh-TW" sz="1200"/>
              <a:pPr eaLnBrk="1" hangingPunct="1"/>
              <a:t>9</a:t>
            </a:fld>
            <a:endParaRPr lang="en-US" altLang="zh-TW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360B6F58-62FD-4894-89CF-5FB8362533A0}" type="slidenum">
              <a:rPr lang="en-US" altLang="zh-TW" sz="1200"/>
              <a:pPr eaLnBrk="1" hangingPunct="1"/>
              <a:t>10</a:t>
            </a:fld>
            <a:endParaRPr lang="en-US" altLang="zh-TW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5D5AADB4-3C78-4280-B096-A67F2E38B58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602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653BF99F-B7E4-4170-964B-FB48B345EA2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771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3054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3054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807F34D0-03C9-4556-8F8C-41BF2B46456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642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877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24025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4025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27C542A4-BB57-4950-B466-601ABE9AF1D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1253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877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24025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724025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73D751AC-0C38-48C3-BCEB-6C5DB1BFDD9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6040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877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24025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24025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57625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B73287C4-40E4-4B8B-8A3D-A2E832982E2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0780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877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724025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3B64EBD4-13BB-4C24-8509-1438EB4FFE9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546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7463F5C6-3DEA-471B-A6AD-991A6E9B219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640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FD7ABCD0-97FA-4645-A8D7-F78F2E8EE88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239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2402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402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20E4186C-87BE-40AE-8428-83E9CD9B55D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598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E957DFC4-5E5D-4F57-80B2-F40C0B59C22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219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22BB9B6C-85FE-488D-8ACE-56177BD74A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964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71454257-91CD-43BB-B5B7-CD4170FB694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867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F8178C65-86AC-4F6B-BEF5-A39B1BEB8F7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86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2054B5BA-115A-4B1F-94D9-5D941388BAB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766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877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24025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en-US" altLang="zh-TW"/>
              <a:t>COMP231 Spring 2009                  CSE, HKUST   Slide </a:t>
            </a:r>
            <a:fld id="{F70B3721-7730-4A5A-91EA-D64AFA132FE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595F0DA8-F0EF-4419-BAFD-1EB05965641F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chemeClr val="accent1"/>
            </a:outerShdw>
          </a:effectLst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TW" sz="3200">
                <a:latin typeface="Tahoma" pitchFamily="34" charset="0"/>
                <a:hlinkClick r:id="" action="ppaction://noaction">
                  <a:snd r:embed="rId2" name="TYPE.WAV"/>
                </a:hlinkClick>
              </a:rPr>
              <a:t>Comp 3311 Database Management Systems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FontTx/>
              <a:buNone/>
            </a:pPr>
            <a:r>
              <a:rPr lang="en-US" altLang="zh-TW">
                <a:solidFill>
                  <a:srgbClr val="FF5050"/>
                </a:solidFill>
                <a:latin typeface="Tahoma" pitchFamily="34" charset="0"/>
              </a:rPr>
              <a:t>4. Relational Algebra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1FC19281-9E3A-440F-8783-4295902F32DA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10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Set operations – Set difference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b="1"/>
              <a:t>Plane</a:t>
            </a:r>
            <a:r>
              <a:rPr lang="en-GB" b="1" baseline="-25000"/>
              <a:t>1</a:t>
            </a:r>
            <a:r>
              <a:rPr lang="en-GB" b="1"/>
              <a:t> — Plane</a:t>
            </a:r>
            <a:r>
              <a:rPr lang="en-GB" b="1" baseline="-25000"/>
              <a:t>2</a:t>
            </a:r>
          </a:p>
          <a:p>
            <a:pPr lvl="1" eaLnBrk="1" hangingPunct="1"/>
            <a:r>
              <a:rPr lang="en-GB"/>
              <a:t>Contains records that appear in </a:t>
            </a:r>
            <a:r>
              <a:rPr lang="en-GB" b="1"/>
              <a:t>Plane</a:t>
            </a:r>
            <a:r>
              <a:rPr lang="en-GB" b="1" baseline="-25000"/>
              <a:t>1</a:t>
            </a:r>
            <a:r>
              <a:rPr lang="en-GB"/>
              <a:t> but not </a:t>
            </a:r>
            <a:r>
              <a:rPr lang="en-GB" b="1"/>
              <a:t>Plane</a:t>
            </a:r>
            <a:r>
              <a:rPr lang="en-GB" b="1" baseline="-25000"/>
              <a:t>2</a:t>
            </a:r>
            <a:endParaRPr lang="en-GB"/>
          </a:p>
        </p:txBody>
      </p:sp>
      <p:grpSp>
        <p:nvGrpSpPr>
          <p:cNvPr id="11269" name="Group 4"/>
          <p:cNvGrpSpPr>
            <a:grpSpLocks/>
          </p:cNvGrpSpPr>
          <p:nvPr/>
        </p:nvGrpSpPr>
        <p:grpSpPr bwMode="auto">
          <a:xfrm>
            <a:off x="1143000" y="2971800"/>
            <a:ext cx="1654175" cy="2011363"/>
            <a:chOff x="-3" y="-3"/>
            <a:chExt cx="850" cy="1084"/>
          </a:xfrm>
        </p:grpSpPr>
        <p:grpSp>
          <p:nvGrpSpPr>
            <p:cNvPr id="11354" name="Group 5"/>
            <p:cNvGrpSpPr>
              <a:grpSpLocks/>
            </p:cNvGrpSpPr>
            <p:nvPr/>
          </p:nvGrpSpPr>
          <p:grpSpPr bwMode="auto">
            <a:xfrm>
              <a:off x="0" y="0"/>
              <a:ext cx="844" cy="1078"/>
              <a:chOff x="0" y="0"/>
              <a:chExt cx="844" cy="1078"/>
            </a:xfrm>
          </p:grpSpPr>
          <p:grpSp>
            <p:nvGrpSpPr>
              <p:cNvPr id="11356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46" cy="154"/>
                <a:chOff x="0" y="0"/>
                <a:chExt cx="346" cy="154"/>
              </a:xfrm>
            </p:grpSpPr>
            <p:sp>
              <p:nvSpPr>
                <p:cNvPr id="11398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46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1399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46" cy="154"/>
                  <a:chOff x="0" y="0"/>
                  <a:chExt cx="346" cy="154"/>
                </a:xfrm>
              </p:grpSpPr>
              <p:sp>
                <p:nvSpPr>
                  <p:cNvPr id="11400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4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Maker</a:t>
                    </a:r>
                    <a:endParaRPr kumimoji="0" lang="en-GB" sz="1200"/>
                  </a:p>
                </p:txBody>
              </p:sp>
              <p:sp>
                <p:nvSpPr>
                  <p:cNvPr id="11401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46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357" name="Group 11"/>
              <p:cNvGrpSpPr>
                <a:grpSpLocks/>
              </p:cNvGrpSpPr>
              <p:nvPr/>
            </p:nvGrpSpPr>
            <p:grpSpPr bwMode="auto">
              <a:xfrm>
                <a:off x="346" y="0"/>
                <a:ext cx="498" cy="154"/>
                <a:chOff x="346" y="0"/>
                <a:chExt cx="498" cy="154"/>
              </a:xfrm>
            </p:grpSpPr>
            <p:sp>
              <p:nvSpPr>
                <p:cNvPr id="11394" name="Rectangle 12"/>
                <p:cNvSpPr>
                  <a:spLocks noChangeArrowheads="1"/>
                </p:cNvSpPr>
                <p:nvPr/>
              </p:nvSpPr>
              <p:spPr bwMode="auto">
                <a:xfrm>
                  <a:off x="346" y="0"/>
                  <a:ext cx="49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1395" name="Group 13"/>
                <p:cNvGrpSpPr>
                  <a:grpSpLocks/>
                </p:cNvGrpSpPr>
                <p:nvPr/>
              </p:nvGrpSpPr>
              <p:grpSpPr bwMode="auto">
                <a:xfrm>
                  <a:off x="346" y="0"/>
                  <a:ext cx="498" cy="154"/>
                  <a:chOff x="346" y="0"/>
                  <a:chExt cx="498" cy="154"/>
                </a:xfrm>
              </p:grpSpPr>
              <p:sp>
                <p:nvSpPr>
                  <p:cNvPr id="1139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0"/>
                    <a:ext cx="4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Model_No</a:t>
                    </a:r>
                    <a:endParaRPr kumimoji="0" lang="en-GB" sz="1200"/>
                  </a:p>
                </p:txBody>
              </p:sp>
              <p:sp>
                <p:nvSpPr>
                  <p:cNvPr id="11397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0"/>
                    <a:ext cx="4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358" name="Group 16"/>
              <p:cNvGrpSpPr>
                <a:grpSpLocks/>
              </p:cNvGrpSpPr>
              <p:nvPr/>
            </p:nvGrpSpPr>
            <p:grpSpPr bwMode="auto">
              <a:xfrm>
                <a:off x="0" y="154"/>
                <a:ext cx="346" cy="154"/>
                <a:chOff x="0" y="154"/>
                <a:chExt cx="346" cy="154"/>
              </a:xfrm>
            </p:grpSpPr>
            <p:sp>
              <p:nvSpPr>
                <p:cNvPr id="11392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1393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59" name="Group 19"/>
              <p:cNvGrpSpPr>
                <a:grpSpLocks/>
              </p:cNvGrpSpPr>
              <p:nvPr/>
            </p:nvGrpSpPr>
            <p:grpSpPr bwMode="auto">
              <a:xfrm>
                <a:off x="346" y="154"/>
                <a:ext cx="498" cy="154"/>
                <a:chOff x="346" y="154"/>
                <a:chExt cx="498" cy="154"/>
              </a:xfrm>
            </p:grpSpPr>
            <p:sp>
              <p:nvSpPr>
                <p:cNvPr id="11390" name="Rectangle 20"/>
                <p:cNvSpPr>
                  <a:spLocks noChangeArrowheads="1"/>
                </p:cNvSpPr>
                <p:nvPr/>
              </p:nvSpPr>
              <p:spPr bwMode="auto">
                <a:xfrm>
                  <a:off x="346" y="15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A310</a:t>
                  </a:r>
                  <a:endParaRPr kumimoji="0" lang="en-GB" sz="1200"/>
                </a:p>
              </p:txBody>
            </p:sp>
            <p:sp>
              <p:nvSpPr>
                <p:cNvPr id="11391" name="Rectangle 21"/>
                <p:cNvSpPr>
                  <a:spLocks noChangeArrowheads="1"/>
                </p:cNvSpPr>
                <p:nvPr/>
              </p:nvSpPr>
              <p:spPr bwMode="auto">
                <a:xfrm>
                  <a:off x="346" y="15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60" name="Group 22"/>
              <p:cNvGrpSpPr>
                <a:grpSpLocks/>
              </p:cNvGrpSpPr>
              <p:nvPr/>
            </p:nvGrpSpPr>
            <p:grpSpPr bwMode="auto">
              <a:xfrm>
                <a:off x="0" y="308"/>
                <a:ext cx="346" cy="154"/>
                <a:chOff x="0" y="308"/>
                <a:chExt cx="346" cy="154"/>
              </a:xfrm>
            </p:grpSpPr>
            <p:sp>
              <p:nvSpPr>
                <p:cNvPr id="11388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1389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61" name="Group 25"/>
              <p:cNvGrpSpPr>
                <a:grpSpLocks/>
              </p:cNvGrpSpPr>
              <p:nvPr/>
            </p:nvGrpSpPr>
            <p:grpSpPr bwMode="auto">
              <a:xfrm>
                <a:off x="346" y="308"/>
                <a:ext cx="498" cy="154"/>
                <a:chOff x="346" y="308"/>
                <a:chExt cx="498" cy="154"/>
              </a:xfrm>
            </p:grpSpPr>
            <p:sp>
              <p:nvSpPr>
                <p:cNvPr id="11386" name="Rectangle 26"/>
                <p:cNvSpPr>
                  <a:spLocks noChangeArrowheads="1"/>
                </p:cNvSpPr>
                <p:nvPr/>
              </p:nvSpPr>
              <p:spPr bwMode="auto">
                <a:xfrm>
                  <a:off x="346" y="30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A320</a:t>
                  </a:r>
                  <a:endParaRPr kumimoji="0" lang="en-GB" sz="1200"/>
                </a:p>
              </p:txBody>
            </p:sp>
            <p:sp>
              <p:nvSpPr>
                <p:cNvPr id="11387" name="Rectangle 27"/>
                <p:cNvSpPr>
                  <a:spLocks noChangeArrowheads="1"/>
                </p:cNvSpPr>
                <p:nvPr/>
              </p:nvSpPr>
              <p:spPr bwMode="auto">
                <a:xfrm>
                  <a:off x="346" y="30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62" name="Group 28"/>
              <p:cNvGrpSpPr>
                <a:grpSpLocks/>
              </p:cNvGrpSpPr>
              <p:nvPr/>
            </p:nvGrpSpPr>
            <p:grpSpPr bwMode="auto">
              <a:xfrm>
                <a:off x="0" y="462"/>
                <a:ext cx="346" cy="154"/>
                <a:chOff x="0" y="462"/>
                <a:chExt cx="346" cy="154"/>
              </a:xfrm>
            </p:grpSpPr>
            <p:sp>
              <p:nvSpPr>
                <p:cNvPr id="11384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1385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63" name="Group 31"/>
              <p:cNvGrpSpPr>
                <a:grpSpLocks/>
              </p:cNvGrpSpPr>
              <p:nvPr/>
            </p:nvGrpSpPr>
            <p:grpSpPr bwMode="auto">
              <a:xfrm>
                <a:off x="346" y="462"/>
                <a:ext cx="498" cy="154"/>
                <a:chOff x="346" y="462"/>
                <a:chExt cx="498" cy="154"/>
              </a:xfrm>
            </p:grpSpPr>
            <p:sp>
              <p:nvSpPr>
                <p:cNvPr id="11382" name="Rectangle 32"/>
                <p:cNvSpPr>
                  <a:spLocks noChangeArrowheads="1"/>
                </p:cNvSpPr>
                <p:nvPr/>
              </p:nvSpPr>
              <p:spPr bwMode="auto">
                <a:xfrm>
                  <a:off x="346" y="46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A330</a:t>
                  </a:r>
                  <a:endParaRPr kumimoji="0" lang="en-GB" sz="1200"/>
                </a:p>
              </p:txBody>
            </p:sp>
            <p:sp>
              <p:nvSpPr>
                <p:cNvPr id="11383" name="Rectangle 33"/>
                <p:cNvSpPr>
                  <a:spLocks noChangeArrowheads="1"/>
                </p:cNvSpPr>
                <p:nvPr/>
              </p:nvSpPr>
              <p:spPr bwMode="auto">
                <a:xfrm>
                  <a:off x="346" y="46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64" name="Group 34"/>
              <p:cNvGrpSpPr>
                <a:grpSpLocks/>
              </p:cNvGrpSpPr>
              <p:nvPr/>
            </p:nvGrpSpPr>
            <p:grpSpPr bwMode="auto">
              <a:xfrm>
                <a:off x="0" y="616"/>
                <a:ext cx="346" cy="154"/>
                <a:chOff x="0" y="616"/>
                <a:chExt cx="346" cy="154"/>
              </a:xfrm>
            </p:grpSpPr>
            <p:sp>
              <p:nvSpPr>
                <p:cNvPr id="11380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1381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65" name="Group 37"/>
              <p:cNvGrpSpPr>
                <a:grpSpLocks/>
              </p:cNvGrpSpPr>
              <p:nvPr/>
            </p:nvGrpSpPr>
            <p:grpSpPr bwMode="auto">
              <a:xfrm>
                <a:off x="346" y="616"/>
                <a:ext cx="498" cy="154"/>
                <a:chOff x="346" y="616"/>
                <a:chExt cx="498" cy="154"/>
              </a:xfrm>
            </p:grpSpPr>
            <p:sp>
              <p:nvSpPr>
                <p:cNvPr id="11378" name="Rectangle 38"/>
                <p:cNvSpPr>
                  <a:spLocks noChangeArrowheads="1"/>
                </p:cNvSpPr>
                <p:nvPr/>
              </p:nvSpPr>
              <p:spPr bwMode="auto">
                <a:xfrm>
                  <a:off x="346" y="61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A340</a:t>
                  </a:r>
                  <a:endParaRPr kumimoji="0" lang="en-GB" sz="1200"/>
                </a:p>
              </p:txBody>
            </p:sp>
            <p:sp>
              <p:nvSpPr>
                <p:cNvPr id="11379" name="Rectangle 39"/>
                <p:cNvSpPr>
                  <a:spLocks noChangeArrowheads="1"/>
                </p:cNvSpPr>
                <p:nvPr/>
              </p:nvSpPr>
              <p:spPr bwMode="auto">
                <a:xfrm>
                  <a:off x="346" y="61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66" name="Group 40"/>
              <p:cNvGrpSpPr>
                <a:grpSpLocks/>
              </p:cNvGrpSpPr>
              <p:nvPr/>
            </p:nvGrpSpPr>
            <p:grpSpPr bwMode="auto">
              <a:xfrm>
                <a:off x="0" y="770"/>
                <a:ext cx="346" cy="154"/>
                <a:chOff x="0" y="770"/>
                <a:chExt cx="346" cy="154"/>
              </a:xfrm>
            </p:grpSpPr>
            <p:sp>
              <p:nvSpPr>
                <p:cNvPr id="11376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1377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67" name="Group 43"/>
              <p:cNvGrpSpPr>
                <a:grpSpLocks/>
              </p:cNvGrpSpPr>
              <p:nvPr/>
            </p:nvGrpSpPr>
            <p:grpSpPr bwMode="auto">
              <a:xfrm>
                <a:off x="346" y="770"/>
                <a:ext cx="498" cy="154"/>
                <a:chOff x="346" y="770"/>
                <a:chExt cx="498" cy="154"/>
              </a:xfrm>
            </p:grpSpPr>
            <p:sp>
              <p:nvSpPr>
                <p:cNvPr id="11374" name="Rectangle 44"/>
                <p:cNvSpPr>
                  <a:spLocks noChangeArrowheads="1"/>
                </p:cNvSpPr>
                <p:nvPr/>
              </p:nvSpPr>
              <p:spPr bwMode="auto">
                <a:xfrm>
                  <a:off x="346" y="770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DC10</a:t>
                  </a:r>
                  <a:endParaRPr kumimoji="0" lang="en-GB" sz="1200"/>
                </a:p>
              </p:txBody>
            </p:sp>
            <p:sp>
              <p:nvSpPr>
                <p:cNvPr id="11375" name="Rectangle 45"/>
                <p:cNvSpPr>
                  <a:spLocks noChangeArrowheads="1"/>
                </p:cNvSpPr>
                <p:nvPr/>
              </p:nvSpPr>
              <p:spPr bwMode="auto">
                <a:xfrm>
                  <a:off x="346" y="770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68" name="Group 46"/>
              <p:cNvGrpSpPr>
                <a:grpSpLocks/>
              </p:cNvGrpSpPr>
              <p:nvPr/>
            </p:nvGrpSpPr>
            <p:grpSpPr bwMode="auto">
              <a:xfrm>
                <a:off x="0" y="924"/>
                <a:ext cx="346" cy="154"/>
                <a:chOff x="0" y="924"/>
                <a:chExt cx="346" cy="154"/>
              </a:xfrm>
            </p:grpSpPr>
            <p:sp>
              <p:nvSpPr>
                <p:cNvPr id="11372" name="Rectangle 47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1373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69" name="Group 49"/>
              <p:cNvGrpSpPr>
                <a:grpSpLocks/>
              </p:cNvGrpSpPr>
              <p:nvPr/>
            </p:nvGrpSpPr>
            <p:grpSpPr bwMode="auto">
              <a:xfrm>
                <a:off x="346" y="924"/>
                <a:ext cx="498" cy="154"/>
                <a:chOff x="346" y="924"/>
                <a:chExt cx="498" cy="154"/>
              </a:xfrm>
            </p:grpSpPr>
            <p:sp>
              <p:nvSpPr>
                <p:cNvPr id="11370" name="Rectangle 50"/>
                <p:cNvSpPr>
                  <a:spLocks noChangeArrowheads="1"/>
                </p:cNvSpPr>
                <p:nvPr/>
              </p:nvSpPr>
              <p:spPr bwMode="auto">
                <a:xfrm>
                  <a:off x="346" y="92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/>
                </a:p>
              </p:txBody>
            </p:sp>
            <p:sp>
              <p:nvSpPr>
                <p:cNvPr id="11371" name="Rectangle 51"/>
                <p:cNvSpPr>
                  <a:spLocks noChangeArrowheads="1"/>
                </p:cNvSpPr>
                <p:nvPr/>
              </p:nvSpPr>
              <p:spPr bwMode="auto">
                <a:xfrm>
                  <a:off x="346" y="92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1355" name="Rectangle 52"/>
            <p:cNvSpPr>
              <a:spLocks noChangeArrowheads="1"/>
            </p:cNvSpPr>
            <p:nvPr/>
          </p:nvSpPr>
          <p:spPr bwMode="auto">
            <a:xfrm>
              <a:off x="-3" y="-3"/>
              <a:ext cx="850" cy="108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270" name="Group 53"/>
          <p:cNvGrpSpPr>
            <a:grpSpLocks/>
          </p:cNvGrpSpPr>
          <p:nvPr/>
        </p:nvGrpSpPr>
        <p:grpSpPr bwMode="auto">
          <a:xfrm>
            <a:off x="3733800" y="3048000"/>
            <a:ext cx="1676400" cy="1812925"/>
            <a:chOff x="-3" y="-3"/>
            <a:chExt cx="867" cy="930"/>
          </a:xfrm>
        </p:grpSpPr>
        <p:grpSp>
          <p:nvGrpSpPr>
            <p:cNvPr id="11312" name="Group 54"/>
            <p:cNvGrpSpPr>
              <a:grpSpLocks/>
            </p:cNvGrpSpPr>
            <p:nvPr/>
          </p:nvGrpSpPr>
          <p:grpSpPr bwMode="auto">
            <a:xfrm>
              <a:off x="0" y="0"/>
              <a:ext cx="861" cy="924"/>
              <a:chOff x="0" y="0"/>
              <a:chExt cx="861" cy="924"/>
            </a:xfrm>
          </p:grpSpPr>
          <p:grpSp>
            <p:nvGrpSpPr>
              <p:cNvPr id="11314" name="Group 55"/>
              <p:cNvGrpSpPr>
                <a:grpSpLocks/>
              </p:cNvGrpSpPr>
              <p:nvPr/>
            </p:nvGrpSpPr>
            <p:grpSpPr bwMode="auto">
              <a:xfrm>
                <a:off x="0" y="0"/>
                <a:ext cx="363" cy="154"/>
                <a:chOff x="0" y="0"/>
                <a:chExt cx="363" cy="154"/>
              </a:xfrm>
            </p:grpSpPr>
            <p:sp>
              <p:nvSpPr>
                <p:cNvPr id="11350" name="Rectangle 5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3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1351" name="Group 5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63" cy="154"/>
                  <a:chOff x="0" y="0"/>
                  <a:chExt cx="363" cy="154"/>
                </a:xfrm>
              </p:grpSpPr>
              <p:sp>
                <p:nvSpPr>
                  <p:cNvPr id="11352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3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Maker</a:t>
                    </a:r>
                    <a:endParaRPr kumimoji="0" lang="en-GB" sz="1200"/>
                  </a:p>
                </p:txBody>
              </p:sp>
              <p:sp>
                <p:nvSpPr>
                  <p:cNvPr id="11353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3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315" name="Group 60"/>
              <p:cNvGrpSpPr>
                <a:grpSpLocks/>
              </p:cNvGrpSpPr>
              <p:nvPr/>
            </p:nvGrpSpPr>
            <p:grpSpPr bwMode="auto">
              <a:xfrm>
                <a:off x="363" y="0"/>
                <a:ext cx="498" cy="154"/>
                <a:chOff x="363" y="0"/>
                <a:chExt cx="498" cy="154"/>
              </a:xfrm>
            </p:grpSpPr>
            <p:sp>
              <p:nvSpPr>
                <p:cNvPr id="11346" name="Rectangle 61"/>
                <p:cNvSpPr>
                  <a:spLocks noChangeArrowheads="1"/>
                </p:cNvSpPr>
                <p:nvPr/>
              </p:nvSpPr>
              <p:spPr bwMode="auto">
                <a:xfrm>
                  <a:off x="363" y="0"/>
                  <a:ext cx="49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1347" name="Group 62"/>
                <p:cNvGrpSpPr>
                  <a:grpSpLocks/>
                </p:cNvGrpSpPr>
                <p:nvPr/>
              </p:nvGrpSpPr>
              <p:grpSpPr bwMode="auto">
                <a:xfrm>
                  <a:off x="363" y="0"/>
                  <a:ext cx="498" cy="154"/>
                  <a:chOff x="363" y="0"/>
                  <a:chExt cx="498" cy="154"/>
                </a:xfrm>
              </p:grpSpPr>
              <p:sp>
                <p:nvSpPr>
                  <p:cNvPr id="11348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363" y="0"/>
                    <a:ext cx="4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Model_No</a:t>
                    </a:r>
                    <a:endParaRPr kumimoji="0" lang="en-GB" sz="1200"/>
                  </a:p>
                </p:txBody>
              </p:sp>
              <p:sp>
                <p:nvSpPr>
                  <p:cNvPr id="11349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363" y="0"/>
                    <a:ext cx="4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316" name="Group 65"/>
              <p:cNvGrpSpPr>
                <a:grpSpLocks/>
              </p:cNvGrpSpPr>
              <p:nvPr/>
            </p:nvGrpSpPr>
            <p:grpSpPr bwMode="auto">
              <a:xfrm>
                <a:off x="0" y="154"/>
                <a:ext cx="363" cy="154"/>
                <a:chOff x="0" y="154"/>
                <a:chExt cx="363" cy="154"/>
              </a:xfrm>
            </p:grpSpPr>
            <p:sp>
              <p:nvSpPr>
                <p:cNvPr id="11344" name="Rectangle 66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1345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17" name="Group 68"/>
              <p:cNvGrpSpPr>
                <a:grpSpLocks/>
              </p:cNvGrpSpPr>
              <p:nvPr/>
            </p:nvGrpSpPr>
            <p:grpSpPr bwMode="auto">
              <a:xfrm>
                <a:off x="363" y="154"/>
                <a:ext cx="498" cy="154"/>
                <a:chOff x="363" y="154"/>
                <a:chExt cx="498" cy="154"/>
              </a:xfrm>
            </p:grpSpPr>
            <p:sp>
              <p:nvSpPr>
                <p:cNvPr id="11342" name="Rectangle 69"/>
                <p:cNvSpPr>
                  <a:spLocks noChangeArrowheads="1"/>
                </p:cNvSpPr>
                <p:nvPr/>
              </p:nvSpPr>
              <p:spPr bwMode="auto">
                <a:xfrm>
                  <a:off x="363" y="15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B727</a:t>
                  </a:r>
                  <a:endParaRPr kumimoji="0" lang="en-GB" sz="1200"/>
                </a:p>
              </p:txBody>
            </p:sp>
            <p:sp>
              <p:nvSpPr>
                <p:cNvPr id="11343" name="Rectangle 70"/>
                <p:cNvSpPr>
                  <a:spLocks noChangeArrowheads="1"/>
                </p:cNvSpPr>
                <p:nvPr/>
              </p:nvSpPr>
              <p:spPr bwMode="auto">
                <a:xfrm>
                  <a:off x="363" y="15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18" name="Group 71"/>
              <p:cNvGrpSpPr>
                <a:grpSpLocks/>
              </p:cNvGrpSpPr>
              <p:nvPr/>
            </p:nvGrpSpPr>
            <p:grpSpPr bwMode="auto">
              <a:xfrm>
                <a:off x="0" y="308"/>
                <a:ext cx="363" cy="154"/>
                <a:chOff x="0" y="308"/>
                <a:chExt cx="363" cy="154"/>
              </a:xfrm>
            </p:grpSpPr>
            <p:sp>
              <p:nvSpPr>
                <p:cNvPr id="11340" name="Rectangle 72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1341" name="Rectangle 73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19" name="Group 74"/>
              <p:cNvGrpSpPr>
                <a:grpSpLocks/>
              </p:cNvGrpSpPr>
              <p:nvPr/>
            </p:nvGrpSpPr>
            <p:grpSpPr bwMode="auto">
              <a:xfrm>
                <a:off x="363" y="308"/>
                <a:ext cx="498" cy="154"/>
                <a:chOff x="363" y="308"/>
                <a:chExt cx="498" cy="154"/>
              </a:xfrm>
            </p:grpSpPr>
            <p:sp>
              <p:nvSpPr>
                <p:cNvPr id="11338" name="Rectangle 75"/>
                <p:cNvSpPr>
                  <a:spLocks noChangeArrowheads="1"/>
                </p:cNvSpPr>
                <p:nvPr/>
              </p:nvSpPr>
              <p:spPr bwMode="auto">
                <a:xfrm>
                  <a:off x="363" y="30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B747</a:t>
                  </a:r>
                  <a:endParaRPr kumimoji="0" lang="en-GB" sz="1200"/>
                </a:p>
              </p:txBody>
            </p:sp>
            <p:sp>
              <p:nvSpPr>
                <p:cNvPr id="11339" name="Rectangle 76"/>
                <p:cNvSpPr>
                  <a:spLocks noChangeArrowheads="1"/>
                </p:cNvSpPr>
                <p:nvPr/>
              </p:nvSpPr>
              <p:spPr bwMode="auto">
                <a:xfrm>
                  <a:off x="363" y="30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20" name="Group 77"/>
              <p:cNvGrpSpPr>
                <a:grpSpLocks/>
              </p:cNvGrpSpPr>
              <p:nvPr/>
            </p:nvGrpSpPr>
            <p:grpSpPr bwMode="auto">
              <a:xfrm>
                <a:off x="0" y="462"/>
                <a:ext cx="363" cy="154"/>
                <a:chOff x="0" y="462"/>
                <a:chExt cx="363" cy="154"/>
              </a:xfrm>
            </p:grpSpPr>
            <p:sp>
              <p:nvSpPr>
                <p:cNvPr id="11336" name="Rectangle 78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1337" name="Rectangle 79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21" name="Group 80"/>
              <p:cNvGrpSpPr>
                <a:grpSpLocks/>
              </p:cNvGrpSpPr>
              <p:nvPr/>
            </p:nvGrpSpPr>
            <p:grpSpPr bwMode="auto">
              <a:xfrm>
                <a:off x="363" y="462"/>
                <a:ext cx="498" cy="154"/>
                <a:chOff x="363" y="462"/>
                <a:chExt cx="498" cy="154"/>
              </a:xfrm>
            </p:grpSpPr>
            <p:sp>
              <p:nvSpPr>
                <p:cNvPr id="11334" name="Rectangle 81"/>
                <p:cNvSpPr>
                  <a:spLocks noChangeArrowheads="1"/>
                </p:cNvSpPr>
                <p:nvPr/>
              </p:nvSpPr>
              <p:spPr bwMode="auto">
                <a:xfrm>
                  <a:off x="363" y="46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B757</a:t>
                  </a:r>
                  <a:endParaRPr kumimoji="0" lang="en-GB" sz="1200"/>
                </a:p>
              </p:txBody>
            </p:sp>
            <p:sp>
              <p:nvSpPr>
                <p:cNvPr id="11335" name="Rectangle 82"/>
                <p:cNvSpPr>
                  <a:spLocks noChangeArrowheads="1"/>
                </p:cNvSpPr>
                <p:nvPr/>
              </p:nvSpPr>
              <p:spPr bwMode="auto">
                <a:xfrm>
                  <a:off x="363" y="46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22" name="Group 83"/>
              <p:cNvGrpSpPr>
                <a:grpSpLocks/>
              </p:cNvGrpSpPr>
              <p:nvPr/>
            </p:nvGrpSpPr>
            <p:grpSpPr bwMode="auto">
              <a:xfrm>
                <a:off x="0" y="616"/>
                <a:ext cx="363" cy="154"/>
                <a:chOff x="0" y="616"/>
                <a:chExt cx="363" cy="154"/>
              </a:xfrm>
            </p:grpSpPr>
            <p:sp>
              <p:nvSpPr>
                <p:cNvPr id="11332" name="Rectangle 84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1333" name="Rectangle 85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23" name="Group 86"/>
              <p:cNvGrpSpPr>
                <a:grpSpLocks/>
              </p:cNvGrpSpPr>
              <p:nvPr/>
            </p:nvGrpSpPr>
            <p:grpSpPr bwMode="auto">
              <a:xfrm>
                <a:off x="363" y="616"/>
                <a:ext cx="498" cy="154"/>
                <a:chOff x="363" y="616"/>
                <a:chExt cx="498" cy="154"/>
              </a:xfrm>
            </p:grpSpPr>
            <p:sp>
              <p:nvSpPr>
                <p:cNvPr id="11330" name="Rectangle 87"/>
                <p:cNvSpPr>
                  <a:spLocks noChangeArrowheads="1"/>
                </p:cNvSpPr>
                <p:nvPr/>
              </p:nvSpPr>
              <p:spPr bwMode="auto">
                <a:xfrm>
                  <a:off x="363" y="61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DC10</a:t>
                  </a:r>
                  <a:endParaRPr kumimoji="0" lang="en-GB" sz="1200"/>
                </a:p>
              </p:txBody>
            </p:sp>
            <p:sp>
              <p:nvSpPr>
                <p:cNvPr id="11331" name="Rectangle 88"/>
                <p:cNvSpPr>
                  <a:spLocks noChangeArrowheads="1"/>
                </p:cNvSpPr>
                <p:nvPr/>
              </p:nvSpPr>
              <p:spPr bwMode="auto">
                <a:xfrm>
                  <a:off x="363" y="61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24" name="Group 89"/>
              <p:cNvGrpSpPr>
                <a:grpSpLocks/>
              </p:cNvGrpSpPr>
              <p:nvPr/>
            </p:nvGrpSpPr>
            <p:grpSpPr bwMode="auto">
              <a:xfrm>
                <a:off x="0" y="770"/>
                <a:ext cx="363" cy="154"/>
                <a:chOff x="0" y="770"/>
                <a:chExt cx="363" cy="154"/>
              </a:xfrm>
            </p:grpSpPr>
            <p:sp>
              <p:nvSpPr>
                <p:cNvPr id="11328" name="Rectangle 90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1329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25" name="Group 92"/>
              <p:cNvGrpSpPr>
                <a:grpSpLocks/>
              </p:cNvGrpSpPr>
              <p:nvPr/>
            </p:nvGrpSpPr>
            <p:grpSpPr bwMode="auto">
              <a:xfrm>
                <a:off x="363" y="770"/>
                <a:ext cx="498" cy="154"/>
                <a:chOff x="363" y="770"/>
                <a:chExt cx="498" cy="154"/>
              </a:xfrm>
            </p:grpSpPr>
            <p:sp>
              <p:nvSpPr>
                <p:cNvPr id="11326" name="Rectangle 93"/>
                <p:cNvSpPr>
                  <a:spLocks noChangeArrowheads="1"/>
                </p:cNvSpPr>
                <p:nvPr/>
              </p:nvSpPr>
              <p:spPr bwMode="auto">
                <a:xfrm>
                  <a:off x="363" y="770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/>
                </a:p>
              </p:txBody>
            </p:sp>
            <p:sp>
              <p:nvSpPr>
                <p:cNvPr id="11327" name="Rectangle 94"/>
                <p:cNvSpPr>
                  <a:spLocks noChangeArrowheads="1"/>
                </p:cNvSpPr>
                <p:nvPr/>
              </p:nvSpPr>
              <p:spPr bwMode="auto">
                <a:xfrm>
                  <a:off x="363" y="770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1313" name="Rectangle 95"/>
            <p:cNvSpPr>
              <a:spLocks noChangeArrowheads="1"/>
            </p:cNvSpPr>
            <p:nvPr/>
          </p:nvSpPr>
          <p:spPr bwMode="auto">
            <a:xfrm>
              <a:off x="-3" y="-3"/>
              <a:ext cx="867" cy="93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271" name="Text Box 96"/>
          <p:cNvSpPr txBox="1">
            <a:spLocks noChangeArrowheads="1"/>
          </p:cNvSpPr>
          <p:nvPr/>
        </p:nvSpPr>
        <p:spPr bwMode="auto">
          <a:xfrm>
            <a:off x="3032125" y="3836988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GB" sz="3200" b="1">
                <a:latin typeface="Arial" charset="0"/>
              </a:rPr>
              <a:t>—</a:t>
            </a:r>
            <a:endParaRPr kumimoji="0" lang="en-US" sz="3200" b="1">
              <a:latin typeface="Arial" charset="0"/>
            </a:endParaRPr>
          </a:p>
        </p:txBody>
      </p:sp>
      <p:sp>
        <p:nvSpPr>
          <p:cNvPr id="11272" name="Text Box 97"/>
          <p:cNvSpPr txBox="1">
            <a:spLocks noChangeArrowheads="1"/>
          </p:cNvSpPr>
          <p:nvPr/>
        </p:nvSpPr>
        <p:spPr bwMode="auto">
          <a:xfrm>
            <a:off x="5394325" y="3832225"/>
            <a:ext cx="422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GB" sz="3200">
                <a:latin typeface="Arial" charset="0"/>
              </a:rPr>
              <a:t>=</a:t>
            </a:r>
            <a:endParaRPr kumimoji="0" lang="en-US" sz="3200">
              <a:latin typeface="Arial" charset="0"/>
            </a:endParaRPr>
          </a:p>
        </p:txBody>
      </p:sp>
      <p:grpSp>
        <p:nvGrpSpPr>
          <p:cNvPr id="11273" name="Group 98"/>
          <p:cNvGrpSpPr>
            <a:grpSpLocks/>
          </p:cNvGrpSpPr>
          <p:nvPr/>
        </p:nvGrpSpPr>
        <p:grpSpPr bwMode="auto">
          <a:xfrm>
            <a:off x="6324600" y="3124200"/>
            <a:ext cx="1600200" cy="1612900"/>
            <a:chOff x="-3" y="-3"/>
            <a:chExt cx="850" cy="776"/>
          </a:xfrm>
        </p:grpSpPr>
        <p:grpSp>
          <p:nvGrpSpPr>
            <p:cNvPr id="11276" name="Group 99"/>
            <p:cNvGrpSpPr>
              <a:grpSpLocks/>
            </p:cNvGrpSpPr>
            <p:nvPr/>
          </p:nvGrpSpPr>
          <p:grpSpPr bwMode="auto">
            <a:xfrm>
              <a:off x="0" y="0"/>
              <a:ext cx="844" cy="770"/>
              <a:chOff x="0" y="0"/>
              <a:chExt cx="844" cy="770"/>
            </a:xfrm>
          </p:grpSpPr>
          <p:grpSp>
            <p:nvGrpSpPr>
              <p:cNvPr id="11278" name="Group 100"/>
              <p:cNvGrpSpPr>
                <a:grpSpLocks/>
              </p:cNvGrpSpPr>
              <p:nvPr/>
            </p:nvGrpSpPr>
            <p:grpSpPr bwMode="auto">
              <a:xfrm>
                <a:off x="0" y="0"/>
                <a:ext cx="346" cy="154"/>
                <a:chOff x="0" y="0"/>
                <a:chExt cx="346" cy="154"/>
              </a:xfrm>
            </p:grpSpPr>
            <p:sp>
              <p:nvSpPr>
                <p:cNvPr id="11308" name="Rectangle 10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46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1309" name="Group 10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46" cy="154"/>
                  <a:chOff x="0" y="0"/>
                  <a:chExt cx="346" cy="154"/>
                </a:xfrm>
              </p:grpSpPr>
              <p:sp>
                <p:nvSpPr>
                  <p:cNvPr id="11310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4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Maker</a:t>
                    </a:r>
                    <a:endParaRPr kumimoji="0" lang="en-GB" sz="1200"/>
                  </a:p>
                </p:txBody>
              </p:sp>
              <p:sp>
                <p:nvSpPr>
                  <p:cNvPr id="11311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46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279" name="Group 105"/>
              <p:cNvGrpSpPr>
                <a:grpSpLocks/>
              </p:cNvGrpSpPr>
              <p:nvPr/>
            </p:nvGrpSpPr>
            <p:grpSpPr bwMode="auto">
              <a:xfrm>
                <a:off x="346" y="0"/>
                <a:ext cx="498" cy="154"/>
                <a:chOff x="346" y="0"/>
                <a:chExt cx="498" cy="154"/>
              </a:xfrm>
            </p:grpSpPr>
            <p:sp>
              <p:nvSpPr>
                <p:cNvPr id="11304" name="Rectangle 106"/>
                <p:cNvSpPr>
                  <a:spLocks noChangeArrowheads="1"/>
                </p:cNvSpPr>
                <p:nvPr/>
              </p:nvSpPr>
              <p:spPr bwMode="auto">
                <a:xfrm>
                  <a:off x="346" y="0"/>
                  <a:ext cx="49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1305" name="Group 107"/>
                <p:cNvGrpSpPr>
                  <a:grpSpLocks/>
                </p:cNvGrpSpPr>
                <p:nvPr/>
              </p:nvGrpSpPr>
              <p:grpSpPr bwMode="auto">
                <a:xfrm>
                  <a:off x="346" y="0"/>
                  <a:ext cx="498" cy="154"/>
                  <a:chOff x="346" y="0"/>
                  <a:chExt cx="498" cy="154"/>
                </a:xfrm>
              </p:grpSpPr>
              <p:sp>
                <p:nvSpPr>
                  <p:cNvPr id="11306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0"/>
                    <a:ext cx="4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Model_No</a:t>
                    </a:r>
                    <a:endParaRPr kumimoji="0" lang="en-GB" sz="1200"/>
                  </a:p>
                </p:txBody>
              </p:sp>
              <p:sp>
                <p:nvSpPr>
                  <p:cNvPr id="11307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0"/>
                    <a:ext cx="4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280" name="Group 110"/>
              <p:cNvGrpSpPr>
                <a:grpSpLocks/>
              </p:cNvGrpSpPr>
              <p:nvPr/>
            </p:nvGrpSpPr>
            <p:grpSpPr bwMode="auto">
              <a:xfrm>
                <a:off x="0" y="154"/>
                <a:ext cx="346" cy="154"/>
                <a:chOff x="0" y="154"/>
                <a:chExt cx="346" cy="154"/>
              </a:xfrm>
            </p:grpSpPr>
            <p:sp>
              <p:nvSpPr>
                <p:cNvPr id="11302" name="Rectangle 111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1303" name="Rectangle 112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281" name="Group 113"/>
              <p:cNvGrpSpPr>
                <a:grpSpLocks/>
              </p:cNvGrpSpPr>
              <p:nvPr/>
            </p:nvGrpSpPr>
            <p:grpSpPr bwMode="auto">
              <a:xfrm>
                <a:off x="346" y="154"/>
                <a:ext cx="498" cy="154"/>
                <a:chOff x="346" y="154"/>
                <a:chExt cx="498" cy="154"/>
              </a:xfrm>
            </p:grpSpPr>
            <p:sp>
              <p:nvSpPr>
                <p:cNvPr id="11300" name="Rectangle 114"/>
                <p:cNvSpPr>
                  <a:spLocks noChangeArrowheads="1"/>
                </p:cNvSpPr>
                <p:nvPr/>
              </p:nvSpPr>
              <p:spPr bwMode="auto">
                <a:xfrm>
                  <a:off x="346" y="15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A310</a:t>
                  </a:r>
                  <a:endParaRPr kumimoji="0" lang="en-GB" sz="1200"/>
                </a:p>
              </p:txBody>
            </p:sp>
            <p:sp>
              <p:nvSpPr>
                <p:cNvPr id="11301" name="Rectangle 115"/>
                <p:cNvSpPr>
                  <a:spLocks noChangeArrowheads="1"/>
                </p:cNvSpPr>
                <p:nvPr/>
              </p:nvSpPr>
              <p:spPr bwMode="auto">
                <a:xfrm>
                  <a:off x="346" y="15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282" name="Group 116"/>
              <p:cNvGrpSpPr>
                <a:grpSpLocks/>
              </p:cNvGrpSpPr>
              <p:nvPr/>
            </p:nvGrpSpPr>
            <p:grpSpPr bwMode="auto">
              <a:xfrm>
                <a:off x="0" y="308"/>
                <a:ext cx="346" cy="154"/>
                <a:chOff x="0" y="308"/>
                <a:chExt cx="346" cy="154"/>
              </a:xfrm>
            </p:grpSpPr>
            <p:sp>
              <p:nvSpPr>
                <p:cNvPr id="11298" name="Rectangle 117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1299" name="Rectangle 118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283" name="Group 119"/>
              <p:cNvGrpSpPr>
                <a:grpSpLocks/>
              </p:cNvGrpSpPr>
              <p:nvPr/>
            </p:nvGrpSpPr>
            <p:grpSpPr bwMode="auto">
              <a:xfrm>
                <a:off x="346" y="308"/>
                <a:ext cx="498" cy="154"/>
                <a:chOff x="346" y="308"/>
                <a:chExt cx="498" cy="154"/>
              </a:xfrm>
            </p:grpSpPr>
            <p:sp>
              <p:nvSpPr>
                <p:cNvPr id="11296" name="Rectangle 120"/>
                <p:cNvSpPr>
                  <a:spLocks noChangeArrowheads="1"/>
                </p:cNvSpPr>
                <p:nvPr/>
              </p:nvSpPr>
              <p:spPr bwMode="auto">
                <a:xfrm>
                  <a:off x="346" y="30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A320</a:t>
                  </a:r>
                  <a:endParaRPr kumimoji="0" lang="en-GB" sz="1200"/>
                </a:p>
              </p:txBody>
            </p:sp>
            <p:sp>
              <p:nvSpPr>
                <p:cNvPr id="11297" name="Rectangle 121"/>
                <p:cNvSpPr>
                  <a:spLocks noChangeArrowheads="1"/>
                </p:cNvSpPr>
                <p:nvPr/>
              </p:nvSpPr>
              <p:spPr bwMode="auto">
                <a:xfrm>
                  <a:off x="346" y="30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284" name="Group 122"/>
              <p:cNvGrpSpPr>
                <a:grpSpLocks/>
              </p:cNvGrpSpPr>
              <p:nvPr/>
            </p:nvGrpSpPr>
            <p:grpSpPr bwMode="auto">
              <a:xfrm>
                <a:off x="0" y="462"/>
                <a:ext cx="346" cy="154"/>
                <a:chOff x="0" y="462"/>
                <a:chExt cx="346" cy="154"/>
              </a:xfrm>
            </p:grpSpPr>
            <p:sp>
              <p:nvSpPr>
                <p:cNvPr id="11294" name="Rectangle 123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1295" name="Rectangle 124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285" name="Group 125"/>
              <p:cNvGrpSpPr>
                <a:grpSpLocks/>
              </p:cNvGrpSpPr>
              <p:nvPr/>
            </p:nvGrpSpPr>
            <p:grpSpPr bwMode="auto">
              <a:xfrm>
                <a:off x="346" y="462"/>
                <a:ext cx="498" cy="154"/>
                <a:chOff x="346" y="462"/>
                <a:chExt cx="498" cy="154"/>
              </a:xfrm>
            </p:grpSpPr>
            <p:sp>
              <p:nvSpPr>
                <p:cNvPr id="11292" name="Rectangle 126"/>
                <p:cNvSpPr>
                  <a:spLocks noChangeArrowheads="1"/>
                </p:cNvSpPr>
                <p:nvPr/>
              </p:nvSpPr>
              <p:spPr bwMode="auto">
                <a:xfrm>
                  <a:off x="346" y="46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A330</a:t>
                  </a:r>
                  <a:endParaRPr kumimoji="0" lang="en-GB" sz="1200"/>
                </a:p>
              </p:txBody>
            </p:sp>
            <p:sp>
              <p:nvSpPr>
                <p:cNvPr id="11293" name="Rectangle 127"/>
                <p:cNvSpPr>
                  <a:spLocks noChangeArrowheads="1"/>
                </p:cNvSpPr>
                <p:nvPr/>
              </p:nvSpPr>
              <p:spPr bwMode="auto">
                <a:xfrm>
                  <a:off x="346" y="46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286" name="Group 128"/>
              <p:cNvGrpSpPr>
                <a:grpSpLocks/>
              </p:cNvGrpSpPr>
              <p:nvPr/>
            </p:nvGrpSpPr>
            <p:grpSpPr bwMode="auto">
              <a:xfrm>
                <a:off x="0" y="616"/>
                <a:ext cx="346" cy="154"/>
                <a:chOff x="0" y="616"/>
                <a:chExt cx="346" cy="154"/>
              </a:xfrm>
            </p:grpSpPr>
            <p:sp>
              <p:nvSpPr>
                <p:cNvPr id="11290" name="Rectangle 129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1291" name="Rectangle 130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287" name="Group 131"/>
              <p:cNvGrpSpPr>
                <a:grpSpLocks/>
              </p:cNvGrpSpPr>
              <p:nvPr/>
            </p:nvGrpSpPr>
            <p:grpSpPr bwMode="auto">
              <a:xfrm>
                <a:off x="346" y="616"/>
                <a:ext cx="498" cy="154"/>
                <a:chOff x="346" y="616"/>
                <a:chExt cx="498" cy="154"/>
              </a:xfrm>
            </p:grpSpPr>
            <p:sp>
              <p:nvSpPr>
                <p:cNvPr id="11288" name="Rectangle 132"/>
                <p:cNvSpPr>
                  <a:spLocks noChangeArrowheads="1"/>
                </p:cNvSpPr>
                <p:nvPr/>
              </p:nvSpPr>
              <p:spPr bwMode="auto">
                <a:xfrm>
                  <a:off x="346" y="61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A340</a:t>
                  </a:r>
                  <a:endParaRPr kumimoji="0" lang="en-GB" sz="1200"/>
                </a:p>
              </p:txBody>
            </p:sp>
            <p:sp>
              <p:nvSpPr>
                <p:cNvPr id="11289" name="Rectangle 133"/>
                <p:cNvSpPr>
                  <a:spLocks noChangeArrowheads="1"/>
                </p:cNvSpPr>
                <p:nvPr/>
              </p:nvSpPr>
              <p:spPr bwMode="auto">
                <a:xfrm>
                  <a:off x="346" y="61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1277" name="Rectangle 134"/>
            <p:cNvSpPr>
              <a:spLocks noChangeArrowheads="1"/>
            </p:cNvSpPr>
            <p:nvPr/>
          </p:nvSpPr>
          <p:spPr bwMode="auto">
            <a:xfrm>
              <a:off x="-3" y="-3"/>
              <a:ext cx="850" cy="77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274" name="Rectangle 135"/>
          <p:cNvSpPr>
            <a:spLocks noChangeArrowheads="1"/>
          </p:cNvSpPr>
          <p:nvPr/>
        </p:nvSpPr>
        <p:spPr bwMode="auto">
          <a:xfrm>
            <a:off x="3657600" y="4267200"/>
            <a:ext cx="1828800" cy="609600"/>
          </a:xfrm>
          <a:prstGeom prst="rect">
            <a:avLst/>
          </a:prstGeom>
          <a:noFill/>
          <a:ln w="38100" algn="ctr">
            <a:solidFill>
              <a:schemeClr val="accent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Rectangle 136"/>
          <p:cNvSpPr>
            <a:spLocks noChangeArrowheads="1"/>
          </p:cNvSpPr>
          <p:nvPr/>
        </p:nvSpPr>
        <p:spPr bwMode="auto">
          <a:xfrm>
            <a:off x="1066800" y="4419600"/>
            <a:ext cx="1828800" cy="609600"/>
          </a:xfrm>
          <a:prstGeom prst="rect">
            <a:avLst/>
          </a:prstGeom>
          <a:noFill/>
          <a:ln w="38100" algn="ctr">
            <a:solidFill>
              <a:schemeClr val="accent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9451A2BD-3C82-42FB-90FD-3E3A98B398C7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11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Set operations - Intersection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b="1"/>
              <a:t>Plane</a:t>
            </a:r>
            <a:r>
              <a:rPr lang="en-GB" b="1" baseline="-25000"/>
              <a:t>1</a:t>
            </a:r>
            <a:r>
              <a:rPr lang="en-GB" b="1"/>
              <a:t> </a:t>
            </a:r>
            <a:r>
              <a:rPr lang="en-GB" b="1">
                <a:sym typeface="Symbol" pitchFamily="18" charset="2"/>
              </a:rPr>
              <a:t></a:t>
            </a:r>
            <a:r>
              <a:rPr lang="en-GB" b="1"/>
              <a:t> Plane</a:t>
            </a:r>
            <a:r>
              <a:rPr lang="en-GB" b="1" baseline="-25000"/>
              <a:t>2</a:t>
            </a:r>
          </a:p>
          <a:p>
            <a:pPr lvl="1" eaLnBrk="1" hangingPunct="1"/>
            <a:r>
              <a:rPr lang="en-GB"/>
              <a:t>Contains records that appear in both tables</a:t>
            </a:r>
            <a:r>
              <a:rPr lang="en-GB" b="1"/>
              <a:t> </a:t>
            </a:r>
            <a:endParaRPr lang="en-GB" b="1" baseline="30000"/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1219200" y="2743200"/>
            <a:ext cx="1577975" cy="2025650"/>
            <a:chOff x="-3" y="-3"/>
            <a:chExt cx="850" cy="1084"/>
          </a:xfrm>
        </p:grpSpPr>
        <p:grpSp>
          <p:nvGrpSpPr>
            <p:cNvPr id="12370" name="Group 5"/>
            <p:cNvGrpSpPr>
              <a:grpSpLocks/>
            </p:cNvGrpSpPr>
            <p:nvPr/>
          </p:nvGrpSpPr>
          <p:grpSpPr bwMode="auto">
            <a:xfrm>
              <a:off x="0" y="0"/>
              <a:ext cx="844" cy="1078"/>
              <a:chOff x="0" y="0"/>
              <a:chExt cx="844" cy="1078"/>
            </a:xfrm>
          </p:grpSpPr>
          <p:grpSp>
            <p:nvGrpSpPr>
              <p:cNvPr id="12372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46" cy="154"/>
                <a:chOff x="0" y="0"/>
                <a:chExt cx="346" cy="154"/>
              </a:xfrm>
            </p:grpSpPr>
            <p:sp>
              <p:nvSpPr>
                <p:cNvPr id="12414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46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2415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46" cy="154"/>
                  <a:chOff x="0" y="0"/>
                  <a:chExt cx="346" cy="154"/>
                </a:xfrm>
              </p:grpSpPr>
              <p:sp>
                <p:nvSpPr>
                  <p:cNvPr id="12416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4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Maker</a:t>
                    </a:r>
                    <a:endParaRPr kumimoji="0" lang="en-GB" sz="1200"/>
                  </a:p>
                </p:txBody>
              </p:sp>
              <p:sp>
                <p:nvSpPr>
                  <p:cNvPr id="12417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46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373" name="Group 11"/>
              <p:cNvGrpSpPr>
                <a:grpSpLocks/>
              </p:cNvGrpSpPr>
              <p:nvPr/>
            </p:nvGrpSpPr>
            <p:grpSpPr bwMode="auto">
              <a:xfrm>
                <a:off x="346" y="0"/>
                <a:ext cx="498" cy="154"/>
                <a:chOff x="346" y="0"/>
                <a:chExt cx="498" cy="154"/>
              </a:xfrm>
            </p:grpSpPr>
            <p:sp>
              <p:nvSpPr>
                <p:cNvPr id="12410" name="Rectangle 12"/>
                <p:cNvSpPr>
                  <a:spLocks noChangeArrowheads="1"/>
                </p:cNvSpPr>
                <p:nvPr/>
              </p:nvSpPr>
              <p:spPr bwMode="auto">
                <a:xfrm>
                  <a:off x="346" y="0"/>
                  <a:ext cx="49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2411" name="Group 13"/>
                <p:cNvGrpSpPr>
                  <a:grpSpLocks/>
                </p:cNvGrpSpPr>
                <p:nvPr/>
              </p:nvGrpSpPr>
              <p:grpSpPr bwMode="auto">
                <a:xfrm>
                  <a:off x="346" y="0"/>
                  <a:ext cx="498" cy="154"/>
                  <a:chOff x="346" y="0"/>
                  <a:chExt cx="498" cy="154"/>
                </a:xfrm>
              </p:grpSpPr>
              <p:sp>
                <p:nvSpPr>
                  <p:cNvPr id="1241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0"/>
                    <a:ext cx="4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Model_No</a:t>
                    </a:r>
                    <a:endParaRPr kumimoji="0" lang="en-GB" sz="1200"/>
                  </a:p>
                </p:txBody>
              </p:sp>
              <p:sp>
                <p:nvSpPr>
                  <p:cNvPr id="1241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0"/>
                    <a:ext cx="4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374" name="Group 16"/>
              <p:cNvGrpSpPr>
                <a:grpSpLocks/>
              </p:cNvGrpSpPr>
              <p:nvPr/>
            </p:nvGrpSpPr>
            <p:grpSpPr bwMode="auto">
              <a:xfrm>
                <a:off x="0" y="154"/>
                <a:ext cx="346" cy="154"/>
                <a:chOff x="0" y="154"/>
                <a:chExt cx="346" cy="154"/>
              </a:xfrm>
            </p:grpSpPr>
            <p:sp>
              <p:nvSpPr>
                <p:cNvPr id="12408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2409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75" name="Group 19"/>
              <p:cNvGrpSpPr>
                <a:grpSpLocks/>
              </p:cNvGrpSpPr>
              <p:nvPr/>
            </p:nvGrpSpPr>
            <p:grpSpPr bwMode="auto">
              <a:xfrm>
                <a:off x="346" y="154"/>
                <a:ext cx="498" cy="154"/>
                <a:chOff x="346" y="154"/>
                <a:chExt cx="498" cy="154"/>
              </a:xfrm>
            </p:grpSpPr>
            <p:sp>
              <p:nvSpPr>
                <p:cNvPr id="12406" name="Rectangle 20"/>
                <p:cNvSpPr>
                  <a:spLocks noChangeArrowheads="1"/>
                </p:cNvSpPr>
                <p:nvPr/>
              </p:nvSpPr>
              <p:spPr bwMode="auto">
                <a:xfrm>
                  <a:off x="346" y="15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A310</a:t>
                  </a:r>
                  <a:endParaRPr kumimoji="0" lang="en-GB" sz="1200"/>
                </a:p>
              </p:txBody>
            </p:sp>
            <p:sp>
              <p:nvSpPr>
                <p:cNvPr id="12407" name="Rectangle 21"/>
                <p:cNvSpPr>
                  <a:spLocks noChangeArrowheads="1"/>
                </p:cNvSpPr>
                <p:nvPr/>
              </p:nvSpPr>
              <p:spPr bwMode="auto">
                <a:xfrm>
                  <a:off x="346" y="15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76" name="Group 22"/>
              <p:cNvGrpSpPr>
                <a:grpSpLocks/>
              </p:cNvGrpSpPr>
              <p:nvPr/>
            </p:nvGrpSpPr>
            <p:grpSpPr bwMode="auto">
              <a:xfrm>
                <a:off x="0" y="308"/>
                <a:ext cx="346" cy="154"/>
                <a:chOff x="0" y="308"/>
                <a:chExt cx="346" cy="154"/>
              </a:xfrm>
            </p:grpSpPr>
            <p:sp>
              <p:nvSpPr>
                <p:cNvPr id="12404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2405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77" name="Group 25"/>
              <p:cNvGrpSpPr>
                <a:grpSpLocks/>
              </p:cNvGrpSpPr>
              <p:nvPr/>
            </p:nvGrpSpPr>
            <p:grpSpPr bwMode="auto">
              <a:xfrm>
                <a:off x="346" y="308"/>
                <a:ext cx="498" cy="154"/>
                <a:chOff x="346" y="308"/>
                <a:chExt cx="498" cy="154"/>
              </a:xfrm>
            </p:grpSpPr>
            <p:sp>
              <p:nvSpPr>
                <p:cNvPr id="12402" name="Rectangle 26"/>
                <p:cNvSpPr>
                  <a:spLocks noChangeArrowheads="1"/>
                </p:cNvSpPr>
                <p:nvPr/>
              </p:nvSpPr>
              <p:spPr bwMode="auto">
                <a:xfrm>
                  <a:off x="346" y="30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A320</a:t>
                  </a:r>
                  <a:endParaRPr kumimoji="0" lang="en-GB" sz="1200"/>
                </a:p>
              </p:txBody>
            </p:sp>
            <p:sp>
              <p:nvSpPr>
                <p:cNvPr id="12403" name="Rectangle 27"/>
                <p:cNvSpPr>
                  <a:spLocks noChangeArrowheads="1"/>
                </p:cNvSpPr>
                <p:nvPr/>
              </p:nvSpPr>
              <p:spPr bwMode="auto">
                <a:xfrm>
                  <a:off x="346" y="30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78" name="Group 28"/>
              <p:cNvGrpSpPr>
                <a:grpSpLocks/>
              </p:cNvGrpSpPr>
              <p:nvPr/>
            </p:nvGrpSpPr>
            <p:grpSpPr bwMode="auto">
              <a:xfrm>
                <a:off x="0" y="462"/>
                <a:ext cx="346" cy="154"/>
                <a:chOff x="0" y="462"/>
                <a:chExt cx="346" cy="154"/>
              </a:xfrm>
            </p:grpSpPr>
            <p:sp>
              <p:nvSpPr>
                <p:cNvPr id="12400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2401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79" name="Group 31"/>
              <p:cNvGrpSpPr>
                <a:grpSpLocks/>
              </p:cNvGrpSpPr>
              <p:nvPr/>
            </p:nvGrpSpPr>
            <p:grpSpPr bwMode="auto">
              <a:xfrm>
                <a:off x="346" y="462"/>
                <a:ext cx="498" cy="154"/>
                <a:chOff x="346" y="462"/>
                <a:chExt cx="498" cy="154"/>
              </a:xfrm>
            </p:grpSpPr>
            <p:sp>
              <p:nvSpPr>
                <p:cNvPr id="12398" name="Rectangle 32"/>
                <p:cNvSpPr>
                  <a:spLocks noChangeArrowheads="1"/>
                </p:cNvSpPr>
                <p:nvPr/>
              </p:nvSpPr>
              <p:spPr bwMode="auto">
                <a:xfrm>
                  <a:off x="346" y="46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A330</a:t>
                  </a:r>
                  <a:endParaRPr kumimoji="0" lang="en-GB" sz="1200"/>
                </a:p>
              </p:txBody>
            </p:sp>
            <p:sp>
              <p:nvSpPr>
                <p:cNvPr id="12399" name="Rectangle 33"/>
                <p:cNvSpPr>
                  <a:spLocks noChangeArrowheads="1"/>
                </p:cNvSpPr>
                <p:nvPr/>
              </p:nvSpPr>
              <p:spPr bwMode="auto">
                <a:xfrm>
                  <a:off x="346" y="46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80" name="Group 34"/>
              <p:cNvGrpSpPr>
                <a:grpSpLocks/>
              </p:cNvGrpSpPr>
              <p:nvPr/>
            </p:nvGrpSpPr>
            <p:grpSpPr bwMode="auto">
              <a:xfrm>
                <a:off x="0" y="616"/>
                <a:ext cx="346" cy="154"/>
                <a:chOff x="0" y="616"/>
                <a:chExt cx="346" cy="154"/>
              </a:xfrm>
            </p:grpSpPr>
            <p:sp>
              <p:nvSpPr>
                <p:cNvPr id="12396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2397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81" name="Group 37"/>
              <p:cNvGrpSpPr>
                <a:grpSpLocks/>
              </p:cNvGrpSpPr>
              <p:nvPr/>
            </p:nvGrpSpPr>
            <p:grpSpPr bwMode="auto">
              <a:xfrm>
                <a:off x="346" y="616"/>
                <a:ext cx="498" cy="154"/>
                <a:chOff x="346" y="616"/>
                <a:chExt cx="498" cy="154"/>
              </a:xfrm>
            </p:grpSpPr>
            <p:sp>
              <p:nvSpPr>
                <p:cNvPr id="12394" name="Rectangle 38"/>
                <p:cNvSpPr>
                  <a:spLocks noChangeArrowheads="1"/>
                </p:cNvSpPr>
                <p:nvPr/>
              </p:nvSpPr>
              <p:spPr bwMode="auto">
                <a:xfrm>
                  <a:off x="346" y="61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A340</a:t>
                  </a:r>
                  <a:endParaRPr kumimoji="0" lang="en-GB" sz="1200"/>
                </a:p>
              </p:txBody>
            </p:sp>
            <p:sp>
              <p:nvSpPr>
                <p:cNvPr id="12395" name="Rectangle 39"/>
                <p:cNvSpPr>
                  <a:spLocks noChangeArrowheads="1"/>
                </p:cNvSpPr>
                <p:nvPr/>
              </p:nvSpPr>
              <p:spPr bwMode="auto">
                <a:xfrm>
                  <a:off x="346" y="61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82" name="Group 40"/>
              <p:cNvGrpSpPr>
                <a:grpSpLocks/>
              </p:cNvGrpSpPr>
              <p:nvPr/>
            </p:nvGrpSpPr>
            <p:grpSpPr bwMode="auto">
              <a:xfrm>
                <a:off x="0" y="770"/>
                <a:ext cx="346" cy="154"/>
                <a:chOff x="0" y="770"/>
                <a:chExt cx="346" cy="154"/>
              </a:xfrm>
            </p:grpSpPr>
            <p:sp>
              <p:nvSpPr>
                <p:cNvPr id="12392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2393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83" name="Group 43"/>
              <p:cNvGrpSpPr>
                <a:grpSpLocks/>
              </p:cNvGrpSpPr>
              <p:nvPr/>
            </p:nvGrpSpPr>
            <p:grpSpPr bwMode="auto">
              <a:xfrm>
                <a:off x="346" y="770"/>
                <a:ext cx="498" cy="154"/>
                <a:chOff x="346" y="770"/>
                <a:chExt cx="498" cy="154"/>
              </a:xfrm>
            </p:grpSpPr>
            <p:sp>
              <p:nvSpPr>
                <p:cNvPr id="12390" name="Rectangle 44"/>
                <p:cNvSpPr>
                  <a:spLocks noChangeArrowheads="1"/>
                </p:cNvSpPr>
                <p:nvPr/>
              </p:nvSpPr>
              <p:spPr bwMode="auto">
                <a:xfrm>
                  <a:off x="346" y="770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DC10</a:t>
                  </a:r>
                  <a:endParaRPr kumimoji="0" lang="en-GB" sz="1200"/>
                </a:p>
              </p:txBody>
            </p:sp>
            <p:sp>
              <p:nvSpPr>
                <p:cNvPr id="12391" name="Rectangle 45"/>
                <p:cNvSpPr>
                  <a:spLocks noChangeArrowheads="1"/>
                </p:cNvSpPr>
                <p:nvPr/>
              </p:nvSpPr>
              <p:spPr bwMode="auto">
                <a:xfrm>
                  <a:off x="346" y="770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84" name="Group 46"/>
              <p:cNvGrpSpPr>
                <a:grpSpLocks/>
              </p:cNvGrpSpPr>
              <p:nvPr/>
            </p:nvGrpSpPr>
            <p:grpSpPr bwMode="auto">
              <a:xfrm>
                <a:off x="0" y="924"/>
                <a:ext cx="346" cy="154"/>
                <a:chOff x="0" y="924"/>
                <a:chExt cx="346" cy="154"/>
              </a:xfrm>
            </p:grpSpPr>
            <p:sp>
              <p:nvSpPr>
                <p:cNvPr id="12388" name="Rectangle 47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2389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85" name="Group 49"/>
              <p:cNvGrpSpPr>
                <a:grpSpLocks/>
              </p:cNvGrpSpPr>
              <p:nvPr/>
            </p:nvGrpSpPr>
            <p:grpSpPr bwMode="auto">
              <a:xfrm>
                <a:off x="346" y="924"/>
                <a:ext cx="498" cy="154"/>
                <a:chOff x="346" y="924"/>
                <a:chExt cx="498" cy="154"/>
              </a:xfrm>
            </p:grpSpPr>
            <p:sp>
              <p:nvSpPr>
                <p:cNvPr id="12386" name="Rectangle 50"/>
                <p:cNvSpPr>
                  <a:spLocks noChangeArrowheads="1"/>
                </p:cNvSpPr>
                <p:nvPr/>
              </p:nvSpPr>
              <p:spPr bwMode="auto">
                <a:xfrm>
                  <a:off x="346" y="92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/>
                </a:p>
              </p:txBody>
            </p:sp>
            <p:sp>
              <p:nvSpPr>
                <p:cNvPr id="12387" name="Rectangle 51"/>
                <p:cNvSpPr>
                  <a:spLocks noChangeArrowheads="1"/>
                </p:cNvSpPr>
                <p:nvPr/>
              </p:nvSpPr>
              <p:spPr bwMode="auto">
                <a:xfrm>
                  <a:off x="346" y="92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2371" name="Rectangle 52"/>
            <p:cNvSpPr>
              <a:spLocks noChangeArrowheads="1"/>
            </p:cNvSpPr>
            <p:nvPr/>
          </p:nvSpPr>
          <p:spPr bwMode="auto">
            <a:xfrm>
              <a:off x="-3" y="-3"/>
              <a:ext cx="850" cy="108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294" name="Group 53"/>
          <p:cNvGrpSpPr>
            <a:grpSpLocks/>
          </p:cNvGrpSpPr>
          <p:nvPr/>
        </p:nvGrpSpPr>
        <p:grpSpPr bwMode="auto">
          <a:xfrm>
            <a:off x="3657600" y="2819400"/>
            <a:ext cx="1676400" cy="1704975"/>
            <a:chOff x="-3" y="-3"/>
            <a:chExt cx="867" cy="930"/>
          </a:xfrm>
        </p:grpSpPr>
        <p:grpSp>
          <p:nvGrpSpPr>
            <p:cNvPr id="12328" name="Group 54"/>
            <p:cNvGrpSpPr>
              <a:grpSpLocks/>
            </p:cNvGrpSpPr>
            <p:nvPr/>
          </p:nvGrpSpPr>
          <p:grpSpPr bwMode="auto">
            <a:xfrm>
              <a:off x="0" y="0"/>
              <a:ext cx="861" cy="924"/>
              <a:chOff x="0" y="0"/>
              <a:chExt cx="861" cy="924"/>
            </a:xfrm>
          </p:grpSpPr>
          <p:grpSp>
            <p:nvGrpSpPr>
              <p:cNvPr id="12330" name="Group 55"/>
              <p:cNvGrpSpPr>
                <a:grpSpLocks/>
              </p:cNvGrpSpPr>
              <p:nvPr/>
            </p:nvGrpSpPr>
            <p:grpSpPr bwMode="auto">
              <a:xfrm>
                <a:off x="0" y="0"/>
                <a:ext cx="363" cy="154"/>
                <a:chOff x="0" y="0"/>
                <a:chExt cx="363" cy="154"/>
              </a:xfrm>
            </p:grpSpPr>
            <p:sp>
              <p:nvSpPr>
                <p:cNvPr id="12366" name="Rectangle 5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3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2367" name="Group 5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63" cy="154"/>
                  <a:chOff x="0" y="0"/>
                  <a:chExt cx="363" cy="154"/>
                </a:xfrm>
              </p:grpSpPr>
              <p:sp>
                <p:nvSpPr>
                  <p:cNvPr id="12368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3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Maker</a:t>
                    </a:r>
                    <a:endParaRPr kumimoji="0" lang="en-GB" sz="1200"/>
                  </a:p>
                </p:txBody>
              </p:sp>
              <p:sp>
                <p:nvSpPr>
                  <p:cNvPr id="12369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3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331" name="Group 60"/>
              <p:cNvGrpSpPr>
                <a:grpSpLocks/>
              </p:cNvGrpSpPr>
              <p:nvPr/>
            </p:nvGrpSpPr>
            <p:grpSpPr bwMode="auto">
              <a:xfrm>
                <a:off x="363" y="0"/>
                <a:ext cx="498" cy="154"/>
                <a:chOff x="363" y="0"/>
                <a:chExt cx="498" cy="154"/>
              </a:xfrm>
            </p:grpSpPr>
            <p:sp>
              <p:nvSpPr>
                <p:cNvPr id="12362" name="Rectangle 61"/>
                <p:cNvSpPr>
                  <a:spLocks noChangeArrowheads="1"/>
                </p:cNvSpPr>
                <p:nvPr/>
              </p:nvSpPr>
              <p:spPr bwMode="auto">
                <a:xfrm>
                  <a:off x="363" y="0"/>
                  <a:ext cx="49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2363" name="Group 62"/>
                <p:cNvGrpSpPr>
                  <a:grpSpLocks/>
                </p:cNvGrpSpPr>
                <p:nvPr/>
              </p:nvGrpSpPr>
              <p:grpSpPr bwMode="auto">
                <a:xfrm>
                  <a:off x="363" y="0"/>
                  <a:ext cx="498" cy="154"/>
                  <a:chOff x="363" y="0"/>
                  <a:chExt cx="498" cy="154"/>
                </a:xfrm>
              </p:grpSpPr>
              <p:sp>
                <p:nvSpPr>
                  <p:cNvPr id="12364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363" y="0"/>
                    <a:ext cx="4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Model_No</a:t>
                    </a:r>
                    <a:endParaRPr kumimoji="0" lang="en-GB" sz="1200"/>
                  </a:p>
                </p:txBody>
              </p:sp>
              <p:sp>
                <p:nvSpPr>
                  <p:cNvPr id="12365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363" y="0"/>
                    <a:ext cx="4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332" name="Group 65"/>
              <p:cNvGrpSpPr>
                <a:grpSpLocks/>
              </p:cNvGrpSpPr>
              <p:nvPr/>
            </p:nvGrpSpPr>
            <p:grpSpPr bwMode="auto">
              <a:xfrm>
                <a:off x="0" y="154"/>
                <a:ext cx="363" cy="154"/>
                <a:chOff x="0" y="154"/>
                <a:chExt cx="363" cy="154"/>
              </a:xfrm>
            </p:grpSpPr>
            <p:sp>
              <p:nvSpPr>
                <p:cNvPr id="12360" name="Rectangle 66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2361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33" name="Group 68"/>
              <p:cNvGrpSpPr>
                <a:grpSpLocks/>
              </p:cNvGrpSpPr>
              <p:nvPr/>
            </p:nvGrpSpPr>
            <p:grpSpPr bwMode="auto">
              <a:xfrm>
                <a:off x="363" y="154"/>
                <a:ext cx="498" cy="154"/>
                <a:chOff x="363" y="154"/>
                <a:chExt cx="498" cy="154"/>
              </a:xfrm>
            </p:grpSpPr>
            <p:sp>
              <p:nvSpPr>
                <p:cNvPr id="12358" name="Rectangle 69"/>
                <p:cNvSpPr>
                  <a:spLocks noChangeArrowheads="1"/>
                </p:cNvSpPr>
                <p:nvPr/>
              </p:nvSpPr>
              <p:spPr bwMode="auto">
                <a:xfrm>
                  <a:off x="363" y="15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B727</a:t>
                  </a:r>
                  <a:endParaRPr kumimoji="0" lang="en-GB" sz="1200"/>
                </a:p>
              </p:txBody>
            </p:sp>
            <p:sp>
              <p:nvSpPr>
                <p:cNvPr id="12359" name="Rectangle 70"/>
                <p:cNvSpPr>
                  <a:spLocks noChangeArrowheads="1"/>
                </p:cNvSpPr>
                <p:nvPr/>
              </p:nvSpPr>
              <p:spPr bwMode="auto">
                <a:xfrm>
                  <a:off x="363" y="15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34" name="Group 71"/>
              <p:cNvGrpSpPr>
                <a:grpSpLocks/>
              </p:cNvGrpSpPr>
              <p:nvPr/>
            </p:nvGrpSpPr>
            <p:grpSpPr bwMode="auto">
              <a:xfrm>
                <a:off x="0" y="308"/>
                <a:ext cx="363" cy="154"/>
                <a:chOff x="0" y="308"/>
                <a:chExt cx="363" cy="154"/>
              </a:xfrm>
            </p:grpSpPr>
            <p:sp>
              <p:nvSpPr>
                <p:cNvPr id="12356" name="Rectangle 72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2357" name="Rectangle 73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35" name="Group 74"/>
              <p:cNvGrpSpPr>
                <a:grpSpLocks/>
              </p:cNvGrpSpPr>
              <p:nvPr/>
            </p:nvGrpSpPr>
            <p:grpSpPr bwMode="auto">
              <a:xfrm>
                <a:off x="363" y="308"/>
                <a:ext cx="498" cy="154"/>
                <a:chOff x="363" y="308"/>
                <a:chExt cx="498" cy="154"/>
              </a:xfrm>
            </p:grpSpPr>
            <p:sp>
              <p:nvSpPr>
                <p:cNvPr id="12354" name="Rectangle 75"/>
                <p:cNvSpPr>
                  <a:spLocks noChangeArrowheads="1"/>
                </p:cNvSpPr>
                <p:nvPr/>
              </p:nvSpPr>
              <p:spPr bwMode="auto">
                <a:xfrm>
                  <a:off x="363" y="30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B747</a:t>
                  </a:r>
                  <a:endParaRPr kumimoji="0" lang="en-GB" sz="1200"/>
                </a:p>
              </p:txBody>
            </p:sp>
            <p:sp>
              <p:nvSpPr>
                <p:cNvPr id="12355" name="Rectangle 76"/>
                <p:cNvSpPr>
                  <a:spLocks noChangeArrowheads="1"/>
                </p:cNvSpPr>
                <p:nvPr/>
              </p:nvSpPr>
              <p:spPr bwMode="auto">
                <a:xfrm>
                  <a:off x="363" y="30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36" name="Group 77"/>
              <p:cNvGrpSpPr>
                <a:grpSpLocks/>
              </p:cNvGrpSpPr>
              <p:nvPr/>
            </p:nvGrpSpPr>
            <p:grpSpPr bwMode="auto">
              <a:xfrm>
                <a:off x="0" y="462"/>
                <a:ext cx="363" cy="154"/>
                <a:chOff x="0" y="462"/>
                <a:chExt cx="363" cy="154"/>
              </a:xfrm>
            </p:grpSpPr>
            <p:sp>
              <p:nvSpPr>
                <p:cNvPr id="12352" name="Rectangle 78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2353" name="Rectangle 79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37" name="Group 80"/>
              <p:cNvGrpSpPr>
                <a:grpSpLocks/>
              </p:cNvGrpSpPr>
              <p:nvPr/>
            </p:nvGrpSpPr>
            <p:grpSpPr bwMode="auto">
              <a:xfrm>
                <a:off x="363" y="462"/>
                <a:ext cx="498" cy="154"/>
                <a:chOff x="363" y="462"/>
                <a:chExt cx="498" cy="154"/>
              </a:xfrm>
            </p:grpSpPr>
            <p:sp>
              <p:nvSpPr>
                <p:cNvPr id="12350" name="Rectangle 81"/>
                <p:cNvSpPr>
                  <a:spLocks noChangeArrowheads="1"/>
                </p:cNvSpPr>
                <p:nvPr/>
              </p:nvSpPr>
              <p:spPr bwMode="auto">
                <a:xfrm>
                  <a:off x="363" y="46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B757</a:t>
                  </a:r>
                  <a:endParaRPr kumimoji="0" lang="en-GB" sz="1200"/>
                </a:p>
              </p:txBody>
            </p:sp>
            <p:sp>
              <p:nvSpPr>
                <p:cNvPr id="12351" name="Rectangle 82"/>
                <p:cNvSpPr>
                  <a:spLocks noChangeArrowheads="1"/>
                </p:cNvSpPr>
                <p:nvPr/>
              </p:nvSpPr>
              <p:spPr bwMode="auto">
                <a:xfrm>
                  <a:off x="363" y="46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38" name="Group 83"/>
              <p:cNvGrpSpPr>
                <a:grpSpLocks/>
              </p:cNvGrpSpPr>
              <p:nvPr/>
            </p:nvGrpSpPr>
            <p:grpSpPr bwMode="auto">
              <a:xfrm>
                <a:off x="0" y="616"/>
                <a:ext cx="363" cy="154"/>
                <a:chOff x="0" y="616"/>
                <a:chExt cx="363" cy="154"/>
              </a:xfrm>
            </p:grpSpPr>
            <p:sp>
              <p:nvSpPr>
                <p:cNvPr id="12348" name="Rectangle 84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2349" name="Rectangle 85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39" name="Group 86"/>
              <p:cNvGrpSpPr>
                <a:grpSpLocks/>
              </p:cNvGrpSpPr>
              <p:nvPr/>
            </p:nvGrpSpPr>
            <p:grpSpPr bwMode="auto">
              <a:xfrm>
                <a:off x="363" y="616"/>
                <a:ext cx="498" cy="154"/>
                <a:chOff x="363" y="616"/>
                <a:chExt cx="498" cy="154"/>
              </a:xfrm>
            </p:grpSpPr>
            <p:sp>
              <p:nvSpPr>
                <p:cNvPr id="12346" name="Rectangle 87"/>
                <p:cNvSpPr>
                  <a:spLocks noChangeArrowheads="1"/>
                </p:cNvSpPr>
                <p:nvPr/>
              </p:nvSpPr>
              <p:spPr bwMode="auto">
                <a:xfrm>
                  <a:off x="363" y="61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DC10</a:t>
                  </a:r>
                  <a:endParaRPr kumimoji="0" lang="en-GB" sz="1200"/>
                </a:p>
              </p:txBody>
            </p:sp>
            <p:sp>
              <p:nvSpPr>
                <p:cNvPr id="12347" name="Rectangle 88"/>
                <p:cNvSpPr>
                  <a:spLocks noChangeArrowheads="1"/>
                </p:cNvSpPr>
                <p:nvPr/>
              </p:nvSpPr>
              <p:spPr bwMode="auto">
                <a:xfrm>
                  <a:off x="363" y="61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40" name="Group 89"/>
              <p:cNvGrpSpPr>
                <a:grpSpLocks/>
              </p:cNvGrpSpPr>
              <p:nvPr/>
            </p:nvGrpSpPr>
            <p:grpSpPr bwMode="auto">
              <a:xfrm>
                <a:off x="0" y="770"/>
                <a:ext cx="363" cy="154"/>
                <a:chOff x="0" y="770"/>
                <a:chExt cx="363" cy="154"/>
              </a:xfrm>
            </p:grpSpPr>
            <p:sp>
              <p:nvSpPr>
                <p:cNvPr id="12344" name="Rectangle 90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2345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41" name="Group 92"/>
              <p:cNvGrpSpPr>
                <a:grpSpLocks/>
              </p:cNvGrpSpPr>
              <p:nvPr/>
            </p:nvGrpSpPr>
            <p:grpSpPr bwMode="auto">
              <a:xfrm>
                <a:off x="363" y="770"/>
                <a:ext cx="498" cy="154"/>
                <a:chOff x="363" y="770"/>
                <a:chExt cx="498" cy="154"/>
              </a:xfrm>
            </p:grpSpPr>
            <p:sp>
              <p:nvSpPr>
                <p:cNvPr id="12342" name="Rectangle 93"/>
                <p:cNvSpPr>
                  <a:spLocks noChangeArrowheads="1"/>
                </p:cNvSpPr>
                <p:nvPr/>
              </p:nvSpPr>
              <p:spPr bwMode="auto">
                <a:xfrm>
                  <a:off x="363" y="770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/>
                </a:p>
              </p:txBody>
            </p:sp>
            <p:sp>
              <p:nvSpPr>
                <p:cNvPr id="12343" name="Rectangle 94"/>
                <p:cNvSpPr>
                  <a:spLocks noChangeArrowheads="1"/>
                </p:cNvSpPr>
                <p:nvPr/>
              </p:nvSpPr>
              <p:spPr bwMode="auto">
                <a:xfrm>
                  <a:off x="363" y="770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2329" name="Rectangle 95"/>
            <p:cNvSpPr>
              <a:spLocks noChangeArrowheads="1"/>
            </p:cNvSpPr>
            <p:nvPr/>
          </p:nvSpPr>
          <p:spPr bwMode="auto">
            <a:xfrm>
              <a:off x="-3" y="-3"/>
              <a:ext cx="867" cy="93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295" name="Text Box 96"/>
          <p:cNvSpPr txBox="1">
            <a:spLocks noChangeArrowheads="1"/>
          </p:cNvSpPr>
          <p:nvPr/>
        </p:nvSpPr>
        <p:spPr bwMode="auto">
          <a:xfrm>
            <a:off x="3048000" y="3276600"/>
            <a:ext cx="5349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GB" sz="3600" b="1">
                <a:solidFill>
                  <a:srgbClr val="0000FF"/>
                </a:solidFill>
                <a:latin typeface="Arial" charset="0"/>
              </a:rPr>
              <a:t></a:t>
            </a:r>
            <a:endParaRPr kumimoji="0" lang="en-US" sz="36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2296" name="Text Box 97"/>
          <p:cNvSpPr txBox="1">
            <a:spLocks noChangeArrowheads="1"/>
          </p:cNvSpPr>
          <p:nvPr/>
        </p:nvSpPr>
        <p:spPr bwMode="auto">
          <a:xfrm>
            <a:off x="5562600" y="3429000"/>
            <a:ext cx="450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GB" sz="3600">
                <a:solidFill>
                  <a:srgbClr val="0000FF"/>
                </a:solidFill>
                <a:latin typeface="Arial" charset="0"/>
              </a:rPr>
              <a:t>=</a:t>
            </a:r>
            <a:endParaRPr kumimoji="0" lang="en-US" sz="3600">
              <a:solidFill>
                <a:srgbClr val="0000FF"/>
              </a:solidFill>
              <a:latin typeface="Arial" charset="0"/>
            </a:endParaRPr>
          </a:p>
        </p:txBody>
      </p:sp>
      <p:grpSp>
        <p:nvGrpSpPr>
          <p:cNvPr id="12297" name="Group 98"/>
          <p:cNvGrpSpPr>
            <a:grpSpLocks/>
          </p:cNvGrpSpPr>
          <p:nvPr/>
        </p:nvGrpSpPr>
        <p:grpSpPr bwMode="auto">
          <a:xfrm>
            <a:off x="6400800" y="3124200"/>
            <a:ext cx="1600200" cy="1155700"/>
            <a:chOff x="-3" y="-3"/>
            <a:chExt cx="850" cy="468"/>
          </a:xfrm>
        </p:grpSpPr>
        <p:grpSp>
          <p:nvGrpSpPr>
            <p:cNvPr id="12304" name="Group 99"/>
            <p:cNvGrpSpPr>
              <a:grpSpLocks/>
            </p:cNvGrpSpPr>
            <p:nvPr/>
          </p:nvGrpSpPr>
          <p:grpSpPr bwMode="auto">
            <a:xfrm>
              <a:off x="0" y="0"/>
              <a:ext cx="844" cy="462"/>
              <a:chOff x="0" y="0"/>
              <a:chExt cx="844" cy="462"/>
            </a:xfrm>
          </p:grpSpPr>
          <p:grpSp>
            <p:nvGrpSpPr>
              <p:cNvPr id="12306" name="Group 100"/>
              <p:cNvGrpSpPr>
                <a:grpSpLocks/>
              </p:cNvGrpSpPr>
              <p:nvPr/>
            </p:nvGrpSpPr>
            <p:grpSpPr bwMode="auto">
              <a:xfrm>
                <a:off x="0" y="0"/>
                <a:ext cx="346" cy="154"/>
                <a:chOff x="0" y="0"/>
                <a:chExt cx="346" cy="154"/>
              </a:xfrm>
            </p:grpSpPr>
            <p:sp>
              <p:nvSpPr>
                <p:cNvPr id="12324" name="Rectangle 10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46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2325" name="Group 10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46" cy="154"/>
                  <a:chOff x="0" y="0"/>
                  <a:chExt cx="346" cy="154"/>
                </a:xfrm>
              </p:grpSpPr>
              <p:sp>
                <p:nvSpPr>
                  <p:cNvPr id="12326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4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Maker</a:t>
                    </a:r>
                    <a:endParaRPr kumimoji="0" lang="en-GB" sz="1200"/>
                  </a:p>
                </p:txBody>
              </p:sp>
              <p:sp>
                <p:nvSpPr>
                  <p:cNvPr id="12327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46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307" name="Group 105"/>
              <p:cNvGrpSpPr>
                <a:grpSpLocks/>
              </p:cNvGrpSpPr>
              <p:nvPr/>
            </p:nvGrpSpPr>
            <p:grpSpPr bwMode="auto">
              <a:xfrm>
                <a:off x="346" y="0"/>
                <a:ext cx="498" cy="154"/>
                <a:chOff x="346" y="0"/>
                <a:chExt cx="498" cy="154"/>
              </a:xfrm>
            </p:grpSpPr>
            <p:sp>
              <p:nvSpPr>
                <p:cNvPr id="12320" name="Rectangle 106"/>
                <p:cNvSpPr>
                  <a:spLocks noChangeArrowheads="1"/>
                </p:cNvSpPr>
                <p:nvPr/>
              </p:nvSpPr>
              <p:spPr bwMode="auto">
                <a:xfrm>
                  <a:off x="346" y="0"/>
                  <a:ext cx="49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2321" name="Group 107"/>
                <p:cNvGrpSpPr>
                  <a:grpSpLocks/>
                </p:cNvGrpSpPr>
                <p:nvPr/>
              </p:nvGrpSpPr>
              <p:grpSpPr bwMode="auto">
                <a:xfrm>
                  <a:off x="346" y="0"/>
                  <a:ext cx="498" cy="154"/>
                  <a:chOff x="346" y="0"/>
                  <a:chExt cx="498" cy="154"/>
                </a:xfrm>
              </p:grpSpPr>
              <p:sp>
                <p:nvSpPr>
                  <p:cNvPr id="12322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0"/>
                    <a:ext cx="4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Model_No</a:t>
                    </a:r>
                    <a:endParaRPr kumimoji="0" lang="en-GB" sz="1200"/>
                  </a:p>
                </p:txBody>
              </p:sp>
              <p:sp>
                <p:nvSpPr>
                  <p:cNvPr id="12323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0"/>
                    <a:ext cx="4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308" name="Group 110"/>
              <p:cNvGrpSpPr>
                <a:grpSpLocks/>
              </p:cNvGrpSpPr>
              <p:nvPr/>
            </p:nvGrpSpPr>
            <p:grpSpPr bwMode="auto">
              <a:xfrm>
                <a:off x="0" y="154"/>
                <a:ext cx="346" cy="154"/>
                <a:chOff x="0" y="154"/>
                <a:chExt cx="346" cy="154"/>
              </a:xfrm>
            </p:grpSpPr>
            <p:sp>
              <p:nvSpPr>
                <p:cNvPr id="12318" name="Rectangle 111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2319" name="Rectangle 112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09" name="Group 113"/>
              <p:cNvGrpSpPr>
                <a:grpSpLocks/>
              </p:cNvGrpSpPr>
              <p:nvPr/>
            </p:nvGrpSpPr>
            <p:grpSpPr bwMode="auto">
              <a:xfrm>
                <a:off x="346" y="154"/>
                <a:ext cx="498" cy="154"/>
                <a:chOff x="346" y="154"/>
                <a:chExt cx="498" cy="154"/>
              </a:xfrm>
            </p:grpSpPr>
            <p:sp>
              <p:nvSpPr>
                <p:cNvPr id="12316" name="Rectangle 114"/>
                <p:cNvSpPr>
                  <a:spLocks noChangeArrowheads="1"/>
                </p:cNvSpPr>
                <p:nvPr/>
              </p:nvSpPr>
              <p:spPr bwMode="auto">
                <a:xfrm>
                  <a:off x="346" y="15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/>
                </a:p>
              </p:txBody>
            </p:sp>
            <p:sp>
              <p:nvSpPr>
                <p:cNvPr id="12317" name="Rectangle 115"/>
                <p:cNvSpPr>
                  <a:spLocks noChangeArrowheads="1"/>
                </p:cNvSpPr>
                <p:nvPr/>
              </p:nvSpPr>
              <p:spPr bwMode="auto">
                <a:xfrm>
                  <a:off x="346" y="15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10" name="Group 116"/>
              <p:cNvGrpSpPr>
                <a:grpSpLocks/>
              </p:cNvGrpSpPr>
              <p:nvPr/>
            </p:nvGrpSpPr>
            <p:grpSpPr bwMode="auto">
              <a:xfrm>
                <a:off x="0" y="308"/>
                <a:ext cx="346" cy="154"/>
                <a:chOff x="0" y="308"/>
                <a:chExt cx="346" cy="154"/>
              </a:xfrm>
            </p:grpSpPr>
            <p:sp>
              <p:nvSpPr>
                <p:cNvPr id="12314" name="Rectangle 117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2315" name="Rectangle 118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11" name="Group 119"/>
              <p:cNvGrpSpPr>
                <a:grpSpLocks/>
              </p:cNvGrpSpPr>
              <p:nvPr/>
            </p:nvGrpSpPr>
            <p:grpSpPr bwMode="auto">
              <a:xfrm>
                <a:off x="346" y="308"/>
                <a:ext cx="498" cy="154"/>
                <a:chOff x="346" y="308"/>
                <a:chExt cx="498" cy="154"/>
              </a:xfrm>
            </p:grpSpPr>
            <p:sp>
              <p:nvSpPr>
                <p:cNvPr id="12312" name="Rectangle 120"/>
                <p:cNvSpPr>
                  <a:spLocks noChangeArrowheads="1"/>
                </p:cNvSpPr>
                <p:nvPr/>
              </p:nvSpPr>
              <p:spPr bwMode="auto">
                <a:xfrm>
                  <a:off x="346" y="30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DC10</a:t>
                  </a:r>
                  <a:endParaRPr kumimoji="0" lang="en-GB" sz="1200"/>
                </a:p>
              </p:txBody>
            </p:sp>
            <p:sp>
              <p:nvSpPr>
                <p:cNvPr id="12313" name="Rectangle 121"/>
                <p:cNvSpPr>
                  <a:spLocks noChangeArrowheads="1"/>
                </p:cNvSpPr>
                <p:nvPr/>
              </p:nvSpPr>
              <p:spPr bwMode="auto">
                <a:xfrm>
                  <a:off x="346" y="30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2305" name="Rectangle 122"/>
            <p:cNvSpPr>
              <a:spLocks noChangeArrowheads="1"/>
            </p:cNvSpPr>
            <p:nvPr/>
          </p:nvSpPr>
          <p:spPr bwMode="auto">
            <a:xfrm>
              <a:off x="-3" y="-3"/>
              <a:ext cx="850" cy="46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298" name="Line 123"/>
          <p:cNvSpPr>
            <a:spLocks noChangeShapeType="1"/>
          </p:cNvSpPr>
          <p:nvPr/>
        </p:nvSpPr>
        <p:spPr bwMode="auto">
          <a:xfrm>
            <a:off x="990600" y="43434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24"/>
          <p:cNvSpPr>
            <a:spLocks noChangeShapeType="1"/>
          </p:cNvSpPr>
          <p:nvPr/>
        </p:nvSpPr>
        <p:spPr bwMode="auto">
          <a:xfrm>
            <a:off x="990600" y="46482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25"/>
          <p:cNvSpPr>
            <a:spLocks noChangeShapeType="1"/>
          </p:cNvSpPr>
          <p:nvPr/>
        </p:nvSpPr>
        <p:spPr bwMode="auto">
          <a:xfrm>
            <a:off x="3429000" y="41148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26"/>
          <p:cNvSpPr>
            <a:spLocks noChangeShapeType="1"/>
          </p:cNvSpPr>
          <p:nvPr/>
        </p:nvSpPr>
        <p:spPr bwMode="auto">
          <a:xfrm>
            <a:off x="3429000" y="44196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27"/>
          <p:cNvSpPr>
            <a:spLocks noChangeShapeType="1"/>
          </p:cNvSpPr>
          <p:nvPr/>
        </p:nvSpPr>
        <p:spPr bwMode="auto">
          <a:xfrm>
            <a:off x="6172200" y="36576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28"/>
          <p:cNvSpPr>
            <a:spLocks noChangeShapeType="1"/>
          </p:cNvSpPr>
          <p:nvPr/>
        </p:nvSpPr>
        <p:spPr bwMode="auto">
          <a:xfrm>
            <a:off x="6172200" y="39624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FE5D48EF-9F9B-4D70-AD25-9C9B03C69E08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12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Intersection is not a primitive operation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24025"/>
            <a:ext cx="7772400" cy="762000"/>
          </a:xfrm>
        </p:spPr>
        <p:txBody>
          <a:bodyPr/>
          <a:lstStyle/>
          <a:p>
            <a:pPr algn="ctr" eaLnBrk="1" hangingPunct="1"/>
            <a:r>
              <a:rPr lang="en-US" sz="3200" dirty="0"/>
              <a:t>R</a:t>
            </a:r>
            <a:r>
              <a:rPr lang="en-US" sz="3200" dirty="0">
                <a:sym typeface="Symbol" pitchFamily="18" charset="2"/>
              </a:rPr>
              <a:t>S = ((RS)  </a:t>
            </a:r>
            <a:r>
              <a:rPr lang="en-US" sz="3200" dirty="0">
                <a:solidFill>
                  <a:srgbClr val="0000FF"/>
                </a:solidFill>
                <a:sym typeface="Symbol" pitchFamily="18" charset="2"/>
              </a:rPr>
              <a:t>(RS)</a:t>
            </a:r>
            <a:r>
              <a:rPr lang="en-US" sz="3200" dirty="0">
                <a:sym typeface="Symbol" pitchFamily="18" charset="2"/>
              </a:rPr>
              <a:t>)  </a:t>
            </a:r>
            <a:r>
              <a:rPr lang="en-US" sz="3200" dirty="0">
                <a:solidFill>
                  <a:srgbClr val="339933"/>
                </a:solidFill>
                <a:sym typeface="Symbol" pitchFamily="18" charset="2"/>
              </a:rPr>
              <a:t>(SR)</a:t>
            </a:r>
            <a:r>
              <a:rPr lang="en-US" dirty="0">
                <a:sym typeface="Symbol" pitchFamily="18" charset="2"/>
              </a:rPr>
              <a:t> 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838200" y="3200400"/>
            <a:ext cx="26828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/>
              <a:t>Compute all tuples belonging to R or S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581400" y="3733800"/>
            <a:ext cx="2895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>
                <a:solidFill>
                  <a:srgbClr val="0000FF"/>
                </a:solidFill>
              </a:rPr>
              <a:t>Remove the ones that belong only to R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5867400" y="4572000"/>
            <a:ext cx="2895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>
                <a:solidFill>
                  <a:srgbClr val="339933"/>
                </a:solidFill>
              </a:rPr>
              <a:t>Remove the ones that belong only to S</a:t>
            </a:r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 flipV="1">
            <a:off x="2541588" y="2351088"/>
            <a:ext cx="830262" cy="911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1" name="Line 8"/>
          <p:cNvSpPr>
            <a:spLocks noChangeShapeType="1"/>
          </p:cNvSpPr>
          <p:nvPr/>
        </p:nvSpPr>
        <p:spPr bwMode="auto">
          <a:xfrm flipV="1">
            <a:off x="4827588" y="2271713"/>
            <a:ext cx="325437" cy="15382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2" name="Line 9"/>
          <p:cNvSpPr>
            <a:spLocks noChangeShapeType="1"/>
          </p:cNvSpPr>
          <p:nvPr/>
        </p:nvSpPr>
        <p:spPr bwMode="auto">
          <a:xfrm flipH="1" flipV="1">
            <a:off x="6732588" y="2362200"/>
            <a:ext cx="506412" cy="230505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3962" name="Rectangle 10"/>
          <p:cNvSpPr>
            <a:spLocks noChangeArrowheads="1"/>
          </p:cNvSpPr>
          <p:nvPr/>
        </p:nvSpPr>
        <p:spPr bwMode="auto">
          <a:xfrm>
            <a:off x="533400" y="5257800"/>
            <a:ext cx="82296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sz="3200">
                <a:latin typeface="Tahoma" pitchFamily="34" charset="0"/>
              </a:rPr>
              <a:t>Also: RS = R (RS)</a:t>
            </a:r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3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C615BACB-3384-4B97-8B3E-C20D5FA1AADC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13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4400550" cy="877888"/>
          </a:xfrm>
        </p:spPr>
        <p:txBody>
          <a:bodyPr/>
          <a:lstStyle/>
          <a:p>
            <a:pPr eaLnBrk="1" hangingPunct="1"/>
            <a:r>
              <a:rPr lang="en-GB"/>
              <a:t>Cartesian Product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4572000" cy="1071563"/>
          </a:xfrm>
        </p:spPr>
        <p:txBody>
          <a:bodyPr/>
          <a:lstStyle/>
          <a:p>
            <a:pPr eaLnBrk="1" hangingPunct="1"/>
            <a:r>
              <a:rPr lang="en-GB" sz="2000"/>
              <a:t>Combines each row of one table with every row of another table</a:t>
            </a:r>
          </a:p>
          <a:p>
            <a:pPr eaLnBrk="1" hangingPunct="1"/>
            <a:r>
              <a:rPr lang="en-GB" sz="2000"/>
              <a:t>Can_fly </a:t>
            </a:r>
            <a:r>
              <a:rPr lang="en-GB" sz="2000">
                <a:sym typeface="Symbol" pitchFamily="18" charset="2"/>
              </a:rPr>
              <a:t> Plane</a:t>
            </a:r>
          </a:p>
        </p:txBody>
      </p:sp>
      <p:grpSp>
        <p:nvGrpSpPr>
          <p:cNvPr id="14341" name="Group 4"/>
          <p:cNvGrpSpPr>
            <a:grpSpLocks/>
          </p:cNvGrpSpPr>
          <p:nvPr/>
        </p:nvGrpSpPr>
        <p:grpSpPr bwMode="auto">
          <a:xfrm>
            <a:off x="838200" y="2895600"/>
            <a:ext cx="1743075" cy="2736850"/>
            <a:chOff x="-3" y="-3"/>
            <a:chExt cx="944" cy="1546"/>
          </a:xfrm>
        </p:grpSpPr>
        <p:grpSp>
          <p:nvGrpSpPr>
            <p:cNvPr id="14535" name="Group 5"/>
            <p:cNvGrpSpPr>
              <a:grpSpLocks/>
            </p:cNvGrpSpPr>
            <p:nvPr/>
          </p:nvGrpSpPr>
          <p:grpSpPr bwMode="auto">
            <a:xfrm>
              <a:off x="0" y="0"/>
              <a:ext cx="938" cy="1540"/>
              <a:chOff x="0" y="0"/>
              <a:chExt cx="938" cy="1540"/>
            </a:xfrm>
          </p:grpSpPr>
          <p:grpSp>
            <p:nvGrpSpPr>
              <p:cNvPr id="14537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440" cy="154"/>
                <a:chOff x="0" y="0"/>
                <a:chExt cx="440" cy="154"/>
              </a:xfrm>
            </p:grpSpPr>
            <p:sp>
              <p:nvSpPr>
                <p:cNvPr id="14597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40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4598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40" cy="154"/>
                  <a:chOff x="0" y="0"/>
                  <a:chExt cx="440" cy="154"/>
                </a:xfrm>
              </p:grpSpPr>
              <p:sp>
                <p:nvSpPr>
                  <p:cNvPr id="14599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4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 u="sng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Emp_No</a:t>
                    </a:r>
                    <a:endParaRPr kumimoji="0" lang="en-GB" sz="1200" u="sng"/>
                  </a:p>
                </p:txBody>
              </p:sp>
              <p:sp>
                <p:nvSpPr>
                  <p:cNvPr id="14600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40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538" name="Group 11"/>
              <p:cNvGrpSpPr>
                <a:grpSpLocks/>
              </p:cNvGrpSpPr>
              <p:nvPr/>
            </p:nvGrpSpPr>
            <p:grpSpPr bwMode="auto">
              <a:xfrm>
                <a:off x="440" y="0"/>
                <a:ext cx="498" cy="154"/>
                <a:chOff x="440" y="0"/>
                <a:chExt cx="498" cy="154"/>
              </a:xfrm>
            </p:grpSpPr>
            <p:sp>
              <p:nvSpPr>
                <p:cNvPr id="14593" name="Rectangle 12"/>
                <p:cNvSpPr>
                  <a:spLocks noChangeArrowheads="1"/>
                </p:cNvSpPr>
                <p:nvPr/>
              </p:nvSpPr>
              <p:spPr bwMode="auto">
                <a:xfrm>
                  <a:off x="440" y="0"/>
                  <a:ext cx="49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4594" name="Group 13"/>
                <p:cNvGrpSpPr>
                  <a:grpSpLocks/>
                </p:cNvGrpSpPr>
                <p:nvPr/>
              </p:nvGrpSpPr>
              <p:grpSpPr bwMode="auto">
                <a:xfrm>
                  <a:off x="440" y="0"/>
                  <a:ext cx="498" cy="154"/>
                  <a:chOff x="440" y="0"/>
                  <a:chExt cx="498" cy="154"/>
                </a:xfrm>
              </p:grpSpPr>
              <p:sp>
                <p:nvSpPr>
                  <p:cNvPr id="1459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40" y="0"/>
                    <a:ext cx="4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Model_No</a:t>
                    </a:r>
                    <a:endParaRPr kumimoji="0" lang="en-GB" sz="1200"/>
                  </a:p>
                </p:txBody>
              </p:sp>
              <p:sp>
                <p:nvSpPr>
                  <p:cNvPr id="14596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40" y="0"/>
                    <a:ext cx="4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539" name="Group 16"/>
              <p:cNvGrpSpPr>
                <a:grpSpLocks/>
              </p:cNvGrpSpPr>
              <p:nvPr/>
            </p:nvGrpSpPr>
            <p:grpSpPr bwMode="auto">
              <a:xfrm>
                <a:off x="0" y="154"/>
                <a:ext cx="440" cy="154"/>
                <a:chOff x="0" y="154"/>
                <a:chExt cx="440" cy="154"/>
              </a:xfrm>
            </p:grpSpPr>
            <p:sp>
              <p:nvSpPr>
                <p:cNvPr id="14591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1001</a:t>
                  </a:r>
                  <a:endParaRPr kumimoji="0" lang="en-GB" sz="1200"/>
                </a:p>
              </p:txBody>
            </p:sp>
            <p:sp>
              <p:nvSpPr>
                <p:cNvPr id="14592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540" name="Group 19"/>
              <p:cNvGrpSpPr>
                <a:grpSpLocks/>
              </p:cNvGrpSpPr>
              <p:nvPr/>
            </p:nvGrpSpPr>
            <p:grpSpPr bwMode="auto">
              <a:xfrm>
                <a:off x="440" y="154"/>
                <a:ext cx="498" cy="154"/>
                <a:chOff x="440" y="154"/>
                <a:chExt cx="498" cy="154"/>
              </a:xfrm>
            </p:grpSpPr>
            <p:sp>
              <p:nvSpPr>
                <p:cNvPr id="14589" name="Rectangle 20"/>
                <p:cNvSpPr>
                  <a:spLocks noChangeArrowheads="1"/>
                </p:cNvSpPr>
                <p:nvPr/>
              </p:nvSpPr>
              <p:spPr bwMode="auto">
                <a:xfrm>
                  <a:off x="440" y="15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B727</a:t>
                  </a:r>
                  <a:endParaRPr kumimoji="0" lang="en-GB" sz="1200"/>
                </a:p>
              </p:txBody>
            </p:sp>
            <p:sp>
              <p:nvSpPr>
                <p:cNvPr id="14590" name="Rectangle 21"/>
                <p:cNvSpPr>
                  <a:spLocks noChangeArrowheads="1"/>
                </p:cNvSpPr>
                <p:nvPr/>
              </p:nvSpPr>
              <p:spPr bwMode="auto">
                <a:xfrm>
                  <a:off x="440" y="15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541" name="Group 22"/>
              <p:cNvGrpSpPr>
                <a:grpSpLocks/>
              </p:cNvGrpSpPr>
              <p:nvPr/>
            </p:nvGrpSpPr>
            <p:grpSpPr bwMode="auto">
              <a:xfrm>
                <a:off x="0" y="308"/>
                <a:ext cx="440" cy="154"/>
                <a:chOff x="0" y="308"/>
                <a:chExt cx="440" cy="154"/>
              </a:xfrm>
            </p:grpSpPr>
            <p:sp>
              <p:nvSpPr>
                <p:cNvPr id="14587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1001</a:t>
                  </a:r>
                  <a:endParaRPr kumimoji="0" lang="en-GB" sz="1200"/>
                </a:p>
              </p:txBody>
            </p:sp>
            <p:sp>
              <p:nvSpPr>
                <p:cNvPr id="14588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542" name="Group 25"/>
              <p:cNvGrpSpPr>
                <a:grpSpLocks/>
              </p:cNvGrpSpPr>
              <p:nvPr/>
            </p:nvGrpSpPr>
            <p:grpSpPr bwMode="auto">
              <a:xfrm>
                <a:off x="440" y="308"/>
                <a:ext cx="498" cy="154"/>
                <a:chOff x="440" y="308"/>
                <a:chExt cx="498" cy="154"/>
              </a:xfrm>
            </p:grpSpPr>
            <p:sp>
              <p:nvSpPr>
                <p:cNvPr id="14585" name="Rectangle 26"/>
                <p:cNvSpPr>
                  <a:spLocks noChangeArrowheads="1"/>
                </p:cNvSpPr>
                <p:nvPr/>
              </p:nvSpPr>
              <p:spPr bwMode="auto">
                <a:xfrm>
                  <a:off x="440" y="30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B747</a:t>
                  </a:r>
                  <a:endParaRPr kumimoji="0" lang="en-GB" sz="1200"/>
                </a:p>
              </p:txBody>
            </p:sp>
            <p:sp>
              <p:nvSpPr>
                <p:cNvPr id="14586" name="Rectangle 27"/>
                <p:cNvSpPr>
                  <a:spLocks noChangeArrowheads="1"/>
                </p:cNvSpPr>
                <p:nvPr/>
              </p:nvSpPr>
              <p:spPr bwMode="auto">
                <a:xfrm>
                  <a:off x="440" y="30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543" name="Group 28"/>
              <p:cNvGrpSpPr>
                <a:grpSpLocks/>
              </p:cNvGrpSpPr>
              <p:nvPr/>
            </p:nvGrpSpPr>
            <p:grpSpPr bwMode="auto">
              <a:xfrm>
                <a:off x="0" y="462"/>
                <a:ext cx="440" cy="154"/>
                <a:chOff x="0" y="462"/>
                <a:chExt cx="440" cy="154"/>
              </a:xfrm>
            </p:grpSpPr>
            <p:sp>
              <p:nvSpPr>
                <p:cNvPr id="14583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1001</a:t>
                  </a:r>
                  <a:endParaRPr kumimoji="0" lang="en-GB" sz="1200"/>
                </a:p>
              </p:txBody>
            </p:sp>
            <p:sp>
              <p:nvSpPr>
                <p:cNvPr id="14584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544" name="Group 31"/>
              <p:cNvGrpSpPr>
                <a:grpSpLocks/>
              </p:cNvGrpSpPr>
              <p:nvPr/>
            </p:nvGrpSpPr>
            <p:grpSpPr bwMode="auto">
              <a:xfrm>
                <a:off x="440" y="462"/>
                <a:ext cx="498" cy="154"/>
                <a:chOff x="440" y="462"/>
                <a:chExt cx="498" cy="154"/>
              </a:xfrm>
            </p:grpSpPr>
            <p:sp>
              <p:nvSpPr>
                <p:cNvPr id="14581" name="Rectangle 32"/>
                <p:cNvSpPr>
                  <a:spLocks noChangeArrowheads="1"/>
                </p:cNvSpPr>
                <p:nvPr/>
              </p:nvSpPr>
              <p:spPr bwMode="auto">
                <a:xfrm>
                  <a:off x="440" y="46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DC10</a:t>
                  </a:r>
                  <a:endParaRPr kumimoji="0" lang="en-GB" sz="1200"/>
                </a:p>
              </p:txBody>
            </p:sp>
            <p:sp>
              <p:nvSpPr>
                <p:cNvPr id="14582" name="Rectangle 33"/>
                <p:cNvSpPr>
                  <a:spLocks noChangeArrowheads="1"/>
                </p:cNvSpPr>
                <p:nvPr/>
              </p:nvSpPr>
              <p:spPr bwMode="auto">
                <a:xfrm>
                  <a:off x="440" y="46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545" name="Group 34"/>
              <p:cNvGrpSpPr>
                <a:grpSpLocks/>
              </p:cNvGrpSpPr>
              <p:nvPr/>
            </p:nvGrpSpPr>
            <p:grpSpPr bwMode="auto">
              <a:xfrm>
                <a:off x="0" y="616"/>
                <a:ext cx="440" cy="154"/>
                <a:chOff x="0" y="616"/>
                <a:chExt cx="440" cy="154"/>
              </a:xfrm>
            </p:grpSpPr>
            <p:sp>
              <p:nvSpPr>
                <p:cNvPr id="14579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1002</a:t>
                  </a:r>
                  <a:endParaRPr kumimoji="0" lang="en-GB" sz="1200"/>
                </a:p>
              </p:txBody>
            </p:sp>
            <p:sp>
              <p:nvSpPr>
                <p:cNvPr id="14580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546" name="Group 37"/>
              <p:cNvGrpSpPr>
                <a:grpSpLocks/>
              </p:cNvGrpSpPr>
              <p:nvPr/>
            </p:nvGrpSpPr>
            <p:grpSpPr bwMode="auto">
              <a:xfrm>
                <a:off x="440" y="616"/>
                <a:ext cx="498" cy="154"/>
                <a:chOff x="440" y="616"/>
                <a:chExt cx="498" cy="154"/>
              </a:xfrm>
            </p:grpSpPr>
            <p:sp>
              <p:nvSpPr>
                <p:cNvPr id="14577" name="Rectangle 38"/>
                <p:cNvSpPr>
                  <a:spLocks noChangeArrowheads="1"/>
                </p:cNvSpPr>
                <p:nvPr/>
              </p:nvSpPr>
              <p:spPr bwMode="auto">
                <a:xfrm>
                  <a:off x="440" y="61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A320</a:t>
                  </a:r>
                  <a:endParaRPr kumimoji="0" lang="en-GB" sz="1200"/>
                </a:p>
              </p:txBody>
            </p:sp>
            <p:sp>
              <p:nvSpPr>
                <p:cNvPr id="14578" name="Rectangle 39"/>
                <p:cNvSpPr>
                  <a:spLocks noChangeArrowheads="1"/>
                </p:cNvSpPr>
                <p:nvPr/>
              </p:nvSpPr>
              <p:spPr bwMode="auto">
                <a:xfrm>
                  <a:off x="440" y="61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547" name="Group 40"/>
              <p:cNvGrpSpPr>
                <a:grpSpLocks/>
              </p:cNvGrpSpPr>
              <p:nvPr/>
            </p:nvGrpSpPr>
            <p:grpSpPr bwMode="auto">
              <a:xfrm>
                <a:off x="0" y="770"/>
                <a:ext cx="440" cy="154"/>
                <a:chOff x="0" y="770"/>
                <a:chExt cx="440" cy="154"/>
              </a:xfrm>
            </p:grpSpPr>
            <p:sp>
              <p:nvSpPr>
                <p:cNvPr id="14575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1002</a:t>
                  </a:r>
                  <a:endParaRPr kumimoji="0" lang="en-GB" sz="1200"/>
                </a:p>
              </p:txBody>
            </p:sp>
            <p:sp>
              <p:nvSpPr>
                <p:cNvPr id="14576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548" name="Group 43"/>
              <p:cNvGrpSpPr>
                <a:grpSpLocks/>
              </p:cNvGrpSpPr>
              <p:nvPr/>
            </p:nvGrpSpPr>
            <p:grpSpPr bwMode="auto">
              <a:xfrm>
                <a:off x="440" y="770"/>
                <a:ext cx="498" cy="154"/>
                <a:chOff x="440" y="770"/>
                <a:chExt cx="498" cy="154"/>
              </a:xfrm>
            </p:grpSpPr>
            <p:sp>
              <p:nvSpPr>
                <p:cNvPr id="14573" name="Rectangle 44"/>
                <p:cNvSpPr>
                  <a:spLocks noChangeArrowheads="1"/>
                </p:cNvSpPr>
                <p:nvPr/>
              </p:nvSpPr>
              <p:spPr bwMode="auto">
                <a:xfrm>
                  <a:off x="440" y="770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A340</a:t>
                  </a:r>
                  <a:endParaRPr kumimoji="0" lang="en-GB" sz="1200"/>
                </a:p>
              </p:txBody>
            </p:sp>
            <p:sp>
              <p:nvSpPr>
                <p:cNvPr id="14574" name="Rectangle 45"/>
                <p:cNvSpPr>
                  <a:spLocks noChangeArrowheads="1"/>
                </p:cNvSpPr>
                <p:nvPr/>
              </p:nvSpPr>
              <p:spPr bwMode="auto">
                <a:xfrm>
                  <a:off x="440" y="770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549" name="Group 46"/>
              <p:cNvGrpSpPr>
                <a:grpSpLocks/>
              </p:cNvGrpSpPr>
              <p:nvPr/>
            </p:nvGrpSpPr>
            <p:grpSpPr bwMode="auto">
              <a:xfrm>
                <a:off x="0" y="924"/>
                <a:ext cx="440" cy="154"/>
                <a:chOff x="0" y="924"/>
                <a:chExt cx="440" cy="154"/>
              </a:xfrm>
            </p:grpSpPr>
            <p:sp>
              <p:nvSpPr>
                <p:cNvPr id="14571" name="Rectangle 47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1002</a:t>
                  </a:r>
                  <a:endParaRPr kumimoji="0" lang="en-GB" sz="1200"/>
                </a:p>
              </p:txBody>
            </p:sp>
            <p:sp>
              <p:nvSpPr>
                <p:cNvPr id="14572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550" name="Group 49"/>
              <p:cNvGrpSpPr>
                <a:grpSpLocks/>
              </p:cNvGrpSpPr>
              <p:nvPr/>
            </p:nvGrpSpPr>
            <p:grpSpPr bwMode="auto">
              <a:xfrm>
                <a:off x="440" y="924"/>
                <a:ext cx="498" cy="154"/>
                <a:chOff x="440" y="924"/>
                <a:chExt cx="498" cy="154"/>
              </a:xfrm>
            </p:grpSpPr>
            <p:sp>
              <p:nvSpPr>
                <p:cNvPr id="14569" name="Rectangle 50"/>
                <p:cNvSpPr>
                  <a:spLocks noChangeArrowheads="1"/>
                </p:cNvSpPr>
                <p:nvPr/>
              </p:nvSpPr>
              <p:spPr bwMode="auto">
                <a:xfrm>
                  <a:off x="440" y="92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B757</a:t>
                  </a:r>
                  <a:endParaRPr kumimoji="0" lang="en-GB" sz="1200"/>
                </a:p>
              </p:txBody>
            </p:sp>
            <p:sp>
              <p:nvSpPr>
                <p:cNvPr id="14570" name="Rectangle 51"/>
                <p:cNvSpPr>
                  <a:spLocks noChangeArrowheads="1"/>
                </p:cNvSpPr>
                <p:nvPr/>
              </p:nvSpPr>
              <p:spPr bwMode="auto">
                <a:xfrm>
                  <a:off x="440" y="92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551" name="Group 52"/>
              <p:cNvGrpSpPr>
                <a:grpSpLocks/>
              </p:cNvGrpSpPr>
              <p:nvPr/>
            </p:nvGrpSpPr>
            <p:grpSpPr bwMode="auto">
              <a:xfrm>
                <a:off x="0" y="1078"/>
                <a:ext cx="440" cy="154"/>
                <a:chOff x="0" y="1078"/>
                <a:chExt cx="440" cy="154"/>
              </a:xfrm>
            </p:grpSpPr>
            <p:sp>
              <p:nvSpPr>
                <p:cNvPr id="14567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1002</a:t>
                  </a:r>
                  <a:endParaRPr kumimoji="0" lang="en-GB" sz="1200"/>
                </a:p>
              </p:txBody>
            </p:sp>
            <p:sp>
              <p:nvSpPr>
                <p:cNvPr id="14568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552" name="Group 55"/>
              <p:cNvGrpSpPr>
                <a:grpSpLocks/>
              </p:cNvGrpSpPr>
              <p:nvPr/>
            </p:nvGrpSpPr>
            <p:grpSpPr bwMode="auto">
              <a:xfrm>
                <a:off x="440" y="1078"/>
                <a:ext cx="498" cy="154"/>
                <a:chOff x="440" y="1078"/>
                <a:chExt cx="498" cy="154"/>
              </a:xfrm>
            </p:grpSpPr>
            <p:sp>
              <p:nvSpPr>
                <p:cNvPr id="14565" name="Rectangle 56"/>
                <p:cNvSpPr>
                  <a:spLocks noChangeArrowheads="1"/>
                </p:cNvSpPr>
                <p:nvPr/>
              </p:nvSpPr>
              <p:spPr bwMode="auto">
                <a:xfrm>
                  <a:off x="440" y="107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/>
                </a:p>
              </p:txBody>
            </p:sp>
            <p:sp>
              <p:nvSpPr>
                <p:cNvPr id="14566" name="Rectangle 57"/>
                <p:cNvSpPr>
                  <a:spLocks noChangeArrowheads="1"/>
                </p:cNvSpPr>
                <p:nvPr/>
              </p:nvSpPr>
              <p:spPr bwMode="auto">
                <a:xfrm>
                  <a:off x="440" y="107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553" name="Group 58"/>
              <p:cNvGrpSpPr>
                <a:grpSpLocks/>
              </p:cNvGrpSpPr>
              <p:nvPr/>
            </p:nvGrpSpPr>
            <p:grpSpPr bwMode="auto">
              <a:xfrm>
                <a:off x="0" y="1232"/>
                <a:ext cx="440" cy="154"/>
                <a:chOff x="0" y="1232"/>
                <a:chExt cx="440" cy="154"/>
              </a:xfrm>
            </p:grpSpPr>
            <p:sp>
              <p:nvSpPr>
                <p:cNvPr id="14563" name="Rectangle 59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1003</a:t>
                  </a:r>
                  <a:endParaRPr kumimoji="0" lang="en-GB" sz="1200"/>
                </a:p>
              </p:txBody>
            </p:sp>
            <p:sp>
              <p:nvSpPr>
                <p:cNvPr id="14564" name="Rectangle 60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554" name="Group 61"/>
              <p:cNvGrpSpPr>
                <a:grpSpLocks/>
              </p:cNvGrpSpPr>
              <p:nvPr/>
            </p:nvGrpSpPr>
            <p:grpSpPr bwMode="auto">
              <a:xfrm>
                <a:off x="440" y="1232"/>
                <a:ext cx="498" cy="154"/>
                <a:chOff x="440" y="1232"/>
                <a:chExt cx="498" cy="154"/>
              </a:xfrm>
            </p:grpSpPr>
            <p:sp>
              <p:nvSpPr>
                <p:cNvPr id="14561" name="Rectangle 62"/>
                <p:cNvSpPr>
                  <a:spLocks noChangeArrowheads="1"/>
                </p:cNvSpPr>
                <p:nvPr/>
              </p:nvSpPr>
              <p:spPr bwMode="auto">
                <a:xfrm>
                  <a:off x="440" y="123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A310</a:t>
                  </a:r>
                  <a:endParaRPr kumimoji="0" lang="en-GB" sz="1200"/>
                </a:p>
              </p:txBody>
            </p:sp>
            <p:sp>
              <p:nvSpPr>
                <p:cNvPr id="14562" name="Rectangle 63"/>
                <p:cNvSpPr>
                  <a:spLocks noChangeArrowheads="1"/>
                </p:cNvSpPr>
                <p:nvPr/>
              </p:nvSpPr>
              <p:spPr bwMode="auto">
                <a:xfrm>
                  <a:off x="440" y="123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555" name="Group 64"/>
              <p:cNvGrpSpPr>
                <a:grpSpLocks/>
              </p:cNvGrpSpPr>
              <p:nvPr/>
            </p:nvGrpSpPr>
            <p:grpSpPr bwMode="auto">
              <a:xfrm>
                <a:off x="0" y="1386"/>
                <a:ext cx="440" cy="154"/>
                <a:chOff x="0" y="1386"/>
                <a:chExt cx="440" cy="154"/>
              </a:xfrm>
            </p:grpSpPr>
            <p:sp>
              <p:nvSpPr>
                <p:cNvPr id="14559" name="Rectangle 65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1003</a:t>
                  </a:r>
                  <a:endParaRPr kumimoji="0" lang="en-GB" sz="1200"/>
                </a:p>
              </p:txBody>
            </p:sp>
            <p:sp>
              <p:nvSpPr>
                <p:cNvPr id="14560" name="Rectangle 66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556" name="Group 67"/>
              <p:cNvGrpSpPr>
                <a:grpSpLocks/>
              </p:cNvGrpSpPr>
              <p:nvPr/>
            </p:nvGrpSpPr>
            <p:grpSpPr bwMode="auto">
              <a:xfrm>
                <a:off x="440" y="1386"/>
                <a:ext cx="498" cy="154"/>
                <a:chOff x="440" y="1386"/>
                <a:chExt cx="498" cy="154"/>
              </a:xfrm>
            </p:grpSpPr>
            <p:sp>
              <p:nvSpPr>
                <p:cNvPr id="14557" name="Rectangle 68"/>
                <p:cNvSpPr>
                  <a:spLocks noChangeArrowheads="1"/>
                </p:cNvSpPr>
                <p:nvPr/>
              </p:nvSpPr>
              <p:spPr bwMode="auto">
                <a:xfrm>
                  <a:off x="440" y="138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/>
                </a:p>
              </p:txBody>
            </p:sp>
            <p:sp>
              <p:nvSpPr>
                <p:cNvPr id="14558" name="Rectangle 69"/>
                <p:cNvSpPr>
                  <a:spLocks noChangeArrowheads="1"/>
                </p:cNvSpPr>
                <p:nvPr/>
              </p:nvSpPr>
              <p:spPr bwMode="auto">
                <a:xfrm>
                  <a:off x="440" y="138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4536" name="Rectangle 70"/>
            <p:cNvSpPr>
              <a:spLocks noChangeArrowheads="1"/>
            </p:cNvSpPr>
            <p:nvPr/>
          </p:nvSpPr>
          <p:spPr bwMode="auto">
            <a:xfrm>
              <a:off x="-3" y="-3"/>
              <a:ext cx="944" cy="154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4342" name="Text Box 71"/>
          <p:cNvSpPr txBox="1">
            <a:spLocks noChangeArrowheads="1"/>
          </p:cNvSpPr>
          <p:nvPr/>
        </p:nvSpPr>
        <p:spPr bwMode="auto">
          <a:xfrm>
            <a:off x="2743200" y="3862388"/>
            <a:ext cx="463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GB" sz="4000" b="1">
                <a:solidFill>
                  <a:srgbClr val="0000FF"/>
                </a:solidFill>
                <a:latin typeface="Arial" charset="0"/>
              </a:rPr>
              <a:t></a:t>
            </a:r>
            <a:endParaRPr kumimoji="0" lang="en-US" sz="4000" b="1">
              <a:solidFill>
                <a:srgbClr val="0000FF"/>
              </a:solidFill>
              <a:latin typeface="Arial" charset="0"/>
            </a:endParaRPr>
          </a:p>
        </p:txBody>
      </p:sp>
      <p:grpSp>
        <p:nvGrpSpPr>
          <p:cNvPr id="14343" name="Group 72"/>
          <p:cNvGrpSpPr>
            <a:grpSpLocks/>
          </p:cNvGrpSpPr>
          <p:nvPr/>
        </p:nvGrpSpPr>
        <p:grpSpPr bwMode="auto">
          <a:xfrm>
            <a:off x="3276600" y="2879725"/>
            <a:ext cx="1604963" cy="2835275"/>
            <a:chOff x="-3" y="-3"/>
            <a:chExt cx="867" cy="1546"/>
          </a:xfrm>
        </p:grpSpPr>
        <p:grpSp>
          <p:nvGrpSpPr>
            <p:cNvPr id="14469" name="Group 73"/>
            <p:cNvGrpSpPr>
              <a:grpSpLocks/>
            </p:cNvGrpSpPr>
            <p:nvPr/>
          </p:nvGrpSpPr>
          <p:grpSpPr bwMode="auto">
            <a:xfrm>
              <a:off x="0" y="0"/>
              <a:ext cx="861" cy="1540"/>
              <a:chOff x="0" y="0"/>
              <a:chExt cx="861" cy="1540"/>
            </a:xfrm>
          </p:grpSpPr>
          <p:grpSp>
            <p:nvGrpSpPr>
              <p:cNvPr id="14471" name="Group 74"/>
              <p:cNvGrpSpPr>
                <a:grpSpLocks/>
              </p:cNvGrpSpPr>
              <p:nvPr/>
            </p:nvGrpSpPr>
            <p:grpSpPr bwMode="auto">
              <a:xfrm>
                <a:off x="0" y="0"/>
                <a:ext cx="363" cy="154"/>
                <a:chOff x="0" y="0"/>
                <a:chExt cx="363" cy="154"/>
              </a:xfrm>
            </p:grpSpPr>
            <p:sp>
              <p:nvSpPr>
                <p:cNvPr id="14531" name="Rectangle 7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3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4532" name="Group 7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63" cy="154"/>
                  <a:chOff x="0" y="0"/>
                  <a:chExt cx="363" cy="154"/>
                </a:xfrm>
              </p:grpSpPr>
              <p:sp>
                <p:nvSpPr>
                  <p:cNvPr id="14533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3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Maker</a:t>
                    </a:r>
                    <a:endParaRPr kumimoji="0" lang="en-GB" sz="1200"/>
                  </a:p>
                </p:txBody>
              </p:sp>
              <p:sp>
                <p:nvSpPr>
                  <p:cNvPr id="14534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3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472" name="Group 79"/>
              <p:cNvGrpSpPr>
                <a:grpSpLocks/>
              </p:cNvGrpSpPr>
              <p:nvPr/>
            </p:nvGrpSpPr>
            <p:grpSpPr bwMode="auto">
              <a:xfrm>
                <a:off x="363" y="0"/>
                <a:ext cx="498" cy="154"/>
                <a:chOff x="363" y="0"/>
                <a:chExt cx="498" cy="154"/>
              </a:xfrm>
            </p:grpSpPr>
            <p:sp>
              <p:nvSpPr>
                <p:cNvPr id="14527" name="Rectangle 80"/>
                <p:cNvSpPr>
                  <a:spLocks noChangeArrowheads="1"/>
                </p:cNvSpPr>
                <p:nvPr/>
              </p:nvSpPr>
              <p:spPr bwMode="auto">
                <a:xfrm>
                  <a:off x="363" y="0"/>
                  <a:ext cx="49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4528" name="Group 81"/>
                <p:cNvGrpSpPr>
                  <a:grpSpLocks/>
                </p:cNvGrpSpPr>
                <p:nvPr/>
              </p:nvGrpSpPr>
              <p:grpSpPr bwMode="auto">
                <a:xfrm>
                  <a:off x="363" y="0"/>
                  <a:ext cx="498" cy="154"/>
                  <a:chOff x="363" y="0"/>
                  <a:chExt cx="498" cy="154"/>
                </a:xfrm>
              </p:grpSpPr>
              <p:sp>
                <p:nvSpPr>
                  <p:cNvPr id="14529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363" y="0"/>
                    <a:ext cx="4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 u="sng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Model_No</a:t>
                    </a:r>
                    <a:endParaRPr kumimoji="0" lang="en-GB" sz="1200" u="sng"/>
                  </a:p>
                </p:txBody>
              </p:sp>
              <p:sp>
                <p:nvSpPr>
                  <p:cNvPr id="14530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63" y="0"/>
                    <a:ext cx="4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473" name="Group 84"/>
              <p:cNvGrpSpPr>
                <a:grpSpLocks/>
              </p:cNvGrpSpPr>
              <p:nvPr/>
            </p:nvGrpSpPr>
            <p:grpSpPr bwMode="auto">
              <a:xfrm>
                <a:off x="0" y="154"/>
                <a:ext cx="363" cy="154"/>
                <a:chOff x="0" y="154"/>
                <a:chExt cx="363" cy="154"/>
              </a:xfrm>
            </p:grpSpPr>
            <p:sp>
              <p:nvSpPr>
                <p:cNvPr id="14525" name="Rectangle 85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4526" name="Rectangle 86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474" name="Group 87"/>
              <p:cNvGrpSpPr>
                <a:grpSpLocks/>
              </p:cNvGrpSpPr>
              <p:nvPr/>
            </p:nvGrpSpPr>
            <p:grpSpPr bwMode="auto">
              <a:xfrm>
                <a:off x="363" y="154"/>
                <a:ext cx="498" cy="154"/>
                <a:chOff x="363" y="154"/>
                <a:chExt cx="498" cy="154"/>
              </a:xfrm>
            </p:grpSpPr>
            <p:sp>
              <p:nvSpPr>
                <p:cNvPr id="14523" name="Rectangle 88"/>
                <p:cNvSpPr>
                  <a:spLocks noChangeArrowheads="1"/>
                </p:cNvSpPr>
                <p:nvPr/>
              </p:nvSpPr>
              <p:spPr bwMode="auto">
                <a:xfrm>
                  <a:off x="363" y="15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A310</a:t>
                  </a:r>
                  <a:endParaRPr kumimoji="0" lang="en-GB" sz="1200"/>
                </a:p>
              </p:txBody>
            </p:sp>
            <p:sp>
              <p:nvSpPr>
                <p:cNvPr id="14524" name="Rectangle 89"/>
                <p:cNvSpPr>
                  <a:spLocks noChangeArrowheads="1"/>
                </p:cNvSpPr>
                <p:nvPr/>
              </p:nvSpPr>
              <p:spPr bwMode="auto">
                <a:xfrm>
                  <a:off x="363" y="15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475" name="Group 90"/>
              <p:cNvGrpSpPr>
                <a:grpSpLocks/>
              </p:cNvGrpSpPr>
              <p:nvPr/>
            </p:nvGrpSpPr>
            <p:grpSpPr bwMode="auto">
              <a:xfrm>
                <a:off x="0" y="308"/>
                <a:ext cx="363" cy="154"/>
                <a:chOff x="0" y="308"/>
                <a:chExt cx="363" cy="154"/>
              </a:xfrm>
            </p:grpSpPr>
            <p:sp>
              <p:nvSpPr>
                <p:cNvPr id="14521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4522" name="Rectangle 92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476" name="Group 93"/>
              <p:cNvGrpSpPr>
                <a:grpSpLocks/>
              </p:cNvGrpSpPr>
              <p:nvPr/>
            </p:nvGrpSpPr>
            <p:grpSpPr bwMode="auto">
              <a:xfrm>
                <a:off x="363" y="308"/>
                <a:ext cx="498" cy="154"/>
                <a:chOff x="363" y="308"/>
                <a:chExt cx="498" cy="154"/>
              </a:xfrm>
            </p:grpSpPr>
            <p:sp>
              <p:nvSpPr>
                <p:cNvPr id="14519" name="Rectangle 94"/>
                <p:cNvSpPr>
                  <a:spLocks noChangeArrowheads="1"/>
                </p:cNvSpPr>
                <p:nvPr/>
              </p:nvSpPr>
              <p:spPr bwMode="auto">
                <a:xfrm>
                  <a:off x="363" y="30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A320</a:t>
                  </a:r>
                  <a:endParaRPr kumimoji="0" lang="en-GB" sz="1200"/>
                </a:p>
              </p:txBody>
            </p:sp>
            <p:sp>
              <p:nvSpPr>
                <p:cNvPr id="14520" name="Rectangle 95"/>
                <p:cNvSpPr>
                  <a:spLocks noChangeArrowheads="1"/>
                </p:cNvSpPr>
                <p:nvPr/>
              </p:nvSpPr>
              <p:spPr bwMode="auto">
                <a:xfrm>
                  <a:off x="363" y="30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477" name="Group 96"/>
              <p:cNvGrpSpPr>
                <a:grpSpLocks/>
              </p:cNvGrpSpPr>
              <p:nvPr/>
            </p:nvGrpSpPr>
            <p:grpSpPr bwMode="auto">
              <a:xfrm>
                <a:off x="0" y="462"/>
                <a:ext cx="363" cy="154"/>
                <a:chOff x="0" y="462"/>
                <a:chExt cx="363" cy="154"/>
              </a:xfrm>
            </p:grpSpPr>
            <p:sp>
              <p:nvSpPr>
                <p:cNvPr id="14517" name="Rectangle 97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4518" name="Rectangle 98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478" name="Group 99"/>
              <p:cNvGrpSpPr>
                <a:grpSpLocks/>
              </p:cNvGrpSpPr>
              <p:nvPr/>
            </p:nvGrpSpPr>
            <p:grpSpPr bwMode="auto">
              <a:xfrm>
                <a:off x="363" y="462"/>
                <a:ext cx="498" cy="154"/>
                <a:chOff x="363" y="462"/>
                <a:chExt cx="498" cy="154"/>
              </a:xfrm>
            </p:grpSpPr>
            <p:sp>
              <p:nvSpPr>
                <p:cNvPr id="14515" name="Rectangle 100"/>
                <p:cNvSpPr>
                  <a:spLocks noChangeArrowheads="1"/>
                </p:cNvSpPr>
                <p:nvPr/>
              </p:nvSpPr>
              <p:spPr bwMode="auto">
                <a:xfrm>
                  <a:off x="363" y="46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A330</a:t>
                  </a:r>
                  <a:endParaRPr kumimoji="0" lang="en-GB" sz="1200"/>
                </a:p>
              </p:txBody>
            </p:sp>
            <p:sp>
              <p:nvSpPr>
                <p:cNvPr id="14516" name="Rectangle 101"/>
                <p:cNvSpPr>
                  <a:spLocks noChangeArrowheads="1"/>
                </p:cNvSpPr>
                <p:nvPr/>
              </p:nvSpPr>
              <p:spPr bwMode="auto">
                <a:xfrm>
                  <a:off x="363" y="46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479" name="Group 102"/>
              <p:cNvGrpSpPr>
                <a:grpSpLocks/>
              </p:cNvGrpSpPr>
              <p:nvPr/>
            </p:nvGrpSpPr>
            <p:grpSpPr bwMode="auto">
              <a:xfrm>
                <a:off x="0" y="616"/>
                <a:ext cx="363" cy="154"/>
                <a:chOff x="0" y="616"/>
                <a:chExt cx="363" cy="154"/>
              </a:xfrm>
            </p:grpSpPr>
            <p:sp>
              <p:nvSpPr>
                <p:cNvPr id="14513" name="Rectangle 103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4514" name="Rectangle 104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480" name="Group 105"/>
              <p:cNvGrpSpPr>
                <a:grpSpLocks/>
              </p:cNvGrpSpPr>
              <p:nvPr/>
            </p:nvGrpSpPr>
            <p:grpSpPr bwMode="auto">
              <a:xfrm>
                <a:off x="363" y="616"/>
                <a:ext cx="498" cy="154"/>
                <a:chOff x="363" y="616"/>
                <a:chExt cx="498" cy="154"/>
              </a:xfrm>
            </p:grpSpPr>
            <p:sp>
              <p:nvSpPr>
                <p:cNvPr id="14511" name="Rectangle 106"/>
                <p:cNvSpPr>
                  <a:spLocks noChangeArrowheads="1"/>
                </p:cNvSpPr>
                <p:nvPr/>
              </p:nvSpPr>
              <p:spPr bwMode="auto">
                <a:xfrm>
                  <a:off x="363" y="61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A340</a:t>
                  </a:r>
                  <a:endParaRPr kumimoji="0" lang="en-GB" sz="1200"/>
                </a:p>
              </p:txBody>
            </p:sp>
            <p:sp>
              <p:nvSpPr>
                <p:cNvPr id="14512" name="Rectangle 107"/>
                <p:cNvSpPr>
                  <a:spLocks noChangeArrowheads="1"/>
                </p:cNvSpPr>
                <p:nvPr/>
              </p:nvSpPr>
              <p:spPr bwMode="auto">
                <a:xfrm>
                  <a:off x="363" y="61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481" name="Group 108"/>
              <p:cNvGrpSpPr>
                <a:grpSpLocks/>
              </p:cNvGrpSpPr>
              <p:nvPr/>
            </p:nvGrpSpPr>
            <p:grpSpPr bwMode="auto">
              <a:xfrm>
                <a:off x="0" y="770"/>
                <a:ext cx="363" cy="154"/>
                <a:chOff x="0" y="770"/>
                <a:chExt cx="363" cy="154"/>
              </a:xfrm>
            </p:grpSpPr>
            <p:sp>
              <p:nvSpPr>
                <p:cNvPr id="14509" name="Rectangle 109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4510" name="Rectangle 110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482" name="Group 111"/>
              <p:cNvGrpSpPr>
                <a:grpSpLocks/>
              </p:cNvGrpSpPr>
              <p:nvPr/>
            </p:nvGrpSpPr>
            <p:grpSpPr bwMode="auto">
              <a:xfrm>
                <a:off x="363" y="770"/>
                <a:ext cx="498" cy="154"/>
                <a:chOff x="363" y="770"/>
                <a:chExt cx="498" cy="154"/>
              </a:xfrm>
            </p:grpSpPr>
            <p:sp>
              <p:nvSpPr>
                <p:cNvPr id="14507" name="Rectangle 112"/>
                <p:cNvSpPr>
                  <a:spLocks noChangeArrowheads="1"/>
                </p:cNvSpPr>
                <p:nvPr/>
              </p:nvSpPr>
              <p:spPr bwMode="auto">
                <a:xfrm>
                  <a:off x="363" y="770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B727</a:t>
                  </a:r>
                  <a:endParaRPr kumimoji="0" lang="en-GB" sz="1200"/>
                </a:p>
              </p:txBody>
            </p:sp>
            <p:sp>
              <p:nvSpPr>
                <p:cNvPr id="14508" name="Rectangle 113"/>
                <p:cNvSpPr>
                  <a:spLocks noChangeArrowheads="1"/>
                </p:cNvSpPr>
                <p:nvPr/>
              </p:nvSpPr>
              <p:spPr bwMode="auto">
                <a:xfrm>
                  <a:off x="363" y="770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483" name="Group 114"/>
              <p:cNvGrpSpPr>
                <a:grpSpLocks/>
              </p:cNvGrpSpPr>
              <p:nvPr/>
            </p:nvGrpSpPr>
            <p:grpSpPr bwMode="auto">
              <a:xfrm>
                <a:off x="0" y="924"/>
                <a:ext cx="363" cy="154"/>
                <a:chOff x="0" y="924"/>
                <a:chExt cx="363" cy="154"/>
              </a:xfrm>
            </p:grpSpPr>
            <p:sp>
              <p:nvSpPr>
                <p:cNvPr id="14505" name="Rectangle 115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4506" name="Rectangle 116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484" name="Group 117"/>
              <p:cNvGrpSpPr>
                <a:grpSpLocks/>
              </p:cNvGrpSpPr>
              <p:nvPr/>
            </p:nvGrpSpPr>
            <p:grpSpPr bwMode="auto">
              <a:xfrm>
                <a:off x="363" y="924"/>
                <a:ext cx="498" cy="154"/>
                <a:chOff x="363" y="924"/>
                <a:chExt cx="498" cy="154"/>
              </a:xfrm>
            </p:grpSpPr>
            <p:sp>
              <p:nvSpPr>
                <p:cNvPr id="14503" name="Rectangle 118"/>
                <p:cNvSpPr>
                  <a:spLocks noChangeArrowheads="1"/>
                </p:cNvSpPr>
                <p:nvPr/>
              </p:nvSpPr>
              <p:spPr bwMode="auto">
                <a:xfrm>
                  <a:off x="363" y="92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B747</a:t>
                  </a:r>
                  <a:endParaRPr kumimoji="0" lang="en-GB" sz="1200"/>
                </a:p>
              </p:txBody>
            </p:sp>
            <p:sp>
              <p:nvSpPr>
                <p:cNvPr id="14504" name="Rectangle 119"/>
                <p:cNvSpPr>
                  <a:spLocks noChangeArrowheads="1"/>
                </p:cNvSpPr>
                <p:nvPr/>
              </p:nvSpPr>
              <p:spPr bwMode="auto">
                <a:xfrm>
                  <a:off x="363" y="92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485" name="Group 120"/>
              <p:cNvGrpSpPr>
                <a:grpSpLocks/>
              </p:cNvGrpSpPr>
              <p:nvPr/>
            </p:nvGrpSpPr>
            <p:grpSpPr bwMode="auto">
              <a:xfrm>
                <a:off x="0" y="1078"/>
                <a:ext cx="363" cy="154"/>
                <a:chOff x="0" y="1078"/>
                <a:chExt cx="363" cy="154"/>
              </a:xfrm>
            </p:grpSpPr>
            <p:sp>
              <p:nvSpPr>
                <p:cNvPr id="14501" name="Rectangle 121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4502" name="Rectangle 122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486" name="Group 123"/>
              <p:cNvGrpSpPr>
                <a:grpSpLocks/>
              </p:cNvGrpSpPr>
              <p:nvPr/>
            </p:nvGrpSpPr>
            <p:grpSpPr bwMode="auto">
              <a:xfrm>
                <a:off x="363" y="1078"/>
                <a:ext cx="498" cy="154"/>
                <a:chOff x="363" y="1078"/>
                <a:chExt cx="498" cy="154"/>
              </a:xfrm>
            </p:grpSpPr>
            <p:sp>
              <p:nvSpPr>
                <p:cNvPr id="14499" name="Rectangle 124"/>
                <p:cNvSpPr>
                  <a:spLocks noChangeArrowheads="1"/>
                </p:cNvSpPr>
                <p:nvPr/>
              </p:nvSpPr>
              <p:spPr bwMode="auto">
                <a:xfrm>
                  <a:off x="363" y="107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B757</a:t>
                  </a:r>
                  <a:endParaRPr kumimoji="0" lang="en-GB" sz="1200"/>
                </a:p>
              </p:txBody>
            </p:sp>
            <p:sp>
              <p:nvSpPr>
                <p:cNvPr id="14500" name="Rectangle 125"/>
                <p:cNvSpPr>
                  <a:spLocks noChangeArrowheads="1"/>
                </p:cNvSpPr>
                <p:nvPr/>
              </p:nvSpPr>
              <p:spPr bwMode="auto">
                <a:xfrm>
                  <a:off x="363" y="107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487" name="Group 126"/>
              <p:cNvGrpSpPr>
                <a:grpSpLocks/>
              </p:cNvGrpSpPr>
              <p:nvPr/>
            </p:nvGrpSpPr>
            <p:grpSpPr bwMode="auto">
              <a:xfrm>
                <a:off x="0" y="1232"/>
                <a:ext cx="363" cy="154"/>
                <a:chOff x="0" y="1232"/>
                <a:chExt cx="363" cy="154"/>
              </a:xfrm>
            </p:grpSpPr>
            <p:sp>
              <p:nvSpPr>
                <p:cNvPr id="14497" name="Rectangle 127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4498" name="Rectangle 128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488" name="Group 129"/>
              <p:cNvGrpSpPr>
                <a:grpSpLocks/>
              </p:cNvGrpSpPr>
              <p:nvPr/>
            </p:nvGrpSpPr>
            <p:grpSpPr bwMode="auto">
              <a:xfrm>
                <a:off x="363" y="1232"/>
                <a:ext cx="498" cy="154"/>
                <a:chOff x="363" y="1232"/>
                <a:chExt cx="498" cy="154"/>
              </a:xfrm>
            </p:grpSpPr>
            <p:sp>
              <p:nvSpPr>
                <p:cNvPr id="14495" name="Rectangle 130"/>
                <p:cNvSpPr>
                  <a:spLocks noChangeArrowheads="1"/>
                </p:cNvSpPr>
                <p:nvPr/>
              </p:nvSpPr>
              <p:spPr bwMode="auto">
                <a:xfrm>
                  <a:off x="363" y="123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DC10</a:t>
                  </a:r>
                  <a:endParaRPr kumimoji="0" lang="en-GB" sz="1200"/>
                </a:p>
              </p:txBody>
            </p:sp>
            <p:sp>
              <p:nvSpPr>
                <p:cNvPr id="14496" name="Rectangle 131"/>
                <p:cNvSpPr>
                  <a:spLocks noChangeArrowheads="1"/>
                </p:cNvSpPr>
                <p:nvPr/>
              </p:nvSpPr>
              <p:spPr bwMode="auto">
                <a:xfrm>
                  <a:off x="363" y="123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489" name="Group 132"/>
              <p:cNvGrpSpPr>
                <a:grpSpLocks/>
              </p:cNvGrpSpPr>
              <p:nvPr/>
            </p:nvGrpSpPr>
            <p:grpSpPr bwMode="auto">
              <a:xfrm>
                <a:off x="0" y="1386"/>
                <a:ext cx="363" cy="154"/>
                <a:chOff x="0" y="1386"/>
                <a:chExt cx="363" cy="154"/>
              </a:xfrm>
            </p:grpSpPr>
            <p:sp>
              <p:nvSpPr>
                <p:cNvPr id="14493" name="Rectangle 133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4494" name="Rectangle 134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490" name="Group 135"/>
              <p:cNvGrpSpPr>
                <a:grpSpLocks/>
              </p:cNvGrpSpPr>
              <p:nvPr/>
            </p:nvGrpSpPr>
            <p:grpSpPr bwMode="auto">
              <a:xfrm>
                <a:off x="363" y="1386"/>
                <a:ext cx="498" cy="154"/>
                <a:chOff x="363" y="1386"/>
                <a:chExt cx="498" cy="154"/>
              </a:xfrm>
            </p:grpSpPr>
            <p:sp>
              <p:nvSpPr>
                <p:cNvPr id="14491" name="Rectangle 136"/>
                <p:cNvSpPr>
                  <a:spLocks noChangeArrowheads="1"/>
                </p:cNvSpPr>
                <p:nvPr/>
              </p:nvSpPr>
              <p:spPr bwMode="auto">
                <a:xfrm>
                  <a:off x="363" y="138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/>
                </a:p>
              </p:txBody>
            </p:sp>
            <p:sp>
              <p:nvSpPr>
                <p:cNvPr id="14492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3" y="138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4470" name="Rectangle 138"/>
            <p:cNvSpPr>
              <a:spLocks noChangeArrowheads="1"/>
            </p:cNvSpPr>
            <p:nvPr/>
          </p:nvSpPr>
          <p:spPr bwMode="auto">
            <a:xfrm>
              <a:off x="-3" y="-3"/>
              <a:ext cx="867" cy="154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4344" name="Text Box 139"/>
          <p:cNvSpPr txBox="1">
            <a:spLocks noChangeArrowheads="1"/>
          </p:cNvSpPr>
          <p:nvPr/>
        </p:nvSpPr>
        <p:spPr bwMode="auto">
          <a:xfrm>
            <a:off x="5791200" y="5867400"/>
            <a:ext cx="21884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GB" sz="3200" dirty="0">
                <a:solidFill>
                  <a:srgbClr val="0000FF"/>
                </a:solidFill>
                <a:latin typeface="Arial" charset="0"/>
              </a:rPr>
              <a:t>81 tuples!!!</a:t>
            </a:r>
            <a:endParaRPr kumimoji="0" lang="en-US" sz="3200" dirty="0">
              <a:solidFill>
                <a:srgbClr val="0000FF"/>
              </a:solidFill>
              <a:latin typeface="Arial" charset="0"/>
            </a:endParaRPr>
          </a:p>
        </p:txBody>
      </p:sp>
      <p:graphicFrame>
        <p:nvGraphicFramePr>
          <p:cNvPr id="256140" name="Group 140"/>
          <p:cNvGraphicFramePr>
            <a:graphicFrameLocks noGrp="1"/>
          </p:cNvGraphicFramePr>
          <p:nvPr>
            <p:ph sz="half" idx="2"/>
          </p:nvPr>
        </p:nvGraphicFramePr>
        <p:xfrm>
          <a:off x="5410200" y="457200"/>
          <a:ext cx="3048000" cy="505016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Emp_No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Model_No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Maker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Model_No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Airbus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A310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Airbus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A320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Airbus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A330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Airbus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A340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Boeing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Boeing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Boeing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MD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DC10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MD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DC9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Airbus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A310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Airbus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A320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Airbus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A330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Airbus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A340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Boeing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Boeing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Boeing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MD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DC10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MD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DC9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Airbus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A310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Airbus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A320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14462" name="Text Box 257"/>
          <p:cNvSpPr txBox="1">
            <a:spLocks noChangeArrowheads="1"/>
          </p:cNvSpPr>
          <p:nvPr/>
        </p:nvSpPr>
        <p:spPr bwMode="auto">
          <a:xfrm>
            <a:off x="4953000" y="3989388"/>
            <a:ext cx="450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GB" sz="3600" b="1">
                <a:solidFill>
                  <a:srgbClr val="0000FF"/>
                </a:solidFill>
                <a:latin typeface="Arial" charset="0"/>
              </a:rPr>
              <a:t>=</a:t>
            </a:r>
            <a:endParaRPr kumimoji="0" lang="en-US" sz="36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4463" name="Rectangle 258"/>
          <p:cNvSpPr>
            <a:spLocks noChangeArrowheads="1"/>
          </p:cNvSpPr>
          <p:nvPr/>
        </p:nvSpPr>
        <p:spPr bwMode="auto">
          <a:xfrm>
            <a:off x="838200" y="3200400"/>
            <a:ext cx="1684338" cy="255588"/>
          </a:xfrm>
          <a:prstGeom prst="rect">
            <a:avLst/>
          </a:prstGeom>
          <a:solidFill>
            <a:srgbClr val="0099CC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4" name="Rectangle 259"/>
          <p:cNvSpPr>
            <a:spLocks noChangeArrowheads="1"/>
          </p:cNvSpPr>
          <p:nvPr/>
        </p:nvSpPr>
        <p:spPr bwMode="auto">
          <a:xfrm>
            <a:off x="5410200" y="685800"/>
            <a:ext cx="1524000" cy="1905000"/>
          </a:xfrm>
          <a:prstGeom prst="rect">
            <a:avLst/>
          </a:prstGeom>
          <a:solidFill>
            <a:srgbClr val="0099CC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5" name="Rectangle 260"/>
          <p:cNvSpPr>
            <a:spLocks noChangeArrowheads="1"/>
          </p:cNvSpPr>
          <p:nvPr/>
        </p:nvSpPr>
        <p:spPr bwMode="auto">
          <a:xfrm>
            <a:off x="838200" y="3429000"/>
            <a:ext cx="1684338" cy="25558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6" name="Rectangle 261"/>
          <p:cNvSpPr>
            <a:spLocks noChangeArrowheads="1"/>
          </p:cNvSpPr>
          <p:nvPr/>
        </p:nvSpPr>
        <p:spPr bwMode="auto">
          <a:xfrm>
            <a:off x="5410200" y="2590800"/>
            <a:ext cx="1524000" cy="21336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7" name="Rectangle 262"/>
          <p:cNvSpPr>
            <a:spLocks noChangeArrowheads="1"/>
          </p:cNvSpPr>
          <p:nvPr/>
        </p:nvSpPr>
        <p:spPr bwMode="auto">
          <a:xfrm>
            <a:off x="838200" y="3733800"/>
            <a:ext cx="1684338" cy="255588"/>
          </a:xfrm>
          <a:prstGeom prst="rect">
            <a:avLst/>
          </a:prstGeom>
          <a:solidFill>
            <a:srgbClr val="66FF33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8" name="Rectangle 263"/>
          <p:cNvSpPr>
            <a:spLocks noChangeArrowheads="1"/>
          </p:cNvSpPr>
          <p:nvPr/>
        </p:nvSpPr>
        <p:spPr bwMode="auto">
          <a:xfrm>
            <a:off x="5410200" y="4724400"/>
            <a:ext cx="1524000" cy="762000"/>
          </a:xfrm>
          <a:prstGeom prst="rect">
            <a:avLst/>
          </a:prstGeom>
          <a:solidFill>
            <a:srgbClr val="66FF33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540DAB61-705D-47AE-A7DF-86CD46D42069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14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Join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572000"/>
          </a:xfrm>
        </p:spPr>
        <p:txBody>
          <a:bodyPr/>
          <a:lstStyle/>
          <a:p>
            <a:pPr eaLnBrk="1" hangingPunct="1"/>
            <a:r>
              <a:rPr lang="en-US" sz="2000"/>
              <a:t>Generating all possible combinations of tuples is not usually meaningful. </a:t>
            </a:r>
          </a:p>
          <a:p>
            <a:pPr eaLnBrk="1" hangingPunct="1"/>
            <a:r>
              <a:rPr lang="en-US" sz="2000"/>
              <a:t>In the previous example, it makes more sense to combine each tuple of Can_Fly with the corresponding record of the Plane. </a:t>
            </a:r>
          </a:p>
          <a:p>
            <a:pPr eaLnBrk="1" hangingPunct="1"/>
            <a:r>
              <a:rPr lang="en-US" sz="2000"/>
              <a:t>Join is a cartesian product followed by a selection: </a:t>
            </a:r>
          </a:p>
          <a:p>
            <a:pPr eaLnBrk="1" hangingPunct="1">
              <a:buFontTx/>
              <a:buNone/>
            </a:pPr>
            <a:r>
              <a:rPr lang="en-GB" sz="2000" b="1"/>
              <a:t>	R</a:t>
            </a:r>
            <a:r>
              <a:rPr lang="en-GB" sz="2000" b="1" baseline="-25000"/>
              <a:t>1</a:t>
            </a:r>
            <a:r>
              <a:rPr lang="en-GB" sz="2000" b="1"/>
              <a:t> </a:t>
            </a:r>
            <a:r>
              <a:rPr lang="en-GB" sz="2000" b="1">
                <a:sym typeface="Symbol" pitchFamily="18" charset="2"/>
              </a:rPr>
              <a:t>    </a:t>
            </a:r>
            <a:r>
              <a:rPr lang="en-GB" sz="2000" b="1" baseline="-25000">
                <a:solidFill>
                  <a:srgbClr val="0000FF"/>
                </a:solidFill>
                <a:sym typeface="Symbol" pitchFamily="18" charset="2"/>
              </a:rPr>
              <a:t>c</a:t>
            </a:r>
            <a:r>
              <a:rPr lang="en-GB" sz="2000" b="1">
                <a:sym typeface="Symbol" pitchFamily="18" charset="2"/>
              </a:rPr>
              <a:t> R</a:t>
            </a:r>
            <a:r>
              <a:rPr lang="en-GB" sz="2000" b="1" baseline="-25000">
                <a:sym typeface="Symbol" pitchFamily="18" charset="2"/>
              </a:rPr>
              <a:t>2</a:t>
            </a:r>
            <a:r>
              <a:rPr lang="en-GB" sz="2000">
                <a:sym typeface="Symbol" pitchFamily="18" charset="2"/>
              </a:rPr>
              <a:t> = </a:t>
            </a:r>
            <a:r>
              <a:rPr lang="en-GB" sz="2000" baseline="-25000">
                <a:solidFill>
                  <a:srgbClr val="0000FF"/>
                </a:solidFill>
                <a:sym typeface="Symbol" pitchFamily="18" charset="2"/>
              </a:rPr>
              <a:t>c</a:t>
            </a:r>
            <a:r>
              <a:rPr lang="en-GB" sz="2000">
                <a:sym typeface="Symbol" pitchFamily="18" charset="2"/>
              </a:rPr>
              <a:t>(</a:t>
            </a:r>
            <a:r>
              <a:rPr lang="en-GB" sz="2000"/>
              <a:t>R</a:t>
            </a:r>
            <a:r>
              <a:rPr lang="en-GB" sz="2000" baseline="-25000"/>
              <a:t>1</a:t>
            </a:r>
            <a:r>
              <a:rPr lang="en-GB" sz="2000"/>
              <a:t> </a:t>
            </a:r>
            <a:r>
              <a:rPr lang="en-GB" sz="2000">
                <a:sym typeface="Symbol" pitchFamily="18" charset="2"/>
              </a:rPr>
              <a:t> R</a:t>
            </a:r>
            <a:r>
              <a:rPr lang="en-GB" sz="2000" baseline="-25000">
                <a:sym typeface="Symbol" pitchFamily="18" charset="2"/>
              </a:rPr>
              <a:t>2</a:t>
            </a:r>
            <a:r>
              <a:rPr lang="en-GB" sz="2000"/>
              <a:t>)</a:t>
            </a:r>
          </a:p>
          <a:p>
            <a:pPr eaLnBrk="1" hangingPunct="1"/>
            <a:r>
              <a:rPr lang="en-GB" sz="2000"/>
              <a:t>Sometimes we use the word JOIN instead of symbol </a:t>
            </a:r>
          </a:p>
          <a:p>
            <a:pPr eaLnBrk="1" hangingPunct="1"/>
            <a:r>
              <a:rPr lang="en-GB" sz="2000"/>
              <a:t>Types of joins:</a:t>
            </a:r>
          </a:p>
          <a:p>
            <a:pPr eaLnBrk="1" hangingPunct="1">
              <a:buFontTx/>
              <a:buNone/>
            </a:pPr>
            <a:r>
              <a:rPr lang="en-GB" sz="2000">
                <a:solidFill>
                  <a:schemeClr val="tx2"/>
                </a:solidFill>
                <a:sym typeface="Symbol" pitchFamily="18" charset="2"/>
              </a:rPr>
              <a:t>	</a:t>
            </a:r>
            <a:r>
              <a:rPr lang="en-GB" sz="2000">
                <a:solidFill>
                  <a:srgbClr val="FF3300"/>
                </a:solidFill>
                <a:sym typeface="Symbol" pitchFamily="18" charset="2"/>
              </a:rPr>
              <a:t>-</a:t>
            </a:r>
            <a:r>
              <a:rPr lang="en-GB" sz="2000">
                <a:solidFill>
                  <a:srgbClr val="FF3300"/>
                </a:solidFill>
              </a:rPr>
              <a:t>join</a:t>
            </a:r>
            <a:r>
              <a:rPr lang="en-GB" sz="2000"/>
              <a:t>: arbitrary conditions in the selection </a:t>
            </a:r>
          </a:p>
          <a:p>
            <a:pPr eaLnBrk="1" hangingPunct="1">
              <a:buFontTx/>
              <a:buNone/>
            </a:pPr>
            <a:r>
              <a:rPr lang="en-GB" sz="2000">
                <a:solidFill>
                  <a:schemeClr val="tx2"/>
                </a:solidFill>
              </a:rPr>
              <a:t>	</a:t>
            </a:r>
            <a:r>
              <a:rPr lang="en-GB" sz="2000">
                <a:solidFill>
                  <a:srgbClr val="FF3300"/>
                </a:solidFill>
              </a:rPr>
              <a:t>Equijoin</a:t>
            </a:r>
            <a:r>
              <a:rPr lang="en-GB" sz="2000"/>
              <a:t>: all conditions are equalities</a:t>
            </a:r>
          </a:p>
          <a:p>
            <a:pPr eaLnBrk="1" hangingPunct="1">
              <a:buFontTx/>
              <a:buNone/>
            </a:pPr>
            <a:r>
              <a:rPr lang="en-GB" sz="2000">
                <a:solidFill>
                  <a:schemeClr val="tx2"/>
                </a:solidFill>
              </a:rPr>
              <a:t>	</a:t>
            </a:r>
            <a:r>
              <a:rPr lang="en-GB" sz="2000">
                <a:solidFill>
                  <a:srgbClr val="FF3300"/>
                </a:solidFill>
              </a:rPr>
              <a:t>Natural join</a:t>
            </a:r>
            <a:r>
              <a:rPr lang="en-GB" sz="2000"/>
              <a:t>: combines two relations on the equality of the attributes with the same names</a:t>
            </a:r>
          </a:p>
          <a:p>
            <a:pPr eaLnBrk="1" hangingPunct="1"/>
            <a:r>
              <a:rPr lang="en-GB" sz="2000"/>
              <a:t>Both equijoin and natural join project only one of the redundant attributes</a:t>
            </a:r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1143000" y="3048000"/>
            <a:ext cx="261938" cy="184150"/>
            <a:chOff x="1104" y="2064"/>
            <a:chExt cx="192" cy="144"/>
          </a:xfrm>
        </p:grpSpPr>
        <p:sp>
          <p:nvSpPr>
            <p:cNvPr id="15371" name="Line 5"/>
            <p:cNvSpPr>
              <a:spLocks noChangeShapeType="1"/>
            </p:cNvSpPr>
            <p:nvPr/>
          </p:nvSpPr>
          <p:spPr bwMode="auto">
            <a:xfrm>
              <a:off x="1104" y="206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2" name="Line 6"/>
            <p:cNvSpPr>
              <a:spLocks noChangeShapeType="1"/>
            </p:cNvSpPr>
            <p:nvPr/>
          </p:nvSpPr>
          <p:spPr bwMode="auto">
            <a:xfrm flipV="1">
              <a:off x="1104" y="2064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3" name="Line 7"/>
            <p:cNvSpPr>
              <a:spLocks noChangeShapeType="1"/>
            </p:cNvSpPr>
            <p:nvPr/>
          </p:nvSpPr>
          <p:spPr bwMode="auto">
            <a:xfrm>
              <a:off x="1296" y="206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4" name="Line 8"/>
            <p:cNvSpPr>
              <a:spLocks noChangeShapeType="1"/>
            </p:cNvSpPr>
            <p:nvPr/>
          </p:nvSpPr>
          <p:spPr bwMode="auto">
            <a:xfrm>
              <a:off x="1104" y="2064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366" name="Group 9"/>
          <p:cNvGrpSpPr>
            <a:grpSpLocks/>
          </p:cNvGrpSpPr>
          <p:nvPr/>
        </p:nvGrpSpPr>
        <p:grpSpPr bwMode="auto">
          <a:xfrm>
            <a:off x="6705600" y="3429000"/>
            <a:ext cx="261938" cy="184150"/>
            <a:chOff x="1104" y="2064"/>
            <a:chExt cx="192" cy="144"/>
          </a:xfrm>
        </p:grpSpPr>
        <p:sp>
          <p:nvSpPr>
            <p:cNvPr id="15367" name="Line 10"/>
            <p:cNvSpPr>
              <a:spLocks noChangeShapeType="1"/>
            </p:cNvSpPr>
            <p:nvPr/>
          </p:nvSpPr>
          <p:spPr bwMode="auto">
            <a:xfrm>
              <a:off x="1104" y="206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68" name="Line 11"/>
            <p:cNvSpPr>
              <a:spLocks noChangeShapeType="1"/>
            </p:cNvSpPr>
            <p:nvPr/>
          </p:nvSpPr>
          <p:spPr bwMode="auto">
            <a:xfrm flipV="1">
              <a:off x="1104" y="2064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69" name="Line 12"/>
            <p:cNvSpPr>
              <a:spLocks noChangeShapeType="1"/>
            </p:cNvSpPr>
            <p:nvPr/>
          </p:nvSpPr>
          <p:spPr bwMode="auto">
            <a:xfrm>
              <a:off x="1296" y="206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0" name="Line 13"/>
            <p:cNvSpPr>
              <a:spLocks noChangeShapeType="1"/>
            </p:cNvSpPr>
            <p:nvPr/>
          </p:nvSpPr>
          <p:spPr bwMode="auto">
            <a:xfrm>
              <a:off x="1104" y="2064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7956ABC1-4DF1-4928-911E-D98422B52D95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15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sym typeface="Symbol" pitchFamily="18" charset="2"/>
              </a:rPr>
              <a:t>Natural </a:t>
            </a:r>
            <a:r>
              <a:rPr lang="en-GB"/>
              <a:t>Join Example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685800" y="1676400"/>
            <a:ext cx="7467600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0" lang="en-GB" sz="1800">
                <a:latin typeface="Arial" charset="0"/>
              </a:rPr>
              <a:t>Can_fly     </a:t>
            </a:r>
            <a:r>
              <a:rPr kumimoji="0" lang="en-GB" sz="1800" baseline="-25000">
                <a:latin typeface="Arial" charset="0"/>
              </a:rPr>
              <a:t>n</a:t>
            </a:r>
            <a:r>
              <a:rPr kumimoji="0" lang="en-GB" sz="1800">
                <a:latin typeface="Arial" charset="0"/>
              </a:rPr>
              <a:t> Plane </a:t>
            </a:r>
          </a:p>
          <a:p>
            <a:pPr marL="342900" indent="-342900"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0" lang="en-GB" sz="1800">
                <a:latin typeface="Helvetica" pitchFamily="34" charset="0"/>
              </a:rPr>
              <a:t>Can_fly JOIN</a:t>
            </a:r>
            <a:r>
              <a:rPr kumimoji="0" lang="en-GB" sz="1800" baseline="-25000">
                <a:latin typeface="Helvetica" pitchFamily="34" charset="0"/>
              </a:rPr>
              <a:t>n</a:t>
            </a:r>
            <a:r>
              <a:rPr kumimoji="0" lang="en-GB" sz="1800">
                <a:latin typeface="Helvetica" pitchFamily="34" charset="0"/>
              </a:rPr>
              <a:t> Plane </a:t>
            </a:r>
          </a:p>
          <a:p>
            <a:pPr marL="342900" indent="-342900"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0" lang="en-GB" sz="1800">
                <a:latin typeface="Helvetica" pitchFamily="34" charset="0"/>
              </a:rPr>
              <a:t>Can_fly JOIN</a:t>
            </a:r>
            <a:r>
              <a:rPr kumimoji="0" lang="en-GB" sz="1800" baseline="-25000">
                <a:latin typeface="Helvetica" pitchFamily="34" charset="0"/>
              </a:rPr>
              <a:t>Model_No</a:t>
            </a:r>
            <a:r>
              <a:rPr kumimoji="0" lang="en-GB" sz="1800">
                <a:latin typeface="Helvetica" pitchFamily="34" charset="0"/>
              </a:rPr>
              <a:t>Plane</a:t>
            </a:r>
            <a:endParaRPr kumimoji="0" lang="en-GB" sz="1800">
              <a:latin typeface="Arial" charset="0"/>
            </a:endParaRPr>
          </a:p>
          <a:p>
            <a:pPr marL="342900" indent="-342900"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0" lang="en-GB" sz="1800">
                <a:latin typeface="Helvetica" pitchFamily="34" charset="0"/>
              </a:rPr>
              <a:t>Can_fly JOIN</a:t>
            </a:r>
            <a:r>
              <a:rPr kumimoji="0" lang="en-GB" sz="1800" baseline="-25000">
                <a:latin typeface="Helvetica" pitchFamily="34" charset="0"/>
              </a:rPr>
              <a:t>Can_fly.Model_No=Plane.Model_No</a:t>
            </a:r>
            <a:r>
              <a:rPr kumimoji="0" lang="en-GB" sz="1800">
                <a:latin typeface="Helvetica" pitchFamily="34" charset="0"/>
              </a:rPr>
              <a:t>Plane</a:t>
            </a:r>
          </a:p>
          <a:p>
            <a:pPr marL="342900" indent="-342900"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kumimoji="0" lang="en-GB" sz="2000" b="1">
              <a:latin typeface="Arial" charset="0"/>
            </a:endParaRPr>
          </a:p>
          <a:p>
            <a:pPr marL="342900" indent="-342900"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endParaRPr kumimoji="0" lang="en-GB" sz="2000" b="1" baseline="-25000">
              <a:latin typeface="Arial" charset="0"/>
            </a:endParaRP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641350" y="3436938"/>
            <a:ext cx="1844675" cy="2606675"/>
            <a:chOff x="-3" y="-3"/>
            <a:chExt cx="944" cy="1546"/>
          </a:xfrm>
        </p:grpSpPr>
        <p:grpSp>
          <p:nvGrpSpPr>
            <p:cNvPr id="16571" name="Group 5"/>
            <p:cNvGrpSpPr>
              <a:grpSpLocks/>
            </p:cNvGrpSpPr>
            <p:nvPr/>
          </p:nvGrpSpPr>
          <p:grpSpPr bwMode="auto">
            <a:xfrm>
              <a:off x="0" y="0"/>
              <a:ext cx="938" cy="1540"/>
              <a:chOff x="0" y="0"/>
              <a:chExt cx="938" cy="1540"/>
            </a:xfrm>
          </p:grpSpPr>
          <p:grpSp>
            <p:nvGrpSpPr>
              <p:cNvPr id="16573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440" cy="154"/>
                <a:chOff x="0" y="0"/>
                <a:chExt cx="440" cy="154"/>
              </a:xfrm>
            </p:grpSpPr>
            <p:sp>
              <p:nvSpPr>
                <p:cNvPr id="16633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40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6634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40" cy="154"/>
                  <a:chOff x="0" y="0"/>
                  <a:chExt cx="440" cy="154"/>
                </a:xfrm>
              </p:grpSpPr>
              <p:sp>
                <p:nvSpPr>
                  <p:cNvPr id="1663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4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Emp_No</a:t>
                    </a:r>
                    <a:endParaRPr kumimoji="0" lang="en-GB" sz="1200"/>
                  </a:p>
                </p:txBody>
              </p:sp>
              <p:sp>
                <p:nvSpPr>
                  <p:cNvPr id="1663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40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574" name="Group 11"/>
              <p:cNvGrpSpPr>
                <a:grpSpLocks/>
              </p:cNvGrpSpPr>
              <p:nvPr/>
            </p:nvGrpSpPr>
            <p:grpSpPr bwMode="auto">
              <a:xfrm>
                <a:off x="440" y="0"/>
                <a:ext cx="498" cy="154"/>
                <a:chOff x="440" y="0"/>
                <a:chExt cx="498" cy="154"/>
              </a:xfrm>
            </p:grpSpPr>
            <p:sp>
              <p:nvSpPr>
                <p:cNvPr id="16629" name="Rectangle 12"/>
                <p:cNvSpPr>
                  <a:spLocks noChangeArrowheads="1"/>
                </p:cNvSpPr>
                <p:nvPr/>
              </p:nvSpPr>
              <p:spPr bwMode="auto">
                <a:xfrm>
                  <a:off x="440" y="0"/>
                  <a:ext cx="49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6630" name="Group 13"/>
                <p:cNvGrpSpPr>
                  <a:grpSpLocks/>
                </p:cNvGrpSpPr>
                <p:nvPr/>
              </p:nvGrpSpPr>
              <p:grpSpPr bwMode="auto">
                <a:xfrm>
                  <a:off x="440" y="0"/>
                  <a:ext cx="498" cy="154"/>
                  <a:chOff x="440" y="0"/>
                  <a:chExt cx="498" cy="154"/>
                </a:xfrm>
              </p:grpSpPr>
              <p:sp>
                <p:nvSpPr>
                  <p:cNvPr id="16631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40" y="0"/>
                    <a:ext cx="4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Model_No</a:t>
                    </a:r>
                    <a:endParaRPr kumimoji="0" lang="en-GB" sz="1200"/>
                  </a:p>
                </p:txBody>
              </p:sp>
              <p:sp>
                <p:nvSpPr>
                  <p:cNvPr id="16632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40" y="0"/>
                    <a:ext cx="4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575" name="Group 16"/>
              <p:cNvGrpSpPr>
                <a:grpSpLocks/>
              </p:cNvGrpSpPr>
              <p:nvPr/>
            </p:nvGrpSpPr>
            <p:grpSpPr bwMode="auto">
              <a:xfrm>
                <a:off x="0" y="154"/>
                <a:ext cx="440" cy="154"/>
                <a:chOff x="0" y="154"/>
                <a:chExt cx="440" cy="154"/>
              </a:xfrm>
            </p:grpSpPr>
            <p:sp>
              <p:nvSpPr>
                <p:cNvPr id="16627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1001</a:t>
                  </a:r>
                  <a:endParaRPr kumimoji="0" lang="en-GB" sz="1200"/>
                </a:p>
              </p:txBody>
            </p:sp>
            <p:sp>
              <p:nvSpPr>
                <p:cNvPr id="16628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76" name="Group 19"/>
              <p:cNvGrpSpPr>
                <a:grpSpLocks/>
              </p:cNvGrpSpPr>
              <p:nvPr/>
            </p:nvGrpSpPr>
            <p:grpSpPr bwMode="auto">
              <a:xfrm>
                <a:off x="440" y="154"/>
                <a:ext cx="498" cy="154"/>
                <a:chOff x="440" y="154"/>
                <a:chExt cx="498" cy="154"/>
              </a:xfrm>
            </p:grpSpPr>
            <p:sp>
              <p:nvSpPr>
                <p:cNvPr id="16625" name="Rectangle 20"/>
                <p:cNvSpPr>
                  <a:spLocks noChangeArrowheads="1"/>
                </p:cNvSpPr>
                <p:nvPr/>
              </p:nvSpPr>
              <p:spPr bwMode="auto">
                <a:xfrm>
                  <a:off x="440" y="15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tx2"/>
                      </a:solidFill>
                      <a:latin typeface="Arial" charset="0"/>
                      <a:cs typeface="Arial" charset="0"/>
                    </a:rPr>
                    <a:t>B727</a:t>
                  </a:r>
                  <a:endParaRPr kumimoji="0" lang="en-GB" sz="12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6626" name="Rectangle 21"/>
                <p:cNvSpPr>
                  <a:spLocks noChangeArrowheads="1"/>
                </p:cNvSpPr>
                <p:nvPr/>
              </p:nvSpPr>
              <p:spPr bwMode="auto">
                <a:xfrm>
                  <a:off x="440" y="15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77" name="Group 22"/>
              <p:cNvGrpSpPr>
                <a:grpSpLocks/>
              </p:cNvGrpSpPr>
              <p:nvPr/>
            </p:nvGrpSpPr>
            <p:grpSpPr bwMode="auto">
              <a:xfrm>
                <a:off x="0" y="308"/>
                <a:ext cx="440" cy="154"/>
                <a:chOff x="0" y="308"/>
                <a:chExt cx="440" cy="154"/>
              </a:xfrm>
            </p:grpSpPr>
            <p:sp>
              <p:nvSpPr>
                <p:cNvPr id="16623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1001</a:t>
                  </a:r>
                  <a:endParaRPr kumimoji="0" lang="en-GB" sz="1200"/>
                </a:p>
              </p:txBody>
            </p:sp>
            <p:sp>
              <p:nvSpPr>
                <p:cNvPr id="16624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78" name="Group 25"/>
              <p:cNvGrpSpPr>
                <a:grpSpLocks/>
              </p:cNvGrpSpPr>
              <p:nvPr/>
            </p:nvGrpSpPr>
            <p:grpSpPr bwMode="auto">
              <a:xfrm>
                <a:off x="440" y="308"/>
                <a:ext cx="498" cy="154"/>
                <a:chOff x="440" y="308"/>
                <a:chExt cx="498" cy="154"/>
              </a:xfrm>
            </p:grpSpPr>
            <p:sp>
              <p:nvSpPr>
                <p:cNvPr id="16621" name="Rectangle 26"/>
                <p:cNvSpPr>
                  <a:spLocks noChangeArrowheads="1"/>
                </p:cNvSpPr>
                <p:nvPr/>
              </p:nvSpPr>
              <p:spPr bwMode="auto">
                <a:xfrm>
                  <a:off x="440" y="30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1"/>
                      </a:solidFill>
                      <a:latin typeface="Arial" charset="0"/>
                      <a:cs typeface="Arial" charset="0"/>
                    </a:rPr>
                    <a:t>B747</a:t>
                  </a:r>
                  <a:endParaRPr kumimoji="0" lang="en-GB" sz="12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6622" name="Rectangle 27"/>
                <p:cNvSpPr>
                  <a:spLocks noChangeArrowheads="1"/>
                </p:cNvSpPr>
                <p:nvPr/>
              </p:nvSpPr>
              <p:spPr bwMode="auto">
                <a:xfrm>
                  <a:off x="440" y="30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79" name="Group 28"/>
              <p:cNvGrpSpPr>
                <a:grpSpLocks/>
              </p:cNvGrpSpPr>
              <p:nvPr/>
            </p:nvGrpSpPr>
            <p:grpSpPr bwMode="auto">
              <a:xfrm>
                <a:off x="0" y="462"/>
                <a:ext cx="440" cy="154"/>
                <a:chOff x="0" y="462"/>
                <a:chExt cx="440" cy="154"/>
              </a:xfrm>
            </p:grpSpPr>
            <p:sp>
              <p:nvSpPr>
                <p:cNvPr id="16619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1001</a:t>
                  </a:r>
                  <a:endParaRPr kumimoji="0" lang="en-GB" sz="1200"/>
                </a:p>
              </p:txBody>
            </p:sp>
            <p:sp>
              <p:nvSpPr>
                <p:cNvPr id="16620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80" name="Group 31"/>
              <p:cNvGrpSpPr>
                <a:grpSpLocks/>
              </p:cNvGrpSpPr>
              <p:nvPr/>
            </p:nvGrpSpPr>
            <p:grpSpPr bwMode="auto">
              <a:xfrm>
                <a:off x="440" y="462"/>
                <a:ext cx="498" cy="154"/>
                <a:chOff x="440" y="462"/>
                <a:chExt cx="498" cy="154"/>
              </a:xfrm>
            </p:grpSpPr>
            <p:sp>
              <p:nvSpPr>
                <p:cNvPr id="16617" name="Rectangle 32"/>
                <p:cNvSpPr>
                  <a:spLocks noChangeArrowheads="1"/>
                </p:cNvSpPr>
                <p:nvPr/>
              </p:nvSpPr>
              <p:spPr bwMode="auto">
                <a:xfrm>
                  <a:off x="440" y="46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DC10</a:t>
                  </a:r>
                  <a:endParaRPr kumimoji="0" lang="en-GB" sz="1200"/>
                </a:p>
              </p:txBody>
            </p:sp>
            <p:sp>
              <p:nvSpPr>
                <p:cNvPr id="16618" name="Rectangle 33"/>
                <p:cNvSpPr>
                  <a:spLocks noChangeArrowheads="1"/>
                </p:cNvSpPr>
                <p:nvPr/>
              </p:nvSpPr>
              <p:spPr bwMode="auto">
                <a:xfrm>
                  <a:off x="440" y="46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81" name="Group 34"/>
              <p:cNvGrpSpPr>
                <a:grpSpLocks/>
              </p:cNvGrpSpPr>
              <p:nvPr/>
            </p:nvGrpSpPr>
            <p:grpSpPr bwMode="auto">
              <a:xfrm>
                <a:off x="0" y="616"/>
                <a:ext cx="440" cy="154"/>
                <a:chOff x="0" y="616"/>
                <a:chExt cx="440" cy="154"/>
              </a:xfrm>
            </p:grpSpPr>
            <p:sp>
              <p:nvSpPr>
                <p:cNvPr id="16615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1002</a:t>
                  </a:r>
                  <a:endParaRPr kumimoji="0" lang="en-GB" sz="1200"/>
                </a:p>
              </p:txBody>
            </p:sp>
            <p:sp>
              <p:nvSpPr>
                <p:cNvPr id="16616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82" name="Group 37"/>
              <p:cNvGrpSpPr>
                <a:grpSpLocks/>
              </p:cNvGrpSpPr>
              <p:nvPr/>
            </p:nvGrpSpPr>
            <p:grpSpPr bwMode="auto">
              <a:xfrm>
                <a:off x="440" y="616"/>
                <a:ext cx="498" cy="154"/>
                <a:chOff x="440" y="616"/>
                <a:chExt cx="498" cy="154"/>
              </a:xfrm>
            </p:grpSpPr>
            <p:sp>
              <p:nvSpPr>
                <p:cNvPr id="16613" name="Rectangle 38"/>
                <p:cNvSpPr>
                  <a:spLocks noChangeArrowheads="1"/>
                </p:cNvSpPr>
                <p:nvPr/>
              </p:nvSpPr>
              <p:spPr bwMode="auto">
                <a:xfrm>
                  <a:off x="440" y="61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A320</a:t>
                  </a:r>
                  <a:endParaRPr kumimoji="0" lang="en-GB" sz="1200"/>
                </a:p>
              </p:txBody>
            </p:sp>
            <p:sp>
              <p:nvSpPr>
                <p:cNvPr id="16614" name="Rectangle 39"/>
                <p:cNvSpPr>
                  <a:spLocks noChangeArrowheads="1"/>
                </p:cNvSpPr>
                <p:nvPr/>
              </p:nvSpPr>
              <p:spPr bwMode="auto">
                <a:xfrm>
                  <a:off x="440" y="61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83" name="Group 40"/>
              <p:cNvGrpSpPr>
                <a:grpSpLocks/>
              </p:cNvGrpSpPr>
              <p:nvPr/>
            </p:nvGrpSpPr>
            <p:grpSpPr bwMode="auto">
              <a:xfrm>
                <a:off x="0" y="770"/>
                <a:ext cx="440" cy="154"/>
                <a:chOff x="0" y="770"/>
                <a:chExt cx="440" cy="154"/>
              </a:xfrm>
            </p:grpSpPr>
            <p:sp>
              <p:nvSpPr>
                <p:cNvPr id="16611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1002</a:t>
                  </a:r>
                  <a:endParaRPr kumimoji="0" lang="en-GB" sz="1200"/>
                </a:p>
              </p:txBody>
            </p:sp>
            <p:sp>
              <p:nvSpPr>
                <p:cNvPr id="16612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84" name="Group 43"/>
              <p:cNvGrpSpPr>
                <a:grpSpLocks/>
              </p:cNvGrpSpPr>
              <p:nvPr/>
            </p:nvGrpSpPr>
            <p:grpSpPr bwMode="auto">
              <a:xfrm>
                <a:off x="440" y="770"/>
                <a:ext cx="498" cy="154"/>
                <a:chOff x="440" y="770"/>
                <a:chExt cx="498" cy="154"/>
              </a:xfrm>
            </p:grpSpPr>
            <p:sp>
              <p:nvSpPr>
                <p:cNvPr id="16609" name="Rectangle 44"/>
                <p:cNvSpPr>
                  <a:spLocks noChangeArrowheads="1"/>
                </p:cNvSpPr>
                <p:nvPr/>
              </p:nvSpPr>
              <p:spPr bwMode="auto">
                <a:xfrm>
                  <a:off x="440" y="770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A340</a:t>
                  </a:r>
                  <a:endParaRPr kumimoji="0" lang="en-GB" sz="1200"/>
                </a:p>
              </p:txBody>
            </p:sp>
            <p:sp>
              <p:nvSpPr>
                <p:cNvPr id="16610" name="Rectangle 45"/>
                <p:cNvSpPr>
                  <a:spLocks noChangeArrowheads="1"/>
                </p:cNvSpPr>
                <p:nvPr/>
              </p:nvSpPr>
              <p:spPr bwMode="auto">
                <a:xfrm>
                  <a:off x="440" y="770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85" name="Group 46"/>
              <p:cNvGrpSpPr>
                <a:grpSpLocks/>
              </p:cNvGrpSpPr>
              <p:nvPr/>
            </p:nvGrpSpPr>
            <p:grpSpPr bwMode="auto">
              <a:xfrm>
                <a:off x="0" y="924"/>
                <a:ext cx="440" cy="154"/>
                <a:chOff x="0" y="924"/>
                <a:chExt cx="440" cy="154"/>
              </a:xfrm>
            </p:grpSpPr>
            <p:sp>
              <p:nvSpPr>
                <p:cNvPr id="16607" name="Rectangle 47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1002</a:t>
                  </a:r>
                  <a:endParaRPr kumimoji="0" lang="en-GB" sz="1200"/>
                </a:p>
              </p:txBody>
            </p:sp>
            <p:sp>
              <p:nvSpPr>
                <p:cNvPr id="16608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86" name="Group 49"/>
              <p:cNvGrpSpPr>
                <a:grpSpLocks/>
              </p:cNvGrpSpPr>
              <p:nvPr/>
            </p:nvGrpSpPr>
            <p:grpSpPr bwMode="auto">
              <a:xfrm>
                <a:off x="440" y="924"/>
                <a:ext cx="498" cy="154"/>
                <a:chOff x="440" y="924"/>
                <a:chExt cx="498" cy="154"/>
              </a:xfrm>
            </p:grpSpPr>
            <p:sp>
              <p:nvSpPr>
                <p:cNvPr id="16605" name="Rectangle 50"/>
                <p:cNvSpPr>
                  <a:spLocks noChangeArrowheads="1"/>
                </p:cNvSpPr>
                <p:nvPr/>
              </p:nvSpPr>
              <p:spPr bwMode="auto">
                <a:xfrm>
                  <a:off x="440" y="92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B757</a:t>
                  </a:r>
                  <a:endParaRPr kumimoji="0" lang="en-GB" sz="1200"/>
                </a:p>
              </p:txBody>
            </p:sp>
            <p:sp>
              <p:nvSpPr>
                <p:cNvPr id="16606" name="Rectangle 51"/>
                <p:cNvSpPr>
                  <a:spLocks noChangeArrowheads="1"/>
                </p:cNvSpPr>
                <p:nvPr/>
              </p:nvSpPr>
              <p:spPr bwMode="auto">
                <a:xfrm>
                  <a:off x="440" y="92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87" name="Group 52"/>
              <p:cNvGrpSpPr>
                <a:grpSpLocks/>
              </p:cNvGrpSpPr>
              <p:nvPr/>
            </p:nvGrpSpPr>
            <p:grpSpPr bwMode="auto">
              <a:xfrm>
                <a:off x="0" y="1078"/>
                <a:ext cx="440" cy="154"/>
                <a:chOff x="0" y="1078"/>
                <a:chExt cx="440" cy="154"/>
              </a:xfrm>
            </p:grpSpPr>
            <p:sp>
              <p:nvSpPr>
                <p:cNvPr id="16603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1002</a:t>
                  </a:r>
                  <a:endParaRPr kumimoji="0" lang="en-GB" sz="1200"/>
                </a:p>
              </p:txBody>
            </p:sp>
            <p:sp>
              <p:nvSpPr>
                <p:cNvPr id="16604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88" name="Group 55"/>
              <p:cNvGrpSpPr>
                <a:grpSpLocks/>
              </p:cNvGrpSpPr>
              <p:nvPr/>
            </p:nvGrpSpPr>
            <p:grpSpPr bwMode="auto">
              <a:xfrm>
                <a:off x="440" y="1078"/>
                <a:ext cx="498" cy="154"/>
                <a:chOff x="440" y="1078"/>
                <a:chExt cx="498" cy="154"/>
              </a:xfrm>
            </p:grpSpPr>
            <p:sp>
              <p:nvSpPr>
                <p:cNvPr id="16601" name="Rectangle 56"/>
                <p:cNvSpPr>
                  <a:spLocks noChangeArrowheads="1"/>
                </p:cNvSpPr>
                <p:nvPr/>
              </p:nvSpPr>
              <p:spPr bwMode="auto">
                <a:xfrm>
                  <a:off x="440" y="107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6602" name="Rectangle 57"/>
                <p:cNvSpPr>
                  <a:spLocks noChangeArrowheads="1"/>
                </p:cNvSpPr>
                <p:nvPr/>
              </p:nvSpPr>
              <p:spPr bwMode="auto">
                <a:xfrm>
                  <a:off x="440" y="107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89" name="Group 58"/>
              <p:cNvGrpSpPr>
                <a:grpSpLocks/>
              </p:cNvGrpSpPr>
              <p:nvPr/>
            </p:nvGrpSpPr>
            <p:grpSpPr bwMode="auto">
              <a:xfrm>
                <a:off x="0" y="1232"/>
                <a:ext cx="440" cy="154"/>
                <a:chOff x="0" y="1232"/>
                <a:chExt cx="440" cy="154"/>
              </a:xfrm>
            </p:grpSpPr>
            <p:sp>
              <p:nvSpPr>
                <p:cNvPr id="16599" name="Rectangle 59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1003</a:t>
                  </a:r>
                  <a:endParaRPr kumimoji="0" lang="en-GB" sz="1200"/>
                </a:p>
              </p:txBody>
            </p:sp>
            <p:sp>
              <p:nvSpPr>
                <p:cNvPr id="16600" name="Rectangle 60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90" name="Group 61"/>
              <p:cNvGrpSpPr>
                <a:grpSpLocks/>
              </p:cNvGrpSpPr>
              <p:nvPr/>
            </p:nvGrpSpPr>
            <p:grpSpPr bwMode="auto">
              <a:xfrm>
                <a:off x="440" y="1232"/>
                <a:ext cx="498" cy="154"/>
                <a:chOff x="440" y="1232"/>
                <a:chExt cx="498" cy="154"/>
              </a:xfrm>
            </p:grpSpPr>
            <p:sp>
              <p:nvSpPr>
                <p:cNvPr id="16597" name="Rectangle 62"/>
                <p:cNvSpPr>
                  <a:spLocks noChangeArrowheads="1"/>
                </p:cNvSpPr>
                <p:nvPr/>
              </p:nvSpPr>
              <p:spPr bwMode="auto">
                <a:xfrm>
                  <a:off x="440" y="123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A310</a:t>
                  </a:r>
                  <a:endParaRPr kumimoji="0" lang="en-GB" sz="1200"/>
                </a:p>
              </p:txBody>
            </p:sp>
            <p:sp>
              <p:nvSpPr>
                <p:cNvPr id="16598" name="Rectangle 63"/>
                <p:cNvSpPr>
                  <a:spLocks noChangeArrowheads="1"/>
                </p:cNvSpPr>
                <p:nvPr/>
              </p:nvSpPr>
              <p:spPr bwMode="auto">
                <a:xfrm>
                  <a:off x="440" y="123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91" name="Group 64"/>
              <p:cNvGrpSpPr>
                <a:grpSpLocks/>
              </p:cNvGrpSpPr>
              <p:nvPr/>
            </p:nvGrpSpPr>
            <p:grpSpPr bwMode="auto">
              <a:xfrm>
                <a:off x="0" y="1386"/>
                <a:ext cx="440" cy="154"/>
                <a:chOff x="0" y="1386"/>
                <a:chExt cx="440" cy="154"/>
              </a:xfrm>
            </p:grpSpPr>
            <p:sp>
              <p:nvSpPr>
                <p:cNvPr id="16595" name="Rectangle 65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1003</a:t>
                  </a:r>
                  <a:endParaRPr kumimoji="0" lang="en-GB" sz="1200"/>
                </a:p>
              </p:txBody>
            </p:sp>
            <p:sp>
              <p:nvSpPr>
                <p:cNvPr id="16596" name="Rectangle 66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92" name="Group 67"/>
              <p:cNvGrpSpPr>
                <a:grpSpLocks/>
              </p:cNvGrpSpPr>
              <p:nvPr/>
            </p:nvGrpSpPr>
            <p:grpSpPr bwMode="auto">
              <a:xfrm>
                <a:off x="440" y="1386"/>
                <a:ext cx="498" cy="154"/>
                <a:chOff x="440" y="1386"/>
                <a:chExt cx="498" cy="154"/>
              </a:xfrm>
            </p:grpSpPr>
            <p:sp>
              <p:nvSpPr>
                <p:cNvPr id="16593" name="Rectangle 68"/>
                <p:cNvSpPr>
                  <a:spLocks noChangeArrowheads="1"/>
                </p:cNvSpPr>
                <p:nvPr/>
              </p:nvSpPr>
              <p:spPr bwMode="auto">
                <a:xfrm>
                  <a:off x="440" y="138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6594" name="Rectangle 69"/>
                <p:cNvSpPr>
                  <a:spLocks noChangeArrowheads="1"/>
                </p:cNvSpPr>
                <p:nvPr/>
              </p:nvSpPr>
              <p:spPr bwMode="auto">
                <a:xfrm>
                  <a:off x="440" y="138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6572" name="Rectangle 70"/>
            <p:cNvSpPr>
              <a:spLocks noChangeArrowheads="1"/>
            </p:cNvSpPr>
            <p:nvPr/>
          </p:nvSpPr>
          <p:spPr bwMode="auto">
            <a:xfrm>
              <a:off x="-3" y="-3"/>
              <a:ext cx="944" cy="154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390" name="Text Box 71"/>
          <p:cNvSpPr txBox="1">
            <a:spLocks noChangeArrowheads="1"/>
          </p:cNvSpPr>
          <p:nvPr/>
        </p:nvSpPr>
        <p:spPr bwMode="auto">
          <a:xfrm>
            <a:off x="2587625" y="474345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b="1" baseline="-25000">
              <a:latin typeface="Arial" charset="0"/>
            </a:endParaRPr>
          </a:p>
        </p:txBody>
      </p:sp>
      <p:grpSp>
        <p:nvGrpSpPr>
          <p:cNvPr id="16391" name="Group 72"/>
          <p:cNvGrpSpPr>
            <a:grpSpLocks/>
          </p:cNvGrpSpPr>
          <p:nvPr/>
        </p:nvGrpSpPr>
        <p:grpSpPr bwMode="auto">
          <a:xfrm>
            <a:off x="3536950" y="3360738"/>
            <a:ext cx="1757363" cy="2682875"/>
            <a:chOff x="-3" y="-3"/>
            <a:chExt cx="867" cy="1546"/>
          </a:xfrm>
        </p:grpSpPr>
        <p:grpSp>
          <p:nvGrpSpPr>
            <p:cNvPr id="16505" name="Group 73"/>
            <p:cNvGrpSpPr>
              <a:grpSpLocks/>
            </p:cNvGrpSpPr>
            <p:nvPr/>
          </p:nvGrpSpPr>
          <p:grpSpPr bwMode="auto">
            <a:xfrm>
              <a:off x="0" y="0"/>
              <a:ext cx="861" cy="1540"/>
              <a:chOff x="0" y="0"/>
              <a:chExt cx="861" cy="1540"/>
            </a:xfrm>
          </p:grpSpPr>
          <p:grpSp>
            <p:nvGrpSpPr>
              <p:cNvPr id="16507" name="Group 74"/>
              <p:cNvGrpSpPr>
                <a:grpSpLocks/>
              </p:cNvGrpSpPr>
              <p:nvPr/>
            </p:nvGrpSpPr>
            <p:grpSpPr bwMode="auto">
              <a:xfrm>
                <a:off x="0" y="0"/>
                <a:ext cx="363" cy="154"/>
                <a:chOff x="0" y="0"/>
                <a:chExt cx="363" cy="154"/>
              </a:xfrm>
            </p:grpSpPr>
            <p:sp>
              <p:nvSpPr>
                <p:cNvPr id="16567" name="Rectangle 7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3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6568" name="Group 7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63" cy="154"/>
                  <a:chOff x="0" y="0"/>
                  <a:chExt cx="363" cy="154"/>
                </a:xfrm>
              </p:grpSpPr>
              <p:sp>
                <p:nvSpPr>
                  <p:cNvPr id="16569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3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Maker</a:t>
                    </a:r>
                    <a:endParaRPr kumimoji="0" lang="en-GB" sz="1200"/>
                  </a:p>
                </p:txBody>
              </p:sp>
              <p:sp>
                <p:nvSpPr>
                  <p:cNvPr id="16570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3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508" name="Group 79"/>
              <p:cNvGrpSpPr>
                <a:grpSpLocks/>
              </p:cNvGrpSpPr>
              <p:nvPr/>
            </p:nvGrpSpPr>
            <p:grpSpPr bwMode="auto">
              <a:xfrm>
                <a:off x="363" y="0"/>
                <a:ext cx="498" cy="154"/>
                <a:chOff x="363" y="0"/>
                <a:chExt cx="498" cy="154"/>
              </a:xfrm>
            </p:grpSpPr>
            <p:sp>
              <p:nvSpPr>
                <p:cNvPr id="16563" name="Rectangle 80"/>
                <p:cNvSpPr>
                  <a:spLocks noChangeArrowheads="1"/>
                </p:cNvSpPr>
                <p:nvPr/>
              </p:nvSpPr>
              <p:spPr bwMode="auto">
                <a:xfrm>
                  <a:off x="363" y="0"/>
                  <a:ext cx="49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6564" name="Group 81"/>
                <p:cNvGrpSpPr>
                  <a:grpSpLocks/>
                </p:cNvGrpSpPr>
                <p:nvPr/>
              </p:nvGrpSpPr>
              <p:grpSpPr bwMode="auto">
                <a:xfrm>
                  <a:off x="363" y="0"/>
                  <a:ext cx="498" cy="154"/>
                  <a:chOff x="363" y="0"/>
                  <a:chExt cx="498" cy="154"/>
                </a:xfrm>
              </p:grpSpPr>
              <p:sp>
                <p:nvSpPr>
                  <p:cNvPr id="16565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363" y="0"/>
                    <a:ext cx="4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Model_No</a:t>
                    </a:r>
                    <a:endParaRPr kumimoji="0" lang="en-GB" sz="1200"/>
                  </a:p>
                </p:txBody>
              </p:sp>
              <p:sp>
                <p:nvSpPr>
                  <p:cNvPr id="16566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63" y="0"/>
                    <a:ext cx="4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509" name="Group 84"/>
              <p:cNvGrpSpPr>
                <a:grpSpLocks/>
              </p:cNvGrpSpPr>
              <p:nvPr/>
            </p:nvGrpSpPr>
            <p:grpSpPr bwMode="auto">
              <a:xfrm>
                <a:off x="0" y="154"/>
                <a:ext cx="363" cy="154"/>
                <a:chOff x="0" y="154"/>
                <a:chExt cx="363" cy="154"/>
              </a:xfrm>
            </p:grpSpPr>
            <p:sp>
              <p:nvSpPr>
                <p:cNvPr id="16561" name="Rectangle 85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6562" name="Rectangle 86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10" name="Group 87"/>
              <p:cNvGrpSpPr>
                <a:grpSpLocks/>
              </p:cNvGrpSpPr>
              <p:nvPr/>
            </p:nvGrpSpPr>
            <p:grpSpPr bwMode="auto">
              <a:xfrm>
                <a:off x="363" y="154"/>
                <a:ext cx="498" cy="154"/>
                <a:chOff x="363" y="154"/>
                <a:chExt cx="498" cy="154"/>
              </a:xfrm>
            </p:grpSpPr>
            <p:sp>
              <p:nvSpPr>
                <p:cNvPr id="16559" name="Rectangle 88"/>
                <p:cNvSpPr>
                  <a:spLocks noChangeArrowheads="1"/>
                </p:cNvSpPr>
                <p:nvPr/>
              </p:nvSpPr>
              <p:spPr bwMode="auto">
                <a:xfrm>
                  <a:off x="363" y="15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A310</a:t>
                  </a:r>
                  <a:endParaRPr kumimoji="0" lang="en-GB" sz="1200"/>
                </a:p>
              </p:txBody>
            </p:sp>
            <p:sp>
              <p:nvSpPr>
                <p:cNvPr id="16560" name="Rectangle 89"/>
                <p:cNvSpPr>
                  <a:spLocks noChangeArrowheads="1"/>
                </p:cNvSpPr>
                <p:nvPr/>
              </p:nvSpPr>
              <p:spPr bwMode="auto">
                <a:xfrm>
                  <a:off x="363" y="15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11" name="Group 90"/>
              <p:cNvGrpSpPr>
                <a:grpSpLocks/>
              </p:cNvGrpSpPr>
              <p:nvPr/>
            </p:nvGrpSpPr>
            <p:grpSpPr bwMode="auto">
              <a:xfrm>
                <a:off x="0" y="308"/>
                <a:ext cx="363" cy="154"/>
                <a:chOff x="0" y="308"/>
                <a:chExt cx="363" cy="154"/>
              </a:xfrm>
            </p:grpSpPr>
            <p:sp>
              <p:nvSpPr>
                <p:cNvPr id="16557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6558" name="Rectangle 92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12" name="Group 93"/>
              <p:cNvGrpSpPr>
                <a:grpSpLocks/>
              </p:cNvGrpSpPr>
              <p:nvPr/>
            </p:nvGrpSpPr>
            <p:grpSpPr bwMode="auto">
              <a:xfrm>
                <a:off x="363" y="308"/>
                <a:ext cx="498" cy="154"/>
                <a:chOff x="363" y="308"/>
                <a:chExt cx="498" cy="154"/>
              </a:xfrm>
            </p:grpSpPr>
            <p:sp>
              <p:nvSpPr>
                <p:cNvPr id="16555" name="Rectangle 94"/>
                <p:cNvSpPr>
                  <a:spLocks noChangeArrowheads="1"/>
                </p:cNvSpPr>
                <p:nvPr/>
              </p:nvSpPr>
              <p:spPr bwMode="auto">
                <a:xfrm>
                  <a:off x="363" y="30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A320</a:t>
                  </a:r>
                  <a:endParaRPr kumimoji="0" lang="en-GB" sz="1200"/>
                </a:p>
              </p:txBody>
            </p:sp>
            <p:sp>
              <p:nvSpPr>
                <p:cNvPr id="16556" name="Rectangle 95"/>
                <p:cNvSpPr>
                  <a:spLocks noChangeArrowheads="1"/>
                </p:cNvSpPr>
                <p:nvPr/>
              </p:nvSpPr>
              <p:spPr bwMode="auto">
                <a:xfrm>
                  <a:off x="363" y="30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13" name="Group 96"/>
              <p:cNvGrpSpPr>
                <a:grpSpLocks/>
              </p:cNvGrpSpPr>
              <p:nvPr/>
            </p:nvGrpSpPr>
            <p:grpSpPr bwMode="auto">
              <a:xfrm>
                <a:off x="0" y="462"/>
                <a:ext cx="363" cy="154"/>
                <a:chOff x="0" y="462"/>
                <a:chExt cx="363" cy="154"/>
              </a:xfrm>
            </p:grpSpPr>
            <p:sp>
              <p:nvSpPr>
                <p:cNvPr id="16553" name="Rectangle 97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6554" name="Rectangle 98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14" name="Group 99"/>
              <p:cNvGrpSpPr>
                <a:grpSpLocks/>
              </p:cNvGrpSpPr>
              <p:nvPr/>
            </p:nvGrpSpPr>
            <p:grpSpPr bwMode="auto">
              <a:xfrm>
                <a:off x="363" y="462"/>
                <a:ext cx="498" cy="154"/>
                <a:chOff x="363" y="462"/>
                <a:chExt cx="498" cy="154"/>
              </a:xfrm>
            </p:grpSpPr>
            <p:sp>
              <p:nvSpPr>
                <p:cNvPr id="16551" name="Rectangle 100"/>
                <p:cNvSpPr>
                  <a:spLocks noChangeArrowheads="1"/>
                </p:cNvSpPr>
                <p:nvPr/>
              </p:nvSpPr>
              <p:spPr bwMode="auto">
                <a:xfrm>
                  <a:off x="363" y="46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A330</a:t>
                  </a:r>
                  <a:endParaRPr kumimoji="0" lang="en-GB" sz="1200"/>
                </a:p>
              </p:txBody>
            </p:sp>
            <p:sp>
              <p:nvSpPr>
                <p:cNvPr id="16552" name="Rectangle 101"/>
                <p:cNvSpPr>
                  <a:spLocks noChangeArrowheads="1"/>
                </p:cNvSpPr>
                <p:nvPr/>
              </p:nvSpPr>
              <p:spPr bwMode="auto">
                <a:xfrm>
                  <a:off x="363" y="46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15" name="Group 102"/>
              <p:cNvGrpSpPr>
                <a:grpSpLocks/>
              </p:cNvGrpSpPr>
              <p:nvPr/>
            </p:nvGrpSpPr>
            <p:grpSpPr bwMode="auto">
              <a:xfrm>
                <a:off x="0" y="616"/>
                <a:ext cx="363" cy="154"/>
                <a:chOff x="0" y="616"/>
                <a:chExt cx="363" cy="154"/>
              </a:xfrm>
            </p:grpSpPr>
            <p:sp>
              <p:nvSpPr>
                <p:cNvPr id="16549" name="Rectangle 103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6550" name="Rectangle 104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16" name="Group 105"/>
              <p:cNvGrpSpPr>
                <a:grpSpLocks/>
              </p:cNvGrpSpPr>
              <p:nvPr/>
            </p:nvGrpSpPr>
            <p:grpSpPr bwMode="auto">
              <a:xfrm>
                <a:off x="363" y="616"/>
                <a:ext cx="498" cy="154"/>
                <a:chOff x="363" y="616"/>
                <a:chExt cx="498" cy="154"/>
              </a:xfrm>
            </p:grpSpPr>
            <p:sp>
              <p:nvSpPr>
                <p:cNvPr id="16547" name="Rectangle 106"/>
                <p:cNvSpPr>
                  <a:spLocks noChangeArrowheads="1"/>
                </p:cNvSpPr>
                <p:nvPr/>
              </p:nvSpPr>
              <p:spPr bwMode="auto">
                <a:xfrm>
                  <a:off x="363" y="61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A340</a:t>
                  </a:r>
                  <a:endParaRPr kumimoji="0" lang="en-GB" sz="1200"/>
                </a:p>
              </p:txBody>
            </p:sp>
            <p:sp>
              <p:nvSpPr>
                <p:cNvPr id="16548" name="Rectangle 107"/>
                <p:cNvSpPr>
                  <a:spLocks noChangeArrowheads="1"/>
                </p:cNvSpPr>
                <p:nvPr/>
              </p:nvSpPr>
              <p:spPr bwMode="auto">
                <a:xfrm>
                  <a:off x="363" y="61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17" name="Group 108"/>
              <p:cNvGrpSpPr>
                <a:grpSpLocks/>
              </p:cNvGrpSpPr>
              <p:nvPr/>
            </p:nvGrpSpPr>
            <p:grpSpPr bwMode="auto">
              <a:xfrm>
                <a:off x="0" y="770"/>
                <a:ext cx="363" cy="154"/>
                <a:chOff x="0" y="770"/>
                <a:chExt cx="363" cy="154"/>
              </a:xfrm>
            </p:grpSpPr>
            <p:sp>
              <p:nvSpPr>
                <p:cNvPr id="16545" name="Rectangle 109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6546" name="Rectangle 110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18" name="Group 111"/>
              <p:cNvGrpSpPr>
                <a:grpSpLocks/>
              </p:cNvGrpSpPr>
              <p:nvPr/>
            </p:nvGrpSpPr>
            <p:grpSpPr bwMode="auto">
              <a:xfrm>
                <a:off x="363" y="770"/>
                <a:ext cx="498" cy="154"/>
                <a:chOff x="363" y="770"/>
                <a:chExt cx="498" cy="154"/>
              </a:xfrm>
            </p:grpSpPr>
            <p:sp>
              <p:nvSpPr>
                <p:cNvPr id="16543" name="Rectangle 112"/>
                <p:cNvSpPr>
                  <a:spLocks noChangeArrowheads="1"/>
                </p:cNvSpPr>
                <p:nvPr/>
              </p:nvSpPr>
              <p:spPr bwMode="auto">
                <a:xfrm>
                  <a:off x="363" y="770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tx2"/>
                      </a:solidFill>
                      <a:latin typeface="Arial" charset="0"/>
                      <a:cs typeface="Arial" charset="0"/>
                    </a:rPr>
                    <a:t>B727</a:t>
                  </a:r>
                  <a:endParaRPr kumimoji="0" lang="en-GB" sz="12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6544" name="Rectangle 113"/>
                <p:cNvSpPr>
                  <a:spLocks noChangeArrowheads="1"/>
                </p:cNvSpPr>
                <p:nvPr/>
              </p:nvSpPr>
              <p:spPr bwMode="auto">
                <a:xfrm>
                  <a:off x="363" y="770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19" name="Group 114"/>
              <p:cNvGrpSpPr>
                <a:grpSpLocks/>
              </p:cNvGrpSpPr>
              <p:nvPr/>
            </p:nvGrpSpPr>
            <p:grpSpPr bwMode="auto">
              <a:xfrm>
                <a:off x="0" y="924"/>
                <a:ext cx="363" cy="154"/>
                <a:chOff x="0" y="924"/>
                <a:chExt cx="363" cy="154"/>
              </a:xfrm>
            </p:grpSpPr>
            <p:sp>
              <p:nvSpPr>
                <p:cNvPr id="16541" name="Rectangle 115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6542" name="Rectangle 116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20" name="Group 117"/>
              <p:cNvGrpSpPr>
                <a:grpSpLocks/>
              </p:cNvGrpSpPr>
              <p:nvPr/>
            </p:nvGrpSpPr>
            <p:grpSpPr bwMode="auto">
              <a:xfrm>
                <a:off x="363" y="924"/>
                <a:ext cx="498" cy="154"/>
                <a:chOff x="363" y="924"/>
                <a:chExt cx="498" cy="154"/>
              </a:xfrm>
            </p:grpSpPr>
            <p:sp>
              <p:nvSpPr>
                <p:cNvPr id="16539" name="Rectangle 118"/>
                <p:cNvSpPr>
                  <a:spLocks noChangeArrowheads="1"/>
                </p:cNvSpPr>
                <p:nvPr/>
              </p:nvSpPr>
              <p:spPr bwMode="auto">
                <a:xfrm>
                  <a:off x="363" y="92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1"/>
                      </a:solidFill>
                      <a:latin typeface="Arial" charset="0"/>
                      <a:cs typeface="Arial" charset="0"/>
                    </a:rPr>
                    <a:t>B747</a:t>
                  </a:r>
                  <a:endParaRPr kumimoji="0" lang="en-GB" sz="12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6540" name="Rectangle 119"/>
                <p:cNvSpPr>
                  <a:spLocks noChangeArrowheads="1"/>
                </p:cNvSpPr>
                <p:nvPr/>
              </p:nvSpPr>
              <p:spPr bwMode="auto">
                <a:xfrm>
                  <a:off x="363" y="92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21" name="Group 120"/>
              <p:cNvGrpSpPr>
                <a:grpSpLocks/>
              </p:cNvGrpSpPr>
              <p:nvPr/>
            </p:nvGrpSpPr>
            <p:grpSpPr bwMode="auto">
              <a:xfrm>
                <a:off x="0" y="1078"/>
                <a:ext cx="363" cy="154"/>
                <a:chOff x="0" y="1078"/>
                <a:chExt cx="363" cy="154"/>
              </a:xfrm>
            </p:grpSpPr>
            <p:sp>
              <p:nvSpPr>
                <p:cNvPr id="16537" name="Rectangle 121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6538" name="Rectangle 122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22" name="Group 123"/>
              <p:cNvGrpSpPr>
                <a:grpSpLocks/>
              </p:cNvGrpSpPr>
              <p:nvPr/>
            </p:nvGrpSpPr>
            <p:grpSpPr bwMode="auto">
              <a:xfrm>
                <a:off x="363" y="1078"/>
                <a:ext cx="498" cy="154"/>
                <a:chOff x="363" y="1078"/>
                <a:chExt cx="498" cy="154"/>
              </a:xfrm>
            </p:grpSpPr>
            <p:sp>
              <p:nvSpPr>
                <p:cNvPr id="16535" name="Rectangle 124"/>
                <p:cNvSpPr>
                  <a:spLocks noChangeArrowheads="1"/>
                </p:cNvSpPr>
                <p:nvPr/>
              </p:nvSpPr>
              <p:spPr bwMode="auto">
                <a:xfrm>
                  <a:off x="363" y="107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B757</a:t>
                  </a:r>
                  <a:endParaRPr kumimoji="0" lang="en-GB" sz="1200"/>
                </a:p>
              </p:txBody>
            </p:sp>
            <p:sp>
              <p:nvSpPr>
                <p:cNvPr id="16536" name="Rectangle 125"/>
                <p:cNvSpPr>
                  <a:spLocks noChangeArrowheads="1"/>
                </p:cNvSpPr>
                <p:nvPr/>
              </p:nvSpPr>
              <p:spPr bwMode="auto">
                <a:xfrm>
                  <a:off x="363" y="107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23" name="Group 126"/>
              <p:cNvGrpSpPr>
                <a:grpSpLocks/>
              </p:cNvGrpSpPr>
              <p:nvPr/>
            </p:nvGrpSpPr>
            <p:grpSpPr bwMode="auto">
              <a:xfrm>
                <a:off x="0" y="1232"/>
                <a:ext cx="363" cy="154"/>
                <a:chOff x="0" y="1232"/>
                <a:chExt cx="363" cy="154"/>
              </a:xfrm>
            </p:grpSpPr>
            <p:sp>
              <p:nvSpPr>
                <p:cNvPr id="16533" name="Rectangle 127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6534" name="Rectangle 128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24" name="Group 129"/>
              <p:cNvGrpSpPr>
                <a:grpSpLocks/>
              </p:cNvGrpSpPr>
              <p:nvPr/>
            </p:nvGrpSpPr>
            <p:grpSpPr bwMode="auto">
              <a:xfrm>
                <a:off x="363" y="1232"/>
                <a:ext cx="498" cy="154"/>
                <a:chOff x="363" y="1232"/>
                <a:chExt cx="498" cy="154"/>
              </a:xfrm>
            </p:grpSpPr>
            <p:sp>
              <p:nvSpPr>
                <p:cNvPr id="16531" name="Rectangle 130"/>
                <p:cNvSpPr>
                  <a:spLocks noChangeArrowheads="1"/>
                </p:cNvSpPr>
                <p:nvPr/>
              </p:nvSpPr>
              <p:spPr bwMode="auto">
                <a:xfrm>
                  <a:off x="363" y="123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DC10</a:t>
                  </a:r>
                  <a:endParaRPr kumimoji="0" lang="en-GB" sz="1200"/>
                </a:p>
              </p:txBody>
            </p:sp>
            <p:sp>
              <p:nvSpPr>
                <p:cNvPr id="16532" name="Rectangle 131"/>
                <p:cNvSpPr>
                  <a:spLocks noChangeArrowheads="1"/>
                </p:cNvSpPr>
                <p:nvPr/>
              </p:nvSpPr>
              <p:spPr bwMode="auto">
                <a:xfrm>
                  <a:off x="363" y="123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25" name="Group 132"/>
              <p:cNvGrpSpPr>
                <a:grpSpLocks/>
              </p:cNvGrpSpPr>
              <p:nvPr/>
            </p:nvGrpSpPr>
            <p:grpSpPr bwMode="auto">
              <a:xfrm>
                <a:off x="0" y="1386"/>
                <a:ext cx="363" cy="154"/>
                <a:chOff x="0" y="1386"/>
                <a:chExt cx="363" cy="154"/>
              </a:xfrm>
            </p:grpSpPr>
            <p:sp>
              <p:nvSpPr>
                <p:cNvPr id="16529" name="Rectangle 133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6530" name="Rectangle 134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26" name="Group 135"/>
              <p:cNvGrpSpPr>
                <a:grpSpLocks/>
              </p:cNvGrpSpPr>
              <p:nvPr/>
            </p:nvGrpSpPr>
            <p:grpSpPr bwMode="auto">
              <a:xfrm>
                <a:off x="363" y="1386"/>
                <a:ext cx="498" cy="154"/>
                <a:chOff x="363" y="1386"/>
                <a:chExt cx="498" cy="154"/>
              </a:xfrm>
            </p:grpSpPr>
            <p:sp>
              <p:nvSpPr>
                <p:cNvPr id="16527" name="Rectangle 136"/>
                <p:cNvSpPr>
                  <a:spLocks noChangeArrowheads="1"/>
                </p:cNvSpPr>
                <p:nvPr/>
              </p:nvSpPr>
              <p:spPr bwMode="auto">
                <a:xfrm>
                  <a:off x="363" y="138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6528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3" y="138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6506" name="Rectangle 138"/>
            <p:cNvSpPr>
              <a:spLocks noChangeArrowheads="1"/>
            </p:cNvSpPr>
            <p:nvPr/>
          </p:nvSpPr>
          <p:spPr bwMode="auto">
            <a:xfrm>
              <a:off x="-3" y="-3"/>
              <a:ext cx="867" cy="154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392" name="Text Box 139"/>
          <p:cNvSpPr txBox="1">
            <a:spLocks noChangeArrowheads="1"/>
          </p:cNvSpPr>
          <p:nvPr/>
        </p:nvSpPr>
        <p:spPr bwMode="auto">
          <a:xfrm>
            <a:off x="5365750" y="4503738"/>
            <a:ext cx="422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GB" sz="3200">
                <a:latin typeface="Arial" charset="0"/>
              </a:rPr>
              <a:t>=</a:t>
            </a:r>
            <a:endParaRPr kumimoji="0" lang="en-US" sz="3200">
              <a:latin typeface="Arial" charset="0"/>
            </a:endParaRPr>
          </a:p>
        </p:txBody>
      </p:sp>
      <p:grpSp>
        <p:nvGrpSpPr>
          <p:cNvPr id="16393" name="Group 140"/>
          <p:cNvGrpSpPr>
            <a:grpSpLocks/>
          </p:cNvGrpSpPr>
          <p:nvPr/>
        </p:nvGrpSpPr>
        <p:grpSpPr bwMode="auto">
          <a:xfrm>
            <a:off x="6016625" y="3360738"/>
            <a:ext cx="2397125" cy="2644775"/>
            <a:chOff x="-3" y="-3"/>
            <a:chExt cx="1307" cy="1546"/>
          </a:xfrm>
        </p:grpSpPr>
        <p:grpSp>
          <p:nvGrpSpPr>
            <p:cNvPr id="16407" name="Group 141"/>
            <p:cNvGrpSpPr>
              <a:grpSpLocks/>
            </p:cNvGrpSpPr>
            <p:nvPr/>
          </p:nvGrpSpPr>
          <p:grpSpPr bwMode="auto">
            <a:xfrm>
              <a:off x="0" y="0"/>
              <a:ext cx="1301" cy="1540"/>
              <a:chOff x="0" y="0"/>
              <a:chExt cx="1301" cy="1540"/>
            </a:xfrm>
          </p:grpSpPr>
          <p:grpSp>
            <p:nvGrpSpPr>
              <p:cNvPr id="16409" name="Group 142"/>
              <p:cNvGrpSpPr>
                <a:grpSpLocks/>
              </p:cNvGrpSpPr>
              <p:nvPr/>
            </p:nvGrpSpPr>
            <p:grpSpPr bwMode="auto">
              <a:xfrm>
                <a:off x="0" y="0"/>
                <a:ext cx="440" cy="154"/>
                <a:chOff x="0" y="0"/>
                <a:chExt cx="440" cy="154"/>
              </a:xfrm>
            </p:grpSpPr>
            <p:sp>
              <p:nvSpPr>
                <p:cNvPr id="16501" name="Rectangle 14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40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6502" name="Group 14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40" cy="154"/>
                  <a:chOff x="0" y="0"/>
                  <a:chExt cx="440" cy="154"/>
                </a:xfrm>
              </p:grpSpPr>
              <p:sp>
                <p:nvSpPr>
                  <p:cNvPr id="16503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4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Emp_No</a:t>
                    </a:r>
                    <a:endParaRPr kumimoji="0" lang="en-GB" sz="1200"/>
                  </a:p>
                </p:txBody>
              </p:sp>
              <p:sp>
                <p:nvSpPr>
                  <p:cNvPr id="16504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40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410" name="Group 147"/>
              <p:cNvGrpSpPr>
                <a:grpSpLocks/>
              </p:cNvGrpSpPr>
              <p:nvPr/>
            </p:nvGrpSpPr>
            <p:grpSpPr bwMode="auto">
              <a:xfrm>
                <a:off x="440" y="0"/>
                <a:ext cx="498" cy="154"/>
                <a:chOff x="440" y="0"/>
                <a:chExt cx="498" cy="154"/>
              </a:xfrm>
            </p:grpSpPr>
            <p:sp>
              <p:nvSpPr>
                <p:cNvPr id="16497" name="Rectangle 148"/>
                <p:cNvSpPr>
                  <a:spLocks noChangeArrowheads="1"/>
                </p:cNvSpPr>
                <p:nvPr/>
              </p:nvSpPr>
              <p:spPr bwMode="auto">
                <a:xfrm>
                  <a:off x="440" y="0"/>
                  <a:ext cx="49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6498" name="Group 149"/>
                <p:cNvGrpSpPr>
                  <a:grpSpLocks/>
                </p:cNvGrpSpPr>
                <p:nvPr/>
              </p:nvGrpSpPr>
              <p:grpSpPr bwMode="auto">
                <a:xfrm>
                  <a:off x="440" y="0"/>
                  <a:ext cx="498" cy="154"/>
                  <a:chOff x="440" y="0"/>
                  <a:chExt cx="498" cy="154"/>
                </a:xfrm>
              </p:grpSpPr>
              <p:sp>
                <p:nvSpPr>
                  <p:cNvPr id="16499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440" y="0"/>
                    <a:ext cx="4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Model_No</a:t>
                    </a:r>
                    <a:endParaRPr kumimoji="0" lang="en-GB" sz="1200"/>
                  </a:p>
                </p:txBody>
              </p:sp>
              <p:sp>
                <p:nvSpPr>
                  <p:cNvPr id="16500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40" y="0"/>
                    <a:ext cx="4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411" name="Group 152"/>
              <p:cNvGrpSpPr>
                <a:grpSpLocks/>
              </p:cNvGrpSpPr>
              <p:nvPr/>
            </p:nvGrpSpPr>
            <p:grpSpPr bwMode="auto">
              <a:xfrm>
                <a:off x="938" y="0"/>
                <a:ext cx="363" cy="154"/>
                <a:chOff x="938" y="0"/>
                <a:chExt cx="363" cy="154"/>
              </a:xfrm>
            </p:grpSpPr>
            <p:sp>
              <p:nvSpPr>
                <p:cNvPr id="16493" name="Rectangle 153"/>
                <p:cNvSpPr>
                  <a:spLocks noChangeArrowheads="1"/>
                </p:cNvSpPr>
                <p:nvPr/>
              </p:nvSpPr>
              <p:spPr bwMode="auto">
                <a:xfrm>
                  <a:off x="938" y="0"/>
                  <a:ext cx="363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6494" name="Group 154"/>
                <p:cNvGrpSpPr>
                  <a:grpSpLocks/>
                </p:cNvGrpSpPr>
                <p:nvPr/>
              </p:nvGrpSpPr>
              <p:grpSpPr bwMode="auto">
                <a:xfrm>
                  <a:off x="938" y="0"/>
                  <a:ext cx="363" cy="154"/>
                  <a:chOff x="938" y="0"/>
                  <a:chExt cx="363" cy="154"/>
                </a:xfrm>
              </p:grpSpPr>
              <p:sp>
                <p:nvSpPr>
                  <p:cNvPr id="16495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938" y="0"/>
                    <a:ext cx="363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Maker</a:t>
                    </a:r>
                    <a:endParaRPr kumimoji="0" lang="en-GB" sz="1200"/>
                  </a:p>
                </p:txBody>
              </p:sp>
              <p:sp>
                <p:nvSpPr>
                  <p:cNvPr id="16496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938" y="0"/>
                    <a:ext cx="363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412" name="Group 157"/>
              <p:cNvGrpSpPr>
                <a:grpSpLocks/>
              </p:cNvGrpSpPr>
              <p:nvPr/>
            </p:nvGrpSpPr>
            <p:grpSpPr bwMode="auto">
              <a:xfrm>
                <a:off x="0" y="154"/>
                <a:ext cx="440" cy="154"/>
                <a:chOff x="0" y="154"/>
                <a:chExt cx="440" cy="154"/>
              </a:xfrm>
            </p:grpSpPr>
            <p:sp>
              <p:nvSpPr>
                <p:cNvPr id="16491" name="Rectangle 158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1003</a:t>
                  </a:r>
                  <a:endParaRPr kumimoji="0" lang="en-GB" sz="1200"/>
                </a:p>
              </p:txBody>
            </p:sp>
            <p:sp>
              <p:nvSpPr>
                <p:cNvPr id="16492" name="Rectangle 159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13" name="Group 160"/>
              <p:cNvGrpSpPr>
                <a:grpSpLocks/>
              </p:cNvGrpSpPr>
              <p:nvPr/>
            </p:nvGrpSpPr>
            <p:grpSpPr bwMode="auto">
              <a:xfrm>
                <a:off x="440" y="154"/>
                <a:ext cx="498" cy="154"/>
                <a:chOff x="440" y="154"/>
                <a:chExt cx="498" cy="154"/>
              </a:xfrm>
            </p:grpSpPr>
            <p:sp>
              <p:nvSpPr>
                <p:cNvPr id="16489" name="Rectangle 161"/>
                <p:cNvSpPr>
                  <a:spLocks noChangeArrowheads="1"/>
                </p:cNvSpPr>
                <p:nvPr/>
              </p:nvSpPr>
              <p:spPr bwMode="auto">
                <a:xfrm>
                  <a:off x="440" y="15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A310</a:t>
                  </a:r>
                  <a:endParaRPr kumimoji="0" lang="en-GB" sz="1200"/>
                </a:p>
              </p:txBody>
            </p:sp>
            <p:sp>
              <p:nvSpPr>
                <p:cNvPr id="16490" name="Rectangle 162"/>
                <p:cNvSpPr>
                  <a:spLocks noChangeArrowheads="1"/>
                </p:cNvSpPr>
                <p:nvPr/>
              </p:nvSpPr>
              <p:spPr bwMode="auto">
                <a:xfrm>
                  <a:off x="440" y="15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14" name="Group 163"/>
              <p:cNvGrpSpPr>
                <a:grpSpLocks/>
              </p:cNvGrpSpPr>
              <p:nvPr/>
            </p:nvGrpSpPr>
            <p:grpSpPr bwMode="auto">
              <a:xfrm>
                <a:off x="938" y="154"/>
                <a:ext cx="363" cy="154"/>
                <a:chOff x="938" y="154"/>
                <a:chExt cx="363" cy="154"/>
              </a:xfrm>
            </p:grpSpPr>
            <p:sp>
              <p:nvSpPr>
                <p:cNvPr id="16487" name="Rectangle 164"/>
                <p:cNvSpPr>
                  <a:spLocks noChangeArrowheads="1"/>
                </p:cNvSpPr>
                <p:nvPr/>
              </p:nvSpPr>
              <p:spPr bwMode="auto">
                <a:xfrm>
                  <a:off x="938" y="154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6488" name="Rectangle 165"/>
                <p:cNvSpPr>
                  <a:spLocks noChangeArrowheads="1"/>
                </p:cNvSpPr>
                <p:nvPr/>
              </p:nvSpPr>
              <p:spPr bwMode="auto">
                <a:xfrm>
                  <a:off x="938" y="154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15" name="Group 166"/>
              <p:cNvGrpSpPr>
                <a:grpSpLocks/>
              </p:cNvGrpSpPr>
              <p:nvPr/>
            </p:nvGrpSpPr>
            <p:grpSpPr bwMode="auto">
              <a:xfrm>
                <a:off x="0" y="308"/>
                <a:ext cx="440" cy="154"/>
                <a:chOff x="0" y="308"/>
                <a:chExt cx="440" cy="154"/>
              </a:xfrm>
            </p:grpSpPr>
            <p:sp>
              <p:nvSpPr>
                <p:cNvPr id="16485" name="Rectangle 167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1002</a:t>
                  </a:r>
                  <a:endParaRPr kumimoji="0" lang="en-GB" sz="1200"/>
                </a:p>
              </p:txBody>
            </p:sp>
            <p:sp>
              <p:nvSpPr>
                <p:cNvPr id="16486" name="Rectangle 168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16" name="Group 169"/>
              <p:cNvGrpSpPr>
                <a:grpSpLocks/>
              </p:cNvGrpSpPr>
              <p:nvPr/>
            </p:nvGrpSpPr>
            <p:grpSpPr bwMode="auto">
              <a:xfrm>
                <a:off x="440" y="308"/>
                <a:ext cx="498" cy="154"/>
                <a:chOff x="440" y="308"/>
                <a:chExt cx="498" cy="154"/>
              </a:xfrm>
            </p:grpSpPr>
            <p:sp>
              <p:nvSpPr>
                <p:cNvPr id="16483" name="Rectangle 170"/>
                <p:cNvSpPr>
                  <a:spLocks noChangeArrowheads="1"/>
                </p:cNvSpPr>
                <p:nvPr/>
              </p:nvSpPr>
              <p:spPr bwMode="auto">
                <a:xfrm>
                  <a:off x="440" y="30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A320</a:t>
                  </a:r>
                  <a:endParaRPr kumimoji="0" lang="en-GB" sz="1200"/>
                </a:p>
              </p:txBody>
            </p:sp>
            <p:sp>
              <p:nvSpPr>
                <p:cNvPr id="16484" name="Rectangle 171"/>
                <p:cNvSpPr>
                  <a:spLocks noChangeArrowheads="1"/>
                </p:cNvSpPr>
                <p:nvPr/>
              </p:nvSpPr>
              <p:spPr bwMode="auto">
                <a:xfrm>
                  <a:off x="440" y="30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17" name="Group 172"/>
              <p:cNvGrpSpPr>
                <a:grpSpLocks/>
              </p:cNvGrpSpPr>
              <p:nvPr/>
            </p:nvGrpSpPr>
            <p:grpSpPr bwMode="auto">
              <a:xfrm>
                <a:off x="938" y="308"/>
                <a:ext cx="363" cy="154"/>
                <a:chOff x="938" y="308"/>
                <a:chExt cx="363" cy="154"/>
              </a:xfrm>
            </p:grpSpPr>
            <p:sp>
              <p:nvSpPr>
                <p:cNvPr id="16481" name="Rectangle 173"/>
                <p:cNvSpPr>
                  <a:spLocks noChangeArrowheads="1"/>
                </p:cNvSpPr>
                <p:nvPr/>
              </p:nvSpPr>
              <p:spPr bwMode="auto">
                <a:xfrm>
                  <a:off x="938" y="308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6482" name="Rectangle 174"/>
                <p:cNvSpPr>
                  <a:spLocks noChangeArrowheads="1"/>
                </p:cNvSpPr>
                <p:nvPr/>
              </p:nvSpPr>
              <p:spPr bwMode="auto">
                <a:xfrm>
                  <a:off x="938" y="308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18" name="Group 175"/>
              <p:cNvGrpSpPr>
                <a:grpSpLocks/>
              </p:cNvGrpSpPr>
              <p:nvPr/>
            </p:nvGrpSpPr>
            <p:grpSpPr bwMode="auto">
              <a:xfrm>
                <a:off x="0" y="462"/>
                <a:ext cx="440" cy="154"/>
                <a:chOff x="0" y="462"/>
                <a:chExt cx="440" cy="154"/>
              </a:xfrm>
            </p:grpSpPr>
            <p:sp>
              <p:nvSpPr>
                <p:cNvPr id="16479" name="Rectangle 176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1002</a:t>
                  </a:r>
                  <a:endParaRPr kumimoji="0" lang="en-GB" sz="1200"/>
                </a:p>
              </p:txBody>
            </p:sp>
            <p:sp>
              <p:nvSpPr>
                <p:cNvPr id="16480" name="Rectangle 177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19" name="Group 178"/>
              <p:cNvGrpSpPr>
                <a:grpSpLocks/>
              </p:cNvGrpSpPr>
              <p:nvPr/>
            </p:nvGrpSpPr>
            <p:grpSpPr bwMode="auto">
              <a:xfrm>
                <a:off x="440" y="462"/>
                <a:ext cx="498" cy="154"/>
                <a:chOff x="440" y="462"/>
                <a:chExt cx="498" cy="154"/>
              </a:xfrm>
            </p:grpSpPr>
            <p:sp>
              <p:nvSpPr>
                <p:cNvPr id="16477" name="Rectangle 179"/>
                <p:cNvSpPr>
                  <a:spLocks noChangeArrowheads="1"/>
                </p:cNvSpPr>
                <p:nvPr/>
              </p:nvSpPr>
              <p:spPr bwMode="auto">
                <a:xfrm>
                  <a:off x="440" y="46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A340</a:t>
                  </a:r>
                  <a:endParaRPr kumimoji="0" lang="en-GB" sz="1200"/>
                </a:p>
              </p:txBody>
            </p:sp>
            <p:sp>
              <p:nvSpPr>
                <p:cNvPr id="16478" name="Rectangle 180"/>
                <p:cNvSpPr>
                  <a:spLocks noChangeArrowheads="1"/>
                </p:cNvSpPr>
                <p:nvPr/>
              </p:nvSpPr>
              <p:spPr bwMode="auto">
                <a:xfrm>
                  <a:off x="440" y="46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20" name="Group 181"/>
              <p:cNvGrpSpPr>
                <a:grpSpLocks/>
              </p:cNvGrpSpPr>
              <p:nvPr/>
            </p:nvGrpSpPr>
            <p:grpSpPr bwMode="auto">
              <a:xfrm>
                <a:off x="938" y="462"/>
                <a:ext cx="363" cy="154"/>
                <a:chOff x="938" y="462"/>
                <a:chExt cx="363" cy="154"/>
              </a:xfrm>
            </p:grpSpPr>
            <p:sp>
              <p:nvSpPr>
                <p:cNvPr id="16475" name="Rectangle 182"/>
                <p:cNvSpPr>
                  <a:spLocks noChangeArrowheads="1"/>
                </p:cNvSpPr>
                <p:nvPr/>
              </p:nvSpPr>
              <p:spPr bwMode="auto">
                <a:xfrm>
                  <a:off x="938" y="462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6476" name="Rectangle 183"/>
                <p:cNvSpPr>
                  <a:spLocks noChangeArrowheads="1"/>
                </p:cNvSpPr>
                <p:nvPr/>
              </p:nvSpPr>
              <p:spPr bwMode="auto">
                <a:xfrm>
                  <a:off x="938" y="462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21" name="Group 184"/>
              <p:cNvGrpSpPr>
                <a:grpSpLocks/>
              </p:cNvGrpSpPr>
              <p:nvPr/>
            </p:nvGrpSpPr>
            <p:grpSpPr bwMode="auto">
              <a:xfrm>
                <a:off x="0" y="616"/>
                <a:ext cx="440" cy="154"/>
                <a:chOff x="0" y="616"/>
                <a:chExt cx="440" cy="154"/>
              </a:xfrm>
            </p:grpSpPr>
            <p:sp>
              <p:nvSpPr>
                <p:cNvPr id="16473" name="Rectangle 185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1001</a:t>
                  </a:r>
                  <a:endParaRPr kumimoji="0" lang="en-GB" sz="1200"/>
                </a:p>
              </p:txBody>
            </p:sp>
            <p:sp>
              <p:nvSpPr>
                <p:cNvPr id="16474" name="Rectangle 186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22" name="Group 187"/>
              <p:cNvGrpSpPr>
                <a:grpSpLocks/>
              </p:cNvGrpSpPr>
              <p:nvPr/>
            </p:nvGrpSpPr>
            <p:grpSpPr bwMode="auto">
              <a:xfrm>
                <a:off x="440" y="616"/>
                <a:ext cx="498" cy="154"/>
                <a:chOff x="440" y="616"/>
                <a:chExt cx="498" cy="154"/>
              </a:xfrm>
            </p:grpSpPr>
            <p:sp>
              <p:nvSpPr>
                <p:cNvPr id="16471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0" y="61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tx2"/>
                      </a:solidFill>
                      <a:latin typeface="Arial" charset="0"/>
                      <a:cs typeface="Arial" charset="0"/>
                    </a:rPr>
                    <a:t>B727</a:t>
                  </a:r>
                  <a:endParaRPr kumimoji="0" lang="en-GB" sz="12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6472" name="Rectangle 189"/>
                <p:cNvSpPr>
                  <a:spLocks noChangeArrowheads="1"/>
                </p:cNvSpPr>
                <p:nvPr/>
              </p:nvSpPr>
              <p:spPr bwMode="auto">
                <a:xfrm>
                  <a:off x="440" y="61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23" name="Group 190"/>
              <p:cNvGrpSpPr>
                <a:grpSpLocks/>
              </p:cNvGrpSpPr>
              <p:nvPr/>
            </p:nvGrpSpPr>
            <p:grpSpPr bwMode="auto">
              <a:xfrm>
                <a:off x="938" y="616"/>
                <a:ext cx="363" cy="154"/>
                <a:chOff x="938" y="616"/>
                <a:chExt cx="363" cy="154"/>
              </a:xfrm>
            </p:grpSpPr>
            <p:sp>
              <p:nvSpPr>
                <p:cNvPr id="16469" name="Rectangle 191"/>
                <p:cNvSpPr>
                  <a:spLocks noChangeArrowheads="1"/>
                </p:cNvSpPr>
                <p:nvPr/>
              </p:nvSpPr>
              <p:spPr bwMode="auto">
                <a:xfrm>
                  <a:off x="938" y="616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6470" name="Rectangle 192"/>
                <p:cNvSpPr>
                  <a:spLocks noChangeArrowheads="1"/>
                </p:cNvSpPr>
                <p:nvPr/>
              </p:nvSpPr>
              <p:spPr bwMode="auto">
                <a:xfrm>
                  <a:off x="938" y="616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24" name="Group 193"/>
              <p:cNvGrpSpPr>
                <a:grpSpLocks/>
              </p:cNvGrpSpPr>
              <p:nvPr/>
            </p:nvGrpSpPr>
            <p:grpSpPr bwMode="auto">
              <a:xfrm>
                <a:off x="0" y="770"/>
                <a:ext cx="440" cy="154"/>
                <a:chOff x="0" y="770"/>
                <a:chExt cx="440" cy="154"/>
              </a:xfrm>
            </p:grpSpPr>
            <p:sp>
              <p:nvSpPr>
                <p:cNvPr id="16467" name="Rectangle 194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1001</a:t>
                  </a:r>
                  <a:endParaRPr kumimoji="0" lang="en-GB" sz="1200"/>
                </a:p>
              </p:txBody>
            </p:sp>
            <p:sp>
              <p:nvSpPr>
                <p:cNvPr id="16468" name="Rectangle 195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25" name="Group 196"/>
              <p:cNvGrpSpPr>
                <a:grpSpLocks/>
              </p:cNvGrpSpPr>
              <p:nvPr/>
            </p:nvGrpSpPr>
            <p:grpSpPr bwMode="auto">
              <a:xfrm>
                <a:off x="440" y="770"/>
                <a:ext cx="498" cy="154"/>
                <a:chOff x="440" y="770"/>
                <a:chExt cx="498" cy="154"/>
              </a:xfrm>
            </p:grpSpPr>
            <p:sp>
              <p:nvSpPr>
                <p:cNvPr id="16465" name="Rectangle 197"/>
                <p:cNvSpPr>
                  <a:spLocks noChangeArrowheads="1"/>
                </p:cNvSpPr>
                <p:nvPr/>
              </p:nvSpPr>
              <p:spPr bwMode="auto">
                <a:xfrm>
                  <a:off x="440" y="770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1"/>
                      </a:solidFill>
                      <a:latin typeface="Arial" charset="0"/>
                      <a:cs typeface="Arial" charset="0"/>
                    </a:rPr>
                    <a:t>B747</a:t>
                  </a:r>
                  <a:endParaRPr kumimoji="0" lang="en-GB" sz="12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6466" name="Rectangle 198"/>
                <p:cNvSpPr>
                  <a:spLocks noChangeArrowheads="1"/>
                </p:cNvSpPr>
                <p:nvPr/>
              </p:nvSpPr>
              <p:spPr bwMode="auto">
                <a:xfrm>
                  <a:off x="440" y="770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26" name="Group 199"/>
              <p:cNvGrpSpPr>
                <a:grpSpLocks/>
              </p:cNvGrpSpPr>
              <p:nvPr/>
            </p:nvGrpSpPr>
            <p:grpSpPr bwMode="auto">
              <a:xfrm>
                <a:off x="938" y="770"/>
                <a:ext cx="363" cy="154"/>
                <a:chOff x="938" y="770"/>
                <a:chExt cx="363" cy="154"/>
              </a:xfrm>
            </p:grpSpPr>
            <p:sp>
              <p:nvSpPr>
                <p:cNvPr id="16463" name="Rectangle 200"/>
                <p:cNvSpPr>
                  <a:spLocks noChangeArrowheads="1"/>
                </p:cNvSpPr>
                <p:nvPr/>
              </p:nvSpPr>
              <p:spPr bwMode="auto">
                <a:xfrm>
                  <a:off x="938" y="770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6464" name="Rectangle 201"/>
                <p:cNvSpPr>
                  <a:spLocks noChangeArrowheads="1"/>
                </p:cNvSpPr>
                <p:nvPr/>
              </p:nvSpPr>
              <p:spPr bwMode="auto">
                <a:xfrm>
                  <a:off x="938" y="770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27" name="Group 202"/>
              <p:cNvGrpSpPr>
                <a:grpSpLocks/>
              </p:cNvGrpSpPr>
              <p:nvPr/>
            </p:nvGrpSpPr>
            <p:grpSpPr bwMode="auto">
              <a:xfrm>
                <a:off x="0" y="924"/>
                <a:ext cx="440" cy="154"/>
                <a:chOff x="0" y="924"/>
                <a:chExt cx="440" cy="154"/>
              </a:xfrm>
            </p:grpSpPr>
            <p:sp>
              <p:nvSpPr>
                <p:cNvPr id="16461" name="Rectangle 203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1002</a:t>
                  </a:r>
                  <a:endParaRPr kumimoji="0" lang="en-GB" sz="1200"/>
                </a:p>
              </p:txBody>
            </p:sp>
            <p:sp>
              <p:nvSpPr>
                <p:cNvPr id="16462" name="Rectangle 204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28" name="Group 205"/>
              <p:cNvGrpSpPr>
                <a:grpSpLocks/>
              </p:cNvGrpSpPr>
              <p:nvPr/>
            </p:nvGrpSpPr>
            <p:grpSpPr bwMode="auto">
              <a:xfrm>
                <a:off x="440" y="924"/>
                <a:ext cx="498" cy="154"/>
                <a:chOff x="440" y="924"/>
                <a:chExt cx="498" cy="154"/>
              </a:xfrm>
            </p:grpSpPr>
            <p:sp>
              <p:nvSpPr>
                <p:cNvPr id="16459" name="Rectangle 206"/>
                <p:cNvSpPr>
                  <a:spLocks noChangeArrowheads="1"/>
                </p:cNvSpPr>
                <p:nvPr/>
              </p:nvSpPr>
              <p:spPr bwMode="auto">
                <a:xfrm>
                  <a:off x="440" y="92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B757</a:t>
                  </a:r>
                  <a:endParaRPr kumimoji="0" lang="en-GB" sz="1200"/>
                </a:p>
              </p:txBody>
            </p:sp>
            <p:sp>
              <p:nvSpPr>
                <p:cNvPr id="16460" name="Rectangle 207"/>
                <p:cNvSpPr>
                  <a:spLocks noChangeArrowheads="1"/>
                </p:cNvSpPr>
                <p:nvPr/>
              </p:nvSpPr>
              <p:spPr bwMode="auto">
                <a:xfrm>
                  <a:off x="440" y="92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29" name="Group 208"/>
              <p:cNvGrpSpPr>
                <a:grpSpLocks/>
              </p:cNvGrpSpPr>
              <p:nvPr/>
            </p:nvGrpSpPr>
            <p:grpSpPr bwMode="auto">
              <a:xfrm>
                <a:off x="938" y="924"/>
                <a:ext cx="363" cy="154"/>
                <a:chOff x="938" y="924"/>
                <a:chExt cx="363" cy="154"/>
              </a:xfrm>
            </p:grpSpPr>
            <p:sp>
              <p:nvSpPr>
                <p:cNvPr id="16457" name="Rectangle 209"/>
                <p:cNvSpPr>
                  <a:spLocks noChangeArrowheads="1"/>
                </p:cNvSpPr>
                <p:nvPr/>
              </p:nvSpPr>
              <p:spPr bwMode="auto">
                <a:xfrm>
                  <a:off x="938" y="924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6458" name="Rectangle 210"/>
                <p:cNvSpPr>
                  <a:spLocks noChangeArrowheads="1"/>
                </p:cNvSpPr>
                <p:nvPr/>
              </p:nvSpPr>
              <p:spPr bwMode="auto">
                <a:xfrm>
                  <a:off x="938" y="924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30" name="Group 211"/>
              <p:cNvGrpSpPr>
                <a:grpSpLocks/>
              </p:cNvGrpSpPr>
              <p:nvPr/>
            </p:nvGrpSpPr>
            <p:grpSpPr bwMode="auto">
              <a:xfrm>
                <a:off x="0" y="1078"/>
                <a:ext cx="440" cy="154"/>
                <a:chOff x="0" y="1078"/>
                <a:chExt cx="440" cy="154"/>
              </a:xfrm>
            </p:grpSpPr>
            <p:sp>
              <p:nvSpPr>
                <p:cNvPr id="16455" name="Rectangle 212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1001</a:t>
                  </a:r>
                  <a:endParaRPr kumimoji="0" lang="en-GB" sz="1200"/>
                </a:p>
              </p:txBody>
            </p:sp>
            <p:sp>
              <p:nvSpPr>
                <p:cNvPr id="16456" name="Rectangle 213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31" name="Group 214"/>
              <p:cNvGrpSpPr>
                <a:grpSpLocks/>
              </p:cNvGrpSpPr>
              <p:nvPr/>
            </p:nvGrpSpPr>
            <p:grpSpPr bwMode="auto">
              <a:xfrm>
                <a:off x="440" y="1078"/>
                <a:ext cx="498" cy="154"/>
                <a:chOff x="440" y="1078"/>
                <a:chExt cx="498" cy="154"/>
              </a:xfrm>
            </p:grpSpPr>
            <p:sp>
              <p:nvSpPr>
                <p:cNvPr id="16453" name="Rectangle 215"/>
                <p:cNvSpPr>
                  <a:spLocks noChangeArrowheads="1"/>
                </p:cNvSpPr>
                <p:nvPr/>
              </p:nvSpPr>
              <p:spPr bwMode="auto">
                <a:xfrm>
                  <a:off x="440" y="107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DC10</a:t>
                  </a:r>
                  <a:endParaRPr kumimoji="0" lang="en-GB" sz="1200"/>
                </a:p>
              </p:txBody>
            </p:sp>
            <p:sp>
              <p:nvSpPr>
                <p:cNvPr id="16454" name="Rectangle 216"/>
                <p:cNvSpPr>
                  <a:spLocks noChangeArrowheads="1"/>
                </p:cNvSpPr>
                <p:nvPr/>
              </p:nvSpPr>
              <p:spPr bwMode="auto">
                <a:xfrm>
                  <a:off x="440" y="107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32" name="Group 217"/>
              <p:cNvGrpSpPr>
                <a:grpSpLocks/>
              </p:cNvGrpSpPr>
              <p:nvPr/>
            </p:nvGrpSpPr>
            <p:grpSpPr bwMode="auto">
              <a:xfrm>
                <a:off x="938" y="1078"/>
                <a:ext cx="363" cy="154"/>
                <a:chOff x="938" y="1078"/>
                <a:chExt cx="363" cy="154"/>
              </a:xfrm>
            </p:grpSpPr>
            <p:sp>
              <p:nvSpPr>
                <p:cNvPr id="16451" name="Rectangle 218"/>
                <p:cNvSpPr>
                  <a:spLocks noChangeArrowheads="1"/>
                </p:cNvSpPr>
                <p:nvPr/>
              </p:nvSpPr>
              <p:spPr bwMode="auto">
                <a:xfrm>
                  <a:off x="938" y="1078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6452" name="Rectangle 219"/>
                <p:cNvSpPr>
                  <a:spLocks noChangeArrowheads="1"/>
                </p:cNvSpPr>
                <p:nvPr/>
              </p:nvSpPr>
              <p:spPr bwMode="auto">
                <a:xfrm>
                  <a:off x="938" y="1078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33" name="Group 220"/>
              <p:cNvGrpSpPr>
                <a:grpSpLocks/>
              </p:cNvGrpSpPr>
              <p:nvPr/>
            </p:nvGrpSpPr>
            <p:grpSpPr bwMode="auto">
              <a:xfrm>
                <a:off x="0" y="1232"/>
                <a:ext cx="440" cy="154"/>
                <a:chOff x="0" y="1232"/>
                <a:chExt cx="440" cy="154"/>
              </a:xfrm>
            </p:grpSpPr>
            <p:sp>
              <p:nvSpPr>
                <p:cNvPr id="16449" name="Rectangle 221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1002</a:t>
                  </a:r>
                  <a:endParaRPr kumimoji="0" lang="en-GB" sz="1200"/>
                </a:p>
              </p:txBody>
            </p:sp>
            <p:sp>
              <p:nvSpPr>
                <p:cNvPr id="16450" name="Rectangle 222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34" name="Group 223"/>
              <p:cNvGrpSpPr>
                <a:grpSpLocks/>
              </p:cNvGrpSpPr>
              <p:nvPr/>
            </p:nvGrpSpPr>
            <p:grpSpPr bwMode="auto">
              <a:xfrm>
                <a:off x="440" y="1232"/>
                <a:ext cx="498" cy="154"/>
                <a:chOff x="440" y="1232"/>
                <a:chExt cx="498" cy="154"/>
              </a:xfrm>
            </p:grpSpPr>
            <p:sp>
              <p:nvSpPr>
                <p:cNvPr id="16447" name="Rectangle 224"/>
                <p:cNvSpPr>
                  <a:spLocks noChangeArrowheads="1"/>
                </p:cNvSpPr>
                <p:nvPr/>
              </p:nvSpPr>
              <p:spPr bwMode="auto">
                <a:xfrm>
                  <a:off x="440" y="123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6448" name="Rectangle 225"/>
                <p:cNvSpPr>
                  <a:spLocks noChangeArrowheads="1"/>
                </p:cNvSpPr>
                <p:nvPr/>
              </p:nvSpPr>
              <p:spPr bwMode="auto">
                <a:xfrm>
                  <a:off x="440" y="123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35" name="Group 226"/>
              <p:cNvGrpSpPr>
                <a:grpSpLocks/>
              </p:cNvGrpSpPr>
              <p:nvPr/>
            </p:nvGrpSpPr>
            <p:grpSpPr bwMode="auto">
              <a:xfrm>
                <a:off x="938" y="1232"/>
                <a:ext cx="363" cy="154"/>
                <a:chOff x="938" y="1232"/>
                <a:chExt cx="363" cy="154"/>
              </a:xfrm>
            </p:grpSpPr>
            <p:sp>
              <p:nvSpPr>
                <p:cNvPr id="16445" name="Rectangle 227"/>
                <p:cNvSpPr>
                  <a:spLocks noChangeArrowheads="1"/>
                </p:cNvSpPr>
                <p:nvPr/>
              </p:nvSpPr>
              <p:spPr bwMode="auto">
                <a:xfrm>
                  <a:off x="938" y="1232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6446" name="Rectangle 228"/>
                <p:cNvSpPr>
                  <a:spLocks noChangeArrowheads="1"/>
                </p:cNvSpPr>
                <p:nvPr/>
              </p:nvSpPr>
              <p:spPr bwMode="auto">
                <a:xfrm>
                  <a:off x="938" y="1232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36" name="Group 229"/>
              <p:cNvGrpSpPr>
                <a:grpSpLocks/>
              </p:cNvGrpSpPr>
              <p:nvPr/>
            </p:nvGrpSpPr>
            <p:grpSpPr bwMode="auto">
              <a:xfrm>
                <a:off x="0" y="1386"/>
                <a:ext cx="440" cy="154"/>
                <a:chOff x="0" y="1386"/>
                <a:chExt cx="440" cy="154"/>
              </a:xfrm>
            </p:grpSpPr>
            <p:sp>
              <p:nvSpPr>
                <p:cNvPr id="16443" name="Rectangle 230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1003</a:t>
                  </a:r>
                  <a:endParaRPr kumimoji="0" lang="en-GB" sz="1200"/>
                </a:p>
              </p:txBody>
            </p:sp>
            <p:sp>
              <p:nvSpPr>
                <p:cNvPr id="16444" name="Rectangle 231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37" name="Group 232"/>
              <p:cNvGrpSpPr>
                <a:grpSpLocks/>
              </p:cNvGrpSpPr>
              <p:nvPr/>
            </p:nvGrpSpPr>
            <p:grpSpPr bwMode="auto">
              <a:xfrm>
                <a:off x="440" y="1386"/>
                <a:ext cx="498" cy="154"/>
                <a:chOff x="440" y="1386"/>
                <a:chExt cx="498" cy="154"/>
              </a:xfrm>
            </p:grpSpPr>
            <p:sp>
              <p:nvSpPr>
                <p:cNvPr id="16441" name="Rectangle 233"/>
                <p:cNvSpPr>
                  <a:spLocks noChangeArrowheads="1"/>
                </p:cNvSpPr>
                <p:nvPr/>
              </p:nvSpPr>
              <p:spPr bwMode="auto">
                <a:xfrm>
                  <a:off x="440" y="138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6442" name="Rectangle 234"/>
                <p:cNvSpPr>
                  <a:spLocks noChangeArrowheads="1"/>
                </p:cNvSpPr>
                <p:nvPr/>
              </p:nvSpPr>
              <p:spPr bwMode="auto">
                <a:xfrm>
                  <a:off x="440" y="138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38" name="Group 235"/>
              <p:cNvGrpSpPr>
                <a:grpSpLocks/>
              </p:cNvGrpSpPr>
              <p:nvPr/>
            </p:nvGrpSpPr>
            <p:grpSpPr bwMode="auto">
              <a:xfrm>
                <a:off x="938" y="1386"/>
                <a:ext cx="363" cy="154"/>
                <a:chOff x="938" y="1386"/>
                <a:chExt cx="363" cy="154"/>
              </a:xfrm>
            </p:grpSpPr>
            <p:sp>
              <p:nvSpPr>
                <p:cNvPr id="16439" name="Rectangle 236"/>
                <p:cNvSpPr>
                  <a:spLocks noChangeArrowheads="1"/>
                </p:cNvSpPr>
                <p:nvPr/>
              </p:nvSpPr>
              <p:spPr bwMode="auto">
                <a:xfrm>
                  <a:off x="938" y="1386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6440" name="Rectangle 237"/>
                <p:cNvSpPr>
                  <a:spLocks noChangeArrowheads="1"/>
                </p:cNvSpPr>
                <p:nvPr/>
              </p:nvSpPr>
              <p:spPr bwMode="auto">
                <a:xfrm>
                  <a:off x="938" y="1386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6408" name="Rectangle 238"/>
            <p:cNvSpPr>
              <a:spLocks noChangeArrowheads="1"/>
            </p:cNvSpPr>
            <p:nvPr/>
          </p:nvSpPr>
          <p:spPr bwMode="auto">
            <a:xfrm>
              <a:off x="-3" y="-3"/>
              <a:ext cx="1307" cy="154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394" name="Group 239"/>
          <p:cNvGrpSpPr>
            <a:grpSpLocks/>
          </p:cNvGrpSpPr>
          <p:nvPr/>
        </p:nvGrpSpPr>
        <p:grpSpPr bwMode="auto">
          <a:xfrm>
            <a:off x="1600200" y="1752600"/>
            <a:ext cx="261938" cy="192088"/>
            <a:chOff x="1776" y="2688"/>
            <a:chExt cx="1872" cy="1104"/>
          </a:xfrm>
        </p:grpSpPr>
        <p:sp>
          <p:nvSpPr>
            <p:cNvPr id="16403" name="Line 240"/>
            <p:cNvSpPr>
              <a:spLocks noChangeShapeType="1"/>
            </p:cNvSpPr>
            <p:nvPr/>
          </p:nvSpPr>
          <p:spPr bwMode="auto">
            <a:xfrm>
              <a:off x="1776" y="268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4" name="Line 241"/>
            <p:cNvSpPr>
              <a:spLocks noChangeShapeType="1"/>
            </p:cNvSpPr>
            <p:nvPr/>
          </p:nvSpPr>
          <p:spPr bwMode="auto">
            <a:xfrm flipV="1">
              <a:off x="1776" y="2688"/>
              <a:ext cx="1872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5" name="Line 242"/>
            <p:cNvSpPr>
              <a:spLocks noChangeShapeType="1"/>
            </p:cNvSpPr>
            <p:nvPr/>
          </p:nvSpPr>
          <p:spPr bwMode="auto">
            <a:xfrm>
              <a:off x="3648" y="268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6" name="Line 243"/>
            <p:cNvSpPr>
              <a:spLocks noChangeShapeType="1"/>
            </p:cNvSpPr>
            <p:nvPr/>
          </p:nvSpPr>
          <p:spPr bwMode="auto">
            <a:xfrm>
              <a:off x="1776" y="2688"/>
              <a:ext cx="1872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395" name="Group 244"/>
          <p:cNvGrpSpPr>
            <a:grpSpLocks/>
          </p:cNvGrpSpPr>
          <p:nvPr/>
        </p:nvGrpSpPr>
        <p:grpSpPr bwMode="auto">
          <a:xfrm>
            <a:off x="2774950" y="4656138"/>
            <a:ext cx="304800" cy="228600"/>
            <a:chOff x="1776" y="2688"/>
            <a:chExt cx="1872" cy="1104"/>
          </a:xfrm>
        </p:grpSpPr>
        <p:sp>
          <p:nvSpPr>
            <p:cNvPr id="16399" name="Line 245"/>
            <p:cNvSpPr>
              <a:spLocks noChangeShapeType="1"/>
            </p:cNvSpPr>
            <p:nvPr/>
          </p:nvSpPr>
          <p:spPr bwMode="auto">
            <a:xfrm>
              <a:off x="1776" y="268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0" name="Line 246"/>
            <p:cNvSpPr>
              <a:spLocks noChangeShapeType="1"/>
            </p:cNvSpPr>
            <p:nvPr/>
          </p:nvSpPr>
          <p:spPr bwMode="auto">
            <a:xfrm flipV="1">
              <a:off x="1776" y="2688"/>
              <a:ext cx="1872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1" name="Line 247"/>
            <p:cNvSpPr>
              <a:spLocks noChangeShapeType="1"/>
            </p:cNvSpPr>
            <p:nvPr/>
          </p:nvSpPr>
          <p:spPr bwMode="auto">
            <a:xfrm>
              <a:off x="3648" y="268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2" name="Line 248"/>
            <p:cNvSpPr>
              <a:spLocks noChangeShapeType="1"/>
            </p:cNvSpPr>
            <p:nvPr/>
          </p:nvSpPr>
          <p:spPr bwMode="auto">
            <a:xfrm>
              <a:off x="1776" y="2688"/>
              <a:ext cx="1872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396" name="Text Box 249"/>
          <p:cNvSpPr txBox="1">
            <a:spLocks noChangeArrowheads="1"/>
          </p:cNvSpPr>
          <p:nvPr/>
        </p:nvSpPr>
        <p:spPr bwMode="auto">
          <a:xfrm>
            <a:off x="3079750" y="4579938"/>
            <a:ext cx="34766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GB" sz="3200" b="1" baseline="-25000">
                <a:latin typeface="Arial" charset="0"/>
              </a:rPr>
              <a:t>n</a:t>
            </a:r>
            <a:endParaRPr kumimoji="0" lang="en-US" sz="3200" b="1" baseline="-25000">
              <a:latin typeface="Arial" charset="0"/>
            </a:endParaRPr>
          </a:p>
        </p:txBody>
      </p:sp>
      <p:sp>
        <p:nvSpPr>
          <p:cNvPr id="16397" name="Rectangle 250"/>
          <p:cNvSpPr>
            <a:spLocks noChangeArrowheads="1"/>
          </p:cNvSpPr>
          <p:nvPr/>
        </p:nvSpPr>
        <p:spPr bwMode="auto">
          <a:xfrm>
            <a:off x="1479550" y="3360738"/>
            <a:ext cx="1066800" cy="381000"/>
          </a:xfrm>
          <a:prstGeom prst="rect">
            <a:avLst/>
          </a:prstGeom>
          <a:noFill/>
          <a:ln w="38100" algn="ctr">
            <a:solidFill>
              <a:schemeClr val="accent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Rectangle 251"/>
          <p:cNvSpPr>
            <a:spLocks noChangeArrowheads="1"/>
          </p:cNvSpPr>
          <p:nvPr/>
        </p:nvSpPr>
        <p:spPr bwMode="auto">
          <a:xfrm>
            <a:off x="4298950" y="3284538"/>
            <a:ext cx="1066800" cy="381000"/>
          </a:xfrm>
          <a:prstGeom prst="rect">
            <a:avLst/>
          </a:prstGeom>
          <a:noFill/>
          <a:ln w="38100" algn="ctr">
            <a:solidFill>
              <a:schemeClr val="accent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C9B64B67-8EC9-43B5-B660-41D9B908A98B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16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sym typeface="Symbol" pitchFamily="18" charset="2"/>
              </a:rPr>
              <a:t></a:t>
            </a:r>
            <a:r>
              <a:rPr lang="en-GB"/>
              <a:t>-Join Example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1676400"/>
          </a:xfrm>
        </p:spPr>
        <p:txBody>
          <a:bodyPr/>
          <a:lstStyle/>
          <a:p>
            <a:pPr eaLnBrk="1" hangingPunct="1"/>
            <a:r>
              <a:rPr lang="en-GB" sz="1800">
                <a:latin typeface="Times New Roman" pitchFamily="18" charset="0"/>
              </a:rPr>
              <a:t>We have a Flight table that records the </a:t>
            </a:r>
            <a:r>
              <a:rPr lang="en-GB" sz="1800">
                <a:solidFill>
                  <a:schemeClr val="tx2"/>
                </a:solidFill>
                <a:latin typeface="Times New Roman" pitchFamily="18" charset="0"/>
              </a:rPr>
              <a:t>Number</a:t>
            </a:r>
            <a:r>
              <a:rPr lang="en-GB" sz="1800">
                <a:latin typeface="Times New Roman" pitchFamily="18" charset="0"/>
              </a:rPr>
              <a:t> of the flight, </a:t>
            </a:r>
            <a:r>
              <a:rPr lang="en-GB" sz="1800">
                <a:solidFill>
                  <a:schemeClr val="tx2"/>
                </a:solidFill>
                <a:latin typeface="Times New Roman" pitchFamily="18" charset="0"/>
              </a:rPr>
              <a:t>Origin</a:t>
            </a:r>
            <a:r>
              <a:rPr lang="en-GB" sz="1800">
                <a:latin typeface="Times New Roman" pitchFamily="18" charset="0"/>
              </a:rPr>
              <a:t>, </a:t>
            </a:r>
            <a:r>
              <a:rPr lang="en-GB" sz="1800">
                <a:solidFill>
                  <a:schemeClr val="tx2"/>
                </a:solidFill>
                <a:latin typeface="Times New Roman" pitchFamily="18" charset="0"/>
              </a:rPr>
              <a:t>Destination</a:t>
            </a:r>
            <a:r>
              <a:rPr lang="en-GB" sz="1800">
                <a:latin typeface="Times New Roman" pitchFamily="18" charset="0"/>
              </a:rPr>
              <a:t>, </a:t>
            </a:r>
            <a:r>
              <a:rPr lang="en-GB" sz="1800">
                <a:solidFill>
                  <a:schemeClr val="tx2"/>
                </a:solidFill>
                <a:latin typeface="Times New Roman" pitchFamily="18" charset="0"/>
              </a:rPr>
              <a:t>Departure</a:t>
            </a:r>
            <a:r>
              <a:rPr lang="en-GB" sz="1800">
                <a:latin typeface="Times New Roman" pitchFamily="18" charset="0"/>
              </a:rPr>
              <a:t> and </a:t>
            </a:r>
            <a:r>
              <a:rPr lang="en-GB" sz="1800">
                <a:solidFill>
                  <a:schemeClr val="tx2"/>
                </a:solidFill>
                <a:latin typeface="Times New Roman" pitchFamily="18" charset="0"/>
              </a:rPr>
              <a:t>Arrival Time</a:t>
            </a:r>
            <a:r>
              <a:rPr lang="en-GB" sz="1800">
                <a:latin typeface="Times New Roman" pitchFamily="18" charset="0"/>
              </a:rPr>
              <a:t>. </a:t>
            </a:r>
          </a:p>
          <a:p>
            <a:pPr eaLnBrk="1" hangingPunct="1"/>
            <a:r>
              <a:rPr lang="en-GB" sz="1800">
                <a:latin typeface="Times New Roman" pitchFamily="18" charset="0"/>
              </a:rPr>
              <a:t>We join this table with itself (</a:t>
            </a:r>
            <a:r>
              <a:rPr lang="en-GB" sz="1800" i="1">
                <a:latin typeface="Times New Roman" pitchFamily="18" charset="0"/>
              </a:rPr>
              <a:t>self-join</a:t>
            </a:r>
            <a:r>
              <a:rPr lang="en-GB" sz="1800">
                <a:latin typeface="Times New Roman" pitchFamily="18" charset="0"/>
              </a:rPr>
              <a:t>) using the condition:</a:t>
            </a:r>
          </a:p>
          <a:p>
            <a:pPr eaLnBrk="1" hangingPunct="1"/>
            <a:r>
              <a:rPr lang="en-GB" sz="1800">
                <a:solidFill>
                  <a:srgbClr val="0000FF"/>
                </a:solidFill>
                <a:latin typeface="Times New Roman" pitchFamily="18" charset="0"/>
              </a:rPr>
              <a:t>Flight1</a:t>
            </a:r>
            <a:r>
              <a:rPr lang="en-GB" sz="1800">
                <a:latin typeface="Times New Roman" pitchFamily="18" charset="0"/>
              </a:rPr>
              <a:t>.Dest =</a:t>
            </a:r>
            <a:r>
              <a:rPr lang="en-GB" sz="1800">
                <a:latin typeface="Times New Roman" pitchFamily="18" charset="0"/>
                <a:sym typeface="Symbol" pitchFamily="18" charset="2"/>
              </a:rPr>
              <a:t> </a:t>
            </a:r>
            <a:r>
              <a:rPr lang="en-GB" sz="1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Flight2</a:t>
            </a:r>
            <a:r>
              <a:rPr lang="en-GB" sz="1800">
                <a:latin typeface="Times New Roman" pitchFamily="18" charset="0"/>
                <a:sym typeface="Symbol" pitchFamily="18" charset="2"/>
              </a:rPr>
              <a:t>.Origin  </a:t>
            </a:r>
            <a:r>
              <a:rPr lang="en-GB" sz="1800">
                <a:solidFill>
                  <a:srgbClr val="0000FF"/>
                </a:solidFill>
                <a:latin typeface="Times New Roman" pitchFamily="18" charset="0"/>
              </a:rPr>
              <a:t>Flight1</a:t>
            </a:r>
            <a:r>
              <a:rPr lang="en-GB" sz="1800">
                <a:latin typeface="Times New Roman" pitchFamily="18" charset="0"/>
              </a:rPr>
              <a:t>.Arr_Time &lt;</a:t>
            </a:r>
            <a:r>
              <a:rPr lang="en-GB" sz="1800">
                <a:latin typeface="Times New Roman" pitchFamily="18" charset="0"/>
                <a:sym typeface="Symbol" pitchFamily="18" charset="2"/>
              </a:rPr>
              <a:t> </a:t>
            </a:r>
            <a:r>
              <a:rPr lang="en-GB" sz="1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Flight2</a:t>
            </a:r>
            <a:r>
              <a:rPr lang="en-GB" sz="1800">
                <a:latin typeface="Times New Roman" pitchFamily="18" charset="0"/>
                <a:sym typeface="Symbol" pitchFamily="18" charset="2"/>
              </a:rPr>
              <a:t>.Dept_Time</a:t>
            </a:r>
          </a:p>
          <a:p>
            <a:pPr eaLnBrk="1" hangingPunct="1"/>
            <a:r>
              <a:rPr lang="en-GB" sz="1800">
                <a:latin typeface="Times New Roman" pitchFamily="18" charset="0"/>
                <a:sym typeface="Symbol" pitchFamily="18" charset="2"/>
              </a:rPr>
              <a:t>What should we get? </a:t>
            </a:r>
            <a:r>
              <a:rPr lang="en-GB" sz="2000" b="1">
                <a:sym typeface="Symbol" pitchFamily="18" charset="2"/>
              </a:rPr>
              <a:t> </a:t>
            </a:r>
          </a:p>
        </p:txBody>
      </p:sp>
      <p:grpSp>
        <p:nvGrpSpPr>
          <p:cNvPr id="17413" name="Group 4"/>
          <p:cNvGrpSpPr>
            <a:grpSpLocks/>
          </p:cNvGrpSpPr>
          <p:nvPr/>
        </p:nvGrpSpPr>
        <p:grpSpPr bwMode="auto">
          <a:xfrm>
            <a:off x="533400" y="3200400"/>
            <a:ext cx="3570288" cy="2063750"/>
            <a:chOff x="-3" y="-3"/>
            <a:chExt cx="1913" cy="1084"/>
          </a:xfrm>
        </p:grpSpPr>
        <p:grpSp>
          <p:nvGrpSpPr>
            <p:cNvPr id="17538" name="Group 5"/>
            <p:cNvGrpSpPr>
              <a:grpSpLocks/>
            </p:cNvGrpSpPr>
            <p:nvPr/>
          </p:nvGrpSpPr>
          <p:grpSpPr bwMode="auto">
            <a:xfrm>
              <a:off x="0" y="0"/>
              <a:ext cx="1907" cy="1078"/>
              <a:chOff x="0" y="0"/>
              <a:chExt cx="1907" cy="1078"/>
            </a:xfrm>
          </p:grpSpPr>
          <p:grpSp>
            <p:nvGrpSpPr>
              <p:cNvPr id="17540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294" cy="154"/>
                <a:chOff x="0" y="0"/>
                <a:chExt cx="294" cy="154"/>
              </a:xfrm>
            </p:grpSpPr>
            <p:sp>
              <p:nvSpPr>
                <p:cNvPr id="17651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94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7652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94" cy="154"/>
                  <a:chOff x="0" y="0"/>
                  <a:chExt cx="294" cy="154"/>
                </a:xfrm>
              </p:grpSpPr>
              <p:sp>
                <p:nvSpPr>
                  <p:cNvPr id="1765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94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Num</a:t>
                    </a:r>
                    <a:endParaRPr kumimoji="0" lang="en-GB" sz="1200"/>
                  </a:p>
                </p:txBody>
              </p:sp>
              <p:sp>
                <p:nvSpPr>
                  <p:cNvPr id="1765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94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541" name="Group 11"/>
              <p:cNvGrpSpPr>
                <a:grpSpLocks/>
              </p:cNvGrpSpPr>
              <p:nvPr/>
            </p:nvGrpSpPr>
            <p:grpSpPr bwMode="auto">
              <a:xfrm>
                <a:off x="294" y="0"/>
                <a:ext cx="351" cy="154"/>
                <a:chOff x="294" y="0"/>
                <a:chExt cx="351" cy="154"/>
              </a:xfrm>
            </p:grpSpPr>
            <p:sp>
              <p:nvSpPr>
                <p:cNvPr id="17647" name="Rectangle 12"/>
                <p:cNvSpPr>
                  <a:spLocks noChangeArrowheads="1"/>
                </p:cNvSpPr>
                <p:nvPr/>
              </p:nvSpPr>
              <p:spPr bwMode="auto">
                <a:xfrm>
                  <a:off x="294" y="0"/>
                  <a:ext cx="351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7648" name="Group 13"/>
                <p:cNvGrpSpPr>
                  <a:grpSpLocks/>
                </p:cNvGrpSpPr>
                <p:nvPr/>
              </p:nvGrpSpPr>
              <p:grpSpPr bwMode="auto">
                <a:xfrm>
                  <a:off x="294" y="0"/>
                  <a:ext cx="351" cy="154"/>
                  <a:chOff x="294" y="0"/>
                  <a:chExt cx="351" cy="154"/>
                </a:xfrm>
              </p:grpSpPr>
              <p:sp>
                <p:nvSpPr>
                  <p:cNvPr id="17649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94" y="0"/>
                    <a:ext cx="35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Origin</a:t>
                    </a:r>
                    <a:endParaRPr kumimoji="0" lang="en-GB" sz="1200"/>
                  </a:p>
                </p:txBody>
              </p:sp>
              <p:sp>
                <p:nvSpPr>
                  <p:cNvPr id="17650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294" y="0"/>
                    <a:ext cx="35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542" name="Group 16"/>
              <p:cNvGrpSpPr>
                <a:grpSpLocks/>
              </p:cNvGrpSpPr>
              <p:nvPr/>
            </p:nvGrpSpPr>
            <p:grpSpPr bwMode="auto">
              <a:xfrm>
                <a:off x="645" y="0"/>
                <a:ext cx="299" cy="154"/>
                <a:chOff x="645" y="0"/>
                <a:chExt cx="299" cy="154"/>
              </a:xfrm>
            </p:grpSpPr>
            <p:sp>
              <p:nvSpPr>
                <p:cNvPr id="17643" name="Rectangle 17"/>
                <p:cNvSpPr>
                  <a:spLocks noChangeArrowheads="1"/>
                </p:cNvSpPr>
                <p:nvPr/>
              </p:nvSpPr>
              <p:spPr bwMode="auto">
                <a:xfrm>
                  <a:off x="645" y="0"/>
                  <a:ext cx="299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7644" name="Group 18"/>
                <p:cNvGrpSpPr>
                  <a:grpSpLocks/>
                </p:cNvGrpSpPr>
                <p:nvPr/>
              </p:nvGrpSpPr>
              <p:grpSpPr bwMode="auto">
                <a:xfrm>
                  <a:off x="645" y="0"/>
                  <a:ext cx="299" cy="154"/>
                  <a:chOff x="645" y="0"/>
                  <a:chExt cx="299" cy="154"/>
                </a:xfrm>
              </p:grpSpPr>
              <p:sp>
                <p:nvSpPr>
                  <p:cNvPr id="1764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645" y="0"/>
                    <a:ext cx="299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Dest</a:t>
                    </a:r>
                    <a:endParaRPr kumimoji="0" lang="en-GB" sz="1200"/>
                  </a:p>
                </p:txBody>
              </p:sp>
              <p:sp>
                <p:nvSpPr>
                  <p:cNvPr id="1764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645" y="0"/>
                    <a:ext cx="299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543" name="Group 21"/>
              <p:cNvGrpSpPr>
                <a:grpSpLocks/>
              </p:cNvGrpSpPr>
              <p:nvPr/>
            </p:nvGrpSpPr>
            <p:grpSpPr bwMode="auto">
              <a:xfrm>
                <a:off x="944" y="0"/>
                <a:ext cx="497" cy="154"/>
                <a:chOff x="944" y="0"/>
                <a:chExt cx="497" cy="154"/>
              </a:xfrm>
            </p:grpSpPr>
            <p:sp>
              <p:nvSpPr>
                <p:cNvPr id="17639" name="Rectangle 22"/>
                <p:cNvSpPr>
                  <a:spLocks noChangeArrowheads="1"/>
                </p:cNvSpPr>
                <p:nvPr/>
              </p:nvSpPr>
              <p:spPr bwMode="auto">
                <a:xfrm>
                  <a:off x="944" y="0"/>
                  <a:ext cx="497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7640" name="Group 23"/>
                <p:cNvGrpSpPr>
                  <a:grpSpLocks/>
                </p:cNvGrpSpPr>
                <p:nvPr/>
              </p:nvGrpSpPr>
              <p:grpSpPr bwMode="auto">
                <a:xfrm>
                  <a:off x="944" y="0"/>
                  <a:ext cx="497" cy="154"/>
                  <a:chOff x="944" y="0"/>
                  <a:chExt cx="497" cy="154"/>
                </a:xfrm>
              </p:grpSpPr>
              <p:sp>
                <p:nvSpPr>
                  <p:cNvPr id="17641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944" y="0"/>
                    <a:ext cx="497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Dep_Time</a:t>
                    </a:r>
                    <a:endParaRPr kumimoji="0" lang="en-GB" sz="1200"/>
                  </a:p>
                </p:txBody>
              </p:sp>
              <p:sp>
                <p:nvSpPr>
                  <p:cNvPr id="17642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944" y="0"/>
                    <a:ext cx="497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544" name="Group 26"/>
              <p:cNvGrpSpPr>
                <a:grpSpLocks/>
              </p:cNvGrpSpPr>
              <p:nvPr/>
            </p:nvGrpSpPr>
            <p:grpSpPr bwMode="auto">
              <a:xfrm>
                <a:off x="1441" y="0"/>
                <a:ext cx="466" cy="154"/>
                <a:chOff x="1441" y="0"/>
                <a:chExt cx="466" cy="154"/>
              </a:xfrm>
            </p:grpSpPr>
            <p:sp>
              <p:nvSpPr>
                <p:cNvPr id="17635" name="Rectangle 27"/>
                <p:cNvSpPr>
                  <a:spLocks noChangeArrowheads="1"/>
                </p:cNvSpPr>
                <p:nvPr/>
              </p:nvSpPr>
              <p:spPr bwMode="auto">
                <a:xfrm>
                  <a:off x="1441" y="0"/>
                  <a:ext cx="466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7636" name="Group 28"/>
                <p:cNvGrpSpPr>
                  <a:grpSpLocks/>
                </p:cNvGrpSpPr>
                <p:nvPr/>
              </p:nvGrpSpPr>
              <p:grpSpPr bwMode="auto">
                <a:xfrm>
                  <a:off x="1441" y="0"/>
                  <a:ext cx="466" cy="154"/>
                  <a:chOff x="1441" y="0"/>
                  <a:chExt cx="466" cy="154"/>
                </a:xfrm>
              </p:grpSpPr>
              <p:sp>
                <p:nvSpPr>
                  <p:cNvPr id="1763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1441" y="0"/>
                    <a:ext cx="46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Arr_Time</a:t>
                    </a:r>
                    <a:endParaRPr kumimoji="0" lang="en-GB" sz="1200"/>
                  </a:p>
                </p:txBody>
              </p:sp>
              <p:sp>
                <p:nvSpPr>
                  <p:cNvPr id="17638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441" y="0"/>
                    <a:ext cx="466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545" name="Group 31"/>
              <p:cNvGrpSpPr>
                <a:grpSpLocks/>
              </p:cNvGrpSpPr>
              <p:nvPr/>
            </p:nvGrpSpPr>
            <p:grpSpPr bwMode="auto">
              <a:xfrm>
                <a:off x="0" y="154"/>
                <a:ext cx="294" cy="154"/>
                <a:chOff x="0" y="154"/>
                <a:chExt cx="294" cy="154"/>
              </a:xfrm>
            </p:grpSpPr>
            <p:sp>
              <p:nvSpPr>
                <p:cNvPr id="17633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29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334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7634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29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46" name="Group 34"/>
              <p:cNvGrpSpPr>
                <a:grpSpLocks/>
              </p:cNvGrpSpPr>
              <p:nvPr/>
            </p:nvGrpSpPr>
            <p:grpSpPr bwMode="auto">
              <a:xfrm>
                <a:off x="294" y="154"/>
                <a:ext cx="351" cy="154"/>
                <a:chOff x="294" y="154"/>
                <a:chExt cx="351" cy="154"/>
              </a:xfrm>
            </p:grpSpPr>
            <p:sp>
              <p:nvSpPr>
                <p:cNvPr id="17631" name="Rectangle 35"/>
                <p:cNvSpPr>
                  <a:spLocks noChangeArrowheads="1"/>
                </p:cNvSpPr>
                <p:nvPr/>
              </p:nvSpPr>
              <p:spPr bwMode="auto">
                <a:xfrm>
                  <a:off x="294" y="154"/>
                  <a:ext cx="35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ORD</a:t>
                  </a:r>
                  <a:endParaRPr kumimoji="0" lang="en-GB" sz="1200"/>
                </a:p>
              </p:txBody>
            </p:sp>
            <p:sp>
              <p:nvSpPr>
                <p:cNvPr id="17632" name="Rectangle 36"/>
                <p:cNvSpPr>
                  <a:spLocks noChangeArrowheads="1"/>
                </p:cNvSpPr>
                <p:nvPr/>
              </p:nvSpPr>
              <p:spPr bwMode="auto">
                <a:xfrm>
                  <a:off x="294" y="154"/>
                  <a:ext cx="35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47" name="Group 37"/>
              <p:cNvGrpSpPr>
                <a:grpSpLocks/>
              </p:cNvGrpSpPr>
              <p:nvPr/>
            </p:nvGrpSpPr>
            <p:grpSpPr bwMode="auto">
              <a:xfrm>
                <a:off x="645" y="154"/>
                <a:ext cx="299" cy="154"/>
                <a:chOff x="645" y="154"/>
                <a:chExt cx="299" cy="154"/>
              </a:xfrm>
            </p:grpSpPr>
            <p:sp>
              <p:nvSpPr>
                <p:cNvPr id="17629" name="Rectangle 38"/>
                <p:cNvSpPr>
                  <a:spLocks noChangeArrowheads="1"/>
                </p:cNvSpPr>
                <p:nvPr/>
              </p:nvSpPr>
              <p:spPr bwMode="auto">
                <a:xfrm>
                  <a:off x="645" y="154"/>
                  <a:ext cx="29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7630" name="Rectangle 39"/>
                <p:cNvSpPr>
                  <a:spLocks noChangeArrowheads="1"/>
                </p:cNvSpPr>
                <p:nvPr/>
              </p:nvSpPr>
              <p:spPr bwMode="auto">
                <a:xfrm>
                  <a:off x="645" y="154"/>
                  <a:ext cx="29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48" name="Group 40"/>
              <p:cNvGrpSpPr>
                <a:grpSpLocks/>
              </p:cNvGrpSpPr>
              <p:nvPr/>
            </p:nvGrpSpPr>
            <p:grpSpPr bwMode="auto">
              <a:xfrm>
                <a:off x="944" y="154"/>
                <a:ext cx="497" cy="154"/>
                <a:chOff x="944" y="154"/>
                <a:chExt cx="497" cy="154"/>
              </a:xfrm>
            </p:grpSpPr>
            <p:sp>
              <p:nvSpPr>
                <p:cNvPr id="17627" name="Rectangle 41"/>
                <p:cNvSpPr>
                  <a:spLocks noChangeArrowheads="1"/>
                </p:cNvSpPr>
                <p:nvPr/>
              </p:nvSpPr>
              <p:spPr bwMode="auto">
                <a:xfrm>
                  <a:off x="944" y="154"/>
                  <a:ext cx="497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12:00</a:t>
                  </a:r>
                  <a:endParaRPr kumimoji="0" lang="en-GB" sz="1200"/>
                </a:p>
              </p:txBody>
            </p:sp>
            <p:sp>
              <p:nvSpPr>
                <p:cNvPr id="17628" name="Rectangle 42"/>
                <p:cNvSpPr>
                  <a:spLocks noChangeArrowheads="1"/>
                </p:cNvSpPr>
                <p:nvPr/>
              </p:nvSpPr>
              <p:spPr bwMode="auto">
                <a:xfrm>
                  <a:off x="944" y="154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49" name="Group 43"/>
              <p:cNvGrpSpPr>
                <a:grpSpLocks/>
              </p:cNvGrpSpPr>
              <p:nvPr/>
            </p:nvGrpSpPr>
            <p:grpSpPr bwMode="auto">
              <a:xfrm>
                <a:off x="1441" y="154"/>
                <a:ext cx="466" cy="154"/>
                <a:chOff x="1441" y="154"/>
                <a:chExt cx="466" cy="154"/>
              </a:xfrm>
            </p:grpSpPr>
            <p:sp>
              <p:nvSpPr>
                <p:cNvPr id="17625" name="Rectangle 44"/>
                <p:cNvSpPr>
                  <a:spLocks noChangeArrowheads="1"/>
                </p:cNvSpPr>
                <p:nvPr/>
              </p:nvSpPr>
              <p:spPr bwMode="auto">
                <a:xfrm>
                  <a:off x="1441" y="154"/>
                  <a:ext cx="4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14:14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7626" name="Rectangle 45"/>
                <p:cNvSpPr>
                  <a:spLocks noChangeArrowheads="1"/>
                </p:cNvSpPr>
                <p:nvPr/>
              </p:nvSpPr>
              <p:spPr bwMode="auto">
                <a:xfrm>
                  <a:off x="1441" y="154"/>
                  <a:ext cx="4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50" name="Group 46"/>
              <p:cNvGrpSpPr>
                <a:grpSpLocks/>
              </p:cNvGrpSpPr>
              <p:nvPr/>
            </p:nvGrpSpPr>
            <p:grpSpPr bwMode="auto">
              <a:xfrm>
                <a:off x="0" y="308"/>
                <a:ext cx="294" cy="154"/>
                <a:chOff x="0" y="308"/>
                <a:chExt cx="294" cy="154"/>
              </a:xfrm>
            </p:grpSpPr>
            <p:sp>
              <p:nvSpPr>
                <p:cNvPr id="17623" name="Rectangle 47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29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335</a:t>
                  </a:r>
                  <a:endParaRPr kumimoji="0" lang="en-GB" sz="1200"/>
                </a:p>
              </p:txBody>
            </p:sp>
            <p:sp>
              <p:nvSpPr>
                <p:cNvPr id="17624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29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51" name="Group 49"/>
              <p:cNvGrpSpPr>
                <a:grpSpLocks/>
              </p:cNvGrpSpPr>
              <p:nvPr/>
            </p:nvGrpSpPr>
            <p:grpSpPr bwMode="auto">
              <a:xfrm>
                <a:off x="294" y="308"/>
                <a:ext cx="351" cy="154"/>
                <a:chOff x="294" y="308"/>
                <a:chExt cx="351" cy="154"/>
              </a:xfrm>
            </p:grpSpPr>
            <p:sp>
              <p:nvSpPr>
                <p:cNvPr id="17621" name="Rectangle 50"/>
                <p:cNvSpPr>
                  <a:spLocks noChangeArrowheads="1"/>
                </p:cNvSpPr>
                <p:nvPr/>
              </p:nvSpPr>
              <p:spPr bwMode="auto">
                <a:xfrm>
                  <a:off x="294" y="308"/>
                  <a:ext cx="35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7622" name="Rectangle 51"/>
                <p:cNvSpPr>
                  <a:spLocks noChangeArrowheads="1"/>
                </p:cNvSpPr>
                <p:nvPr/>
              </p:nvSpPr>
              <p:spPr bwMode="auto">
                <a:xfrm>
                  <a:off x="294" y="308"/>
                  <a:ext cx="35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52" name="Group 52"/>
              <p:cNvGrpSpPr>
                <a:grpSpLocks/>
              </p:cNvGrpSpPr>
              <p:nvPr/>
            </p:nvGrpSpPr>
            <p:grpSpPr bwMode="auto">
              <a:xfrm>
                <a:off x="645" y="308"/>
                <a:ext cx="299" cy="154"/>
                <a:chOff x="645" y="308"/>
                <a:chExt cx="299" cy="154"/>
              </a:xfrm>
            </p:grpSpPr>
            <p:sp>
              <p:nvSpPr>
                <p:cNvPr id="17619" name="Rectangle 53"/>
                <p:cNvSpPr>
                  <a:spLocks noChangeArrowheads="1"/>
                </p:cNvSpPr>
                <p:nvPr/>
              </p:nvSpPr>
              <p:spPr bwMode="auto">
                <a:xfrm>
                  <a:off x="645" y="308"/>
                  <a:ext cx="29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ORD</a:t>
                  </a:r>
                  <a:endParaRPr kumimoji="0" lang="en-GB" sz="1200"/>
                </a:p>
              </p:txBody>
            </p:sp>
            <p:sp>
              <p:nvSpPr>
                <p:cNvPr id="17620" name="Rectangle 54"/>
                <p:cNvSpPr>
                  <a:spLocks noChangeArrowheads="1"/>
                </p:cNvSpPr>
                <p:nvPr/>
              </p:nvSpPr>
              <p:spPr bwMode="auto">
                <a:xfrm>
                  <a:off x="645" y="308"/>
                  <a:ext cx="29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53" name="Group 55"/>
              <p:cNvGrpSpPr>
                <a:grpSpLocks/>
              </p:cNvGrpSpPr>
              <p:nvPr/>
            </p:nvGrpSpPr>
            <p:grpSpPr bwMode="auto">
              <a:xfrm>
                <a:off x="944" y="308"/>
                <a:ext cx="497" cy="154"/>
                <a:chOff x="944" y="308"/>
                <a:chExt cx="497" cy="154"/>
              </a:xfrm>
            </p:grpSpPr>
            <p:sp>
              <p:nvSpPr>
                <p:cNvPr id="17617" name="Rectangle 56"/>
                <p:cNvSpPr>
                  <a:spLocks noChangeArrowheads="1"/>
                </p:cNvSpPr>
                <p:nvPr/>
              </p:nvSpPr>
              <p:spPr bwMode="auto">
                <a:xfrm>
                  <a:off x="944" y="308"/>
                  <a:ext cx="497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latin typeface="Arial" charset="0"/>
                      <a:cs typeface="Arial" charset="0"/>
                    </a:rPr>
                    <a:t>15:00</a:t>
                  </a:r>
                  <a:endParaRPr kumimoji="0" lang="en-GB" sz="1200"/>
                </a:p>
              </p:txBody>
            </p:sp>
            <p:sp>
              <p:nvSpPr>
                <p:cNvPr id="17618" name="Rectangle 57"/>
                <p:cNvSpPr>
                  <a:spLocks noChangeArrowheads="1"/>
                </p:cNvSpPr>
                <p:nvPr/>
              </p:nvSpPr>
              <p:spPr bwMode="auto">
                <a:xfrm>
                  <a:off x="944" y="308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54" name="Group 58"/>
              <p:cNvGrpSpPr>
                <a:grpSpLocks/>
              </p:cNvGrpSpPr>
              <p:nvPr/>
            </p:nvGrpSpPr>
            <p:grpSpPr bwMode="auto">
              <a:xfrm>
                <a:off x="1441" y="308"/>
                <a:ext cx="466" cy="154"/>
                <a:chOff x="1441" y="308"/>
                <a:chExt cx="466" cy="154"/>
              </a:xfrm>
            </p:grpSpPr>
            <p:sp>
              <p:nvSpPr>
                <p:cNvPr id="17615" name="Rectangle 59"/>
                <p:cNvSpPr>
                  <a:spLocks noChangeArrowheads="1"/>
                </p:cNvSpPr>
                <p:nvPr/>
              </p:nvSpPr>
              <p:spPr bwMode="auto">
                <a:xfrm>
                  <a:off x="1441" y="308"/>
                  <a:ext cx="4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17:14</a:t>
                  </a:r>
                  <a:endParaRPr kumimoji="0" lang="en-GB" sz="1200"/>
                </a:p>
              </p:txBody>
            </p:sp>
            <p:sp>
              <p:nvSpPr>
                <p:cNvPr id="17616" name="Rectangle 60"/>
                <p:cNvSpPr>
                  <a:spLocks noChangeArrowheads="1"/>
                </p:cNvSpPr>
                <p:nvPr/>
              </p:nvSpPr>
              <p:spPr bwMode="auto">
                <a:xfrm>
                  <a:off x="1441" y="308"/>
                  <a:ext cx="4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55" name="Group 61"/>
              <p:cNvGrpSpPr>
                <a:grpSpLocks/>
              </p:cNvGrpSpPr>
              <p:nvPr/>
            </p:nvGrpSpPr>
            <p:grpSpPr bwMode="auto">
              <a:xfrm>
                <a:off x="0" y="462"/>
                <a:ext cx="294" cy="154"/>
                <a:chOff x="0" y="462"/>
                <a:chExt cx="294" cy="154"/>
              </a:xfrm>
            </p:grpSpPr>
            <p:sp>
              <p:nvSpPr>
                <p:cNvPr id="17613" name="Rectangle 62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29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336</a:t>
                  </a:r>
                  <a:endParaRPr kumimoji="0" lang="en-GB" sz="1200"/>
                </a:p>
              </p:txBody>
            </p:sp>
            <p:sp>
              <p:nvSpPr>
                <p:cNvPr id="17614" name="Rectangle 63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29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56" name="Group 64"/>
              <p:cNvGrpSpPr>
                <a:grpSpLocks/>
              </p:cNvGrpSpPr>
              <p:nvPr/>
            </p:nvGrpSpPr>
            <p:grpSpPr bwMode="auto">
              <a:xfrm>
                <a:off x="294" y="462"/>
                <a:ext cx="351" cy="154"/>
                <a:chOff x="294" y="462"/>
                <a:chExt cx="351" cy="154"/>
              </a:xfrm>
            </p:grpSpPr>
            <p:sp>
              <p:nvSpPr>
                <p:cNvPr id="17611" name="Rectangle 65"/>
                <p:cNvSpPr>
                  <a:spLocks noChangeArrowheads="1"/>
                </p:cNvSpPr>
                <p:nvPr/>
              </p:nvSpPr>
              <p:spPr bwMode="auto">
                <a:xfrm>
                  <a:off x="294" y="462"/>
                  <a:ext cx="35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ORD</a:t>
                  </a:r>
                  <a:endParaRPr kumimoji="0" lang="en-GB" sz="1200"/>
                </a:p>
              </p:txBody>
            </p:sp>
            <p:sp>
              <p:nvSpPr>
                <p:cNvPr id="17612" name="Rectangle 66"/>
                <p:cNvSpPr>
                  <a:spLocks noChangeArrowheads="1"/>
                </p:cNvSpPr>
                <p:nvPr/>
              </p:nvSpPr>
              <p:spPr bwMode="auto">
                <a:xfrm>
                  <a:off x="294" y="462"/>
                  <a:ext cx="35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57" name="Group 67"/>
              <p:cNvGrpSpPr>
                <a:grpSpLocks/>
              </p:cNvGrpSpPr>
              <p:nvPr/>
            </p:nvGrpSpPr>
            <p:grpSpPr bwMode="auto">
              <a:xfrm>
                <a:off x="645" y="462"/>
                <a:ext cx="299" cy="154"/>
                <a:chOff x="645" y="462"/>
                <a:chExt cx="299" cy="154"/>
              </a:xfrm>
            </p:grpSpPr>
            <p:sp>
              <p:nvSpPr>
                <p:cNvPr id="17609" name="Rectangle 68"/>
                <p:cNvSpPr>
                  <a:spLocks noChangeArrowheads="1"/>
                </p:cNvSpPr>
                <p:nvPr/>
              </p:nvSpPr>
              <p:spPr bwMode="auto">
                <a:xfrm>
                  <a:off x="645" y="462"/>
                  <a:ext cx="29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7610" name="Rectangle 69"/>
                <p:cNvSpPr>
                  <a:spLocks noChangeArrowheads="1"/>
                </p:cNvSpPr>
                <p:nvPr/>
              </p:nvSpPr>
              <p:spPr bwMode="auto">
                <a:xfrm>
                  <a:off x="645" y="462"/>
                  <a:ext cx="29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58" name="Group 70"/>
              <p:cNvGrpSpPr>
                <a:grpSpLocks/>
              </p:cNvGrpSpPr>
              <p:nvPr/>
            </p:nvGrpSpPr>
            <p:grpSpPr bwMode="auto">
              <a:xfrm>
                <a:off x="944" y="462"/>
                <a:ext cx="497" cy="154"/>
                <a:chOff x="944" y="462"/>
                <a:chExt cx="497" cy="154"/>
              </a:xfrm>
            </p:grpSpPr>
            <p:sp>
              <p:nvSpPr>
                <p:cNvPr id="17607" name="Rectangle 71"/>
                <p:cNvSpPr>
                  <a:spLocks noChangeArrowheads="1"/>
                </p:cNvSpPr>
                <p:nvPr/>
              </p:nvSpPr>
              <p:spPr bwMode="auto">
                <a:xfrm>
                  <a:off x="944" y="462"/>
                  <a:ext cx="497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18:00</a:t>
                  </a:r>
                  <a:endParaRPr kumimoji="0" lang="en-GB" sz="1200"/>
                </a:p>
              </p:txBody>
            </p:sp>
            <p:sp>
              <p:nvSpPr>
                <p:cNvPr id="17608" name="Rectangle 72"/>
                <p:cNvSpPr>
                  <a:spLocks noChangeArrowheads="1"/>
                </p:cNvSpPr>
                <p:nvPr/>
              </p:nvSpPr>
              <p:spPr bwMode="auto">
                <a:xfrm>
                  <a:off x="944" y="462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59" name="Group 73"/>
              <p:cNvGrpSpPr>
                <a:grpSpLocks/>
              </p:cNvGrpSpPr>
              <p:nvPr/>
            </p:nvGrpSpPr>
            <p:grpSpPr bwMode="auto">
              <a:xfrm>
                <a:off x="1441" y="462"/>
                <a:ext cx="466" cy="154"/>
                <a:chOff x="1441" y="462"/>
                <a:chExt cx="466" cy="154"/>
              </a:xfrm>
            </p:grpSpPr>
            <p:sp>
              <p:nvSpPr>
                <p:cNvPr id="17605" name="Rectangle 74"/>
                <p:cNvSpPr>
                  <a:spLocks noChangeArrowheads="1"/>
                </p:cNvSpPr>
                <p:nvPr/>
              </p:nvSpPr>
              <p:spPr bwMode="auto">
                <a:xfrm>
                  <a:off x="1441" y="462"/>
                  <a:ext cx="4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20:14</a:t>
                  </a:r>
                  <a:endParaRPr kumimoji="0" lang="en-GB" sz="1200"/>
                </a:p>
              </p:txBody>
            </p:sp>
            <p:sp>
              <p:nvSpPr>
                <p:cNvPr id="17606" name="Rectangle 75"/>
                <p:cNvSpPr>
                  <a:spLocks noChangeArrowheads="1"/>
                </p:cNvSpPr>
                <p:nvPr/>
              </p:nvSpPr>
              <p:spPr bwMode="auto">
                <a:xfrm>
                  <a:off x="1441" y="462"/>
                  <a:ext cx="4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60" name="Group 76"/>
              <p:cNvGrpSpPr>
                <a:grpSpLocks/>
              </p:cNvGrpSpPr>
              <p:nvPr/>
            </p:nvGrpSpPr>
            <p:grpSpPr bwMode="auto">
              <a:xfrm>
                <a:off x="0" y="616"/>
                <a:ext cx="294" cy="154"/>
                <a:chOff x="0" y="616"/>
                <a:chExt cx="294" cy="154"/>
              </a:xfrm>
            </p:grpSpPr>
            <p:sp>
              <p:nvSpPr>
                <p:cNvPr id="17603" name="Rectangle 77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29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337</a:t>
                  </a:r>
                  <a:endParaRPr kumimoji="0" lang="en-GB" sz="1200"/>
                </a:p>
              </p:txBody>
            </p:sp>
            <p:sp>
              <p:nvSpPr>
                <p:cNvPr id="17604" name="Rectangle 78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29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61" name="Group 79"/>
              <p:cNvGrpSpPr>
                <a:grpSpLocks/>
              </p:cNvGrpSpPr>
              <p:nvPr/>
            </p:nvGrpSpPr>
            <p:grpSpPr bwMode="auto">
              <a:xfrm>
                <a:off x="294" y="616"/>
                <a:ext cx="351" cy="154"/>
                <a:chOff x="294" y="616"/>
                <a:chExt cx="351" cy="154"/>
              </a:xfrm>
            </p:grpSpPr>
            <p:sp>
              <p:nvSpPr>
                <p:cNvPr id="17601" name="Rectangle 80"/>
                <p:cNvSpPr>
                  <a:spLocks noChangeArrowheads="1"/>
                </p:cNvSpPr>
                <p:nvPr/>
              </p:nvSpPr>
              <p:spPr bwMode="auto">
                <a:xfrm>
                  <a:off x="294" y="616"/>
                  <a:ext cx="35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7602" name="Rectangle 81"/>
                <p:cNvSpPr>
                  <a:spLocks noChangeArrowheads="1"/>
                </p:cNvSpPr>
                <p:nvPr/>
              </p:nvSpPr>
              <p:spPr bwMode="auto">
                <a:xfrm>
                  <a:off x="294" y="616"/>
                  <a:ext cx="35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62" name="Group 82"/>
              <p:cNvGrpSpPr>
                <a:grpSpLocks/>
              </p:cNvGrpSpPr>
              <p:nvPr/>
            </p:nvGrpSpPr>
            <p:grpSpPr bwMode="auto">
              <a:xfrm>
                <a:off x="645" y="616"/>
                <a:ext cx="299" cy="154"/>
                <a:chOff x="645" y="616"/>
                <a:chExt cx="299" cy="154"/>
              </a:xfrm>
            </p:grpSpPr>
            <p:sp>
              <p:nvSpPr>
                <p:cNvPr id="17599" name="Rectangle 83"/>
                <p:cNvSpPr>
                  <a:spLocks noChangeArrowheads="1"/>
                </p:cNvSpPr>
                <p:nvPr/>
              </p:nvSpPr>
              <p:spPr bwMode="auto">
                <a:xfrm>
                  <a:off x="645" y="616"/>
                  <a:ext cx="29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ORD</a:t>
                  </a:r>
                  <a:endParaRPr kumimoji="0" lang="en-GB" sz="1200"/>
                </a:p>
              </p:txBody>
            </p:sp>
            <p:sp>
              <p:nvSpPr>
                <p:cNvPr id="17600" name="Rectangle 84"/>
                <p:cNvSpPr>
                  <a:spLocks noChangeArrowheads="1"/>
                </p:cNvSpPr>
                <p:nvPr/>
              </p:nvSpPr>
              <p:spPr bwMode="auto">
                <a:xfrm>
                  <a:off x="645" y="616"/>
                  <a:ext cx="29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63" name="Group 85"/>
              <p:cNvGrpSpPr>
                <a:grpSpLocks/>
              </p:cNvGrpSpPr>
              <p:nvPr/>
            </p:nvGrpSpPr>
            <p:grpSpPr bwMode="auto">
              <a:xfrm>
                <a:off x="944" y="616"/>
                <a:ext cx="497" cy="154"/>
                <a:chOff x="944" y="616"/>
                <a:chExt cx="497" cy="154"/>
              </a:xfrm>
            </p:grpSpPr>
            <p:sp>
              <p:nvSpPr>
                <p:cNvPr id="17597" name="Rectangle 86"/>
                <p:cNvSpPr>
                  <a:spLocks noChangeArrowheads="1"/>
                </p:cNvSpPr>
                <p:nvPr/>
              </p:nvSpPr>
              <p:spPr bwMode="auto">
                <a:xfrm>
                  <a:off x="944" y="616"/>
                  <a:ext cx="497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latin typeface="Arial" charset="0"/>
                      <a:cs typeface="Arial" charset="0"/>
                    </a:rPr>
                    <a:t>20:30</a:t>
                  </a:r>
                  <a:endParaRPr kumimoji="0" lang="en-GB" sz="1200"/>
                </a:p>
              </p:txBody>
            </p:sp>
            <p:sp>
              <p:nvSpPr>
                <p:cNvPr id="17598" name="Rectangle 87"/>
                <p:cNvSpPr>
                  <a:spLocks noChangeArrowheads="1"/>
                </p:cNvSpPr>
                <p:nvPr/>
              </p:nvSpPr>
              <p:spPr bwMode="auto">
                <a:xfrm>
                  <a:off x="944" y="616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64" name="Group 88"/>
              <p:cNvGrpSpPr>
                <a:grpSpLocks/>
              </p:cNvGrpSpPr>
              <p:nvPr/>
            </p:nvGrpSpPr>
            <p:grpSpPr bwMode="auto">
              <a:xfrm>
                <a:off x="1441" y="616"/>
                <a:ext cx="466" cy="154"/>
                <a:chOff x="1441" y="616"/>
                <a:chExt cx="466" cy="154"/>
              </a:xfrm>
            </p:grpSpPr>
            <p:sp>
              <p:nvSpPr>
                <p:cNvPr id="17595" name="Rectangle 89"/>
                <p:cNvSpPr>
                  <a:spLocks noChangeArrowheads="1"/>
                </p:cNvSpPr>
                <p:nvPr/>
              </p:nvSpPr>
              <p:spPr bwMode="auto">
                <a:xfrm>
                  <a:off x="1441" y="616"/>
                  <a:ext cx="4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23:53</a:t>
                  </a:r>
                  <a:endParaRPr kumimoji="0" lang="en-GB" sz="1200"/>
                </a:p>
              </p:txBody>
            </p:sp>
            <p:sp>
              <p:nvSpPr>
                <p:cNvPr id="17596" name="Rectangle 90"/>
                <p:cNvSpPr>
                  <a:spLocks noChangeArrowheads="1"/>
                </p:cNvSpPr>
                <p:nvPr/>
              </p:nvSpPr>
              <p:spPr bwMode="auto">
                <a:xfrm>
                  <a:off x="1441" y="616"/>
                  <a:ext cx="4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65" name="Group 91"/>
              <p:cNvGrpSpPr>
                <a:grpSpLocks/>
              </p:cNvGrpSpPr>
              <p:nvPr/>
            </p:nvGrpSpPr>
            <p:grpSpPr bwMode="auto">
              <a:xfrm>
                <a:off x="0" y="770"/>
                <a:ext cx="294" cy="154"/>
                <a:chOff x="0" y="770"/>
                <a:chExt cx="294" cy="154"/>
              </a:xfrm>
            </p:grpSpPr>
            <p:sp>
              <p:nvSpPr>
                <p:cNvPr id="17593" name="Rectangle 92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29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394</a:t>
                  </a:r>
                  <a:endParaRPr kumimoji="0" lang="en-GB" sz="1200"/>
                </a:p>
              </p:txBody>
            </p:sp>
            <p:sp>
              <p:nvSpPr>
                <p:cNvPr id="17594" name="Rectangle 93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29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66" name="Group 94"/>
              <p:cNvGrpSpPr>
                <a:grpSpLocks/>
              </p:cNvGrpSpPr>
              <p:nvPr/>
            </p:nvGrpSpPr>
            <p:grpSpPr bwMode="auto">
              <a:xfrm>
                <a:off x="294" y="770"/>
                <a:ext cx="351" cy="154"/>
                <a:chOff x="294" y="770"/>
                <a:chExt cx="351" cy="154"/>
              </a:xfrm>
            </p:grpSpPr>
            <p:sp>
              <p:nvSpPr>
                <p:cNvPr id="17591" name="Rectangle 95"/>
                <p:cNvSpPr>
                  <a:spLocks noChangeArrowheads="1"/>
                </p:cNvSpPr>
                <p:nvPr/>
              </p:nvSpPr>
              <p:spPr bwMode="auto">
                <a:xfrm>
                  <a:off x="294" y="770"/>
                  <a:ext cx="35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DFW</a:t>
                  </a:r>
                  <a:endParaRPr kumimoji="0" lang="en-GB" sz="1200"/>
                </a:p>
              </p:txBody>
            </p:sp>
            <p:sp>
              <p:nvSpPr>
                <p:cNvPr id="17592" name="Rectangle 96"/>
                <p:cNvSpPr>
                  <a:spLocks noChangeArrowheads="1"/>
                </p:cNvSpPr>
                <p:nvPr/>
              </p:nvSpPr>
              <p:spPr bwMode="auto">
                <a:xfrm>
                  <a:off x="294" y="770"/>
                  <a:ext cx="35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67" name="Group 97"/>
              <p:cNvGrpSpPr>
                <a:grpSpLocks/>
              </p:cNvGrpSpPr>
              <p:nvPr/>
            </p:nvGrpSpPr>
            <p:grpSpPr bwMode="auto">
              <a:xfrm>
                <a:off x="645" y="770"/>
                <a:ext cx="299" cy="154"/>
                <a:chOff x="645" y="770"/>
                <a:chExt cx="299" cy="154"/>
              </a:xfrm>
            </p:grpSpPr>
            <p:sp>
              <p:nvSpPr>
                <p:cNvPr id="17589" name="Rectangle 98"/>
                <p:cNvSpPr>
                  <a:spLocks noChangeArrowheads="1"/>
                </p:cNvSpPr>
                <p:nvPr/>
              </p:nvSpPr>
              <p:spPr bwMode="auto">
                <a:xfrm>
                  <a:off x="645" y="770"/>
                  <a:ext cx="29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7590" name="Rectangle 99"/>
                <p:cNvSpPr>
                  <a:spLocks noChangeArrowheads="1"/>
                </p:cNvSpPr>
                <p:nvPr/>
              </p:nvSpPr>
              <p:spPr bwMode="auto">
                <a:xfrm>
                  <a:off x="645" y="770"/>
                  <a:ext cx="29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68" name="Group 100"/>
              <p:cNvGrpSpPr>
                <a:grpSpLocks/>
              </p:cNvGrpSpPr>
              <p:nvPr/>
            </p:nvGrpSpPr>
            <p:grpSpPr bwMode="auto">
              <a:xfrm>
                <a:off x="944" y="770"/>
                <a:ext cx="497" cy="154"/>
                <a:chOff x="944" y="770"/>
                <a:chExt cx="497" cy="154"/>
              </a:xfrm>
            </p:grpSpPr>
            <p:sp>
              <p:nvSpPr>
                <p:cNvPr id="17587" name="Rectangle 101"/>
                <p:cNvSpPr>
                  <a:spLocks noChangeArrowheads="1"/>
                </p:cNvSpPr>
                <p:nvPr/>
              </p:nvSpPr>
              <p:spPr bwMode="auto">
                <a:xfrm>
                  <a:off x="944" y="770"/>
                  <a:ext cx="497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19:00</a:t>
                  </a:r>
                  <a:endParaRPr kumimoji="0" lang="en-GB" sz="1200"/>
                </a:p>
              </p:txBody>
            </p:sp>
            <p:sp>
              <p:nvSpPr>
                <p:cNvPr id="17588" name="Rectangle 102"/>
                <p:cNvSpPr>
                  <a:spLocks noChangeArrowheads="1"/>
                </p:cNvSpPr>
                <p:nvPr/>
              </p:nvSpPr>
              <p:spPr bwMode="auto">
                <a:xfrm>
                  <a:off x="944" y="770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69" name="Group 103"/>
              <p:cNvGrpSpPr>
                <a:grpSpLocks/>
              </p:cNvGrpSpPr>
              <p:nvPr/>
            </p:nvGrpSpPr>
            <p:grpSpPr bwMode="auto">
              <a:xfrm>
                <a:off x="1441" y="770"/>
                <a:ext cx="466" cy="154"/>
                <a:chOff x="1441" y="770"/>
                <a:chExt cx="466" cy="154"/>
              </a:xfrm>
            </p:grpSpPr>
            <p:sp>
              <p:nvSpPr>
                <p:cNvPr id="17585" name="Rectangle 104"/>
                <p:cNvSpPr>
                  <a:spLocks noChangeArrowheads="1"/>
                </p:cNvSpPr>
                <p:nvPr/>
              </p:nvSpPr>
              <p:spPr bwMode="auto">
                <a:xfrm>
                  <a:off x="1441" y="770"/>
                  <a:ext cx="4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21:30</a:t>
                  </a:r>
                  <a:endParaRPr kumimoji="0" lang="en-GB" sz="1200"/>
                </a:p>
              </p:txBody>
            </p:sp>
            <p:sp>
              <p:nvSpPr>
                <p:cNvPr id="17586" name="Rectangle 105"/>
                <p:cNvSpPr>
                  <a:spLocks noChangeArrowheads="1"/>
                </p:cNvSpPr>
                <p:nvPr/>
              </p:nvSpPr>
              <p:spPr bwMode="auto">
                <a:xfrm>
                  <a:off x="1441" y="770"/>
                  <a:ext cx="4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70" name="Group 106"/>
              <p:cNvGrpSpPr>
                <a:grpSpLocks/>
              </p:cNvGrpSpPr>
              <p:nvPr/>
            </p:nvGrpSpPr>
            <p:grpSpPr bwMode="auto">
              <a:xfrm>
                <a:off x="0" y="924"/>
                <a:ext cx="294" cy="154"/>
                <a:chOff x="0" y="924"/>
                <a:chExt cx="294" cy="154"/>
              </a:xfrm>
            </p:grpSpPr>
            <p:sp>
              <p:nvSpPr>
                <p:cNvPr id="17583" name="Rectangle 107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29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395</a:t>
                  </a:r>
                  <a:endParaRPr kumimoji="0" lang="en-GB" sz="1200"/>
                </a:p>
              </p:txBody>
            </p:sp>
            <p:sp>
              <p:nvSpPr>
                <p:cNvPr id="17584" name="Rectangle 108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29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71" name="Group 109"/>
              <p:cNvGrpSpPr>
                <a:grpSpLocks/>
              </p:cNvGrpSpPr>
              <p:nvPr/>
            </p:nvGrpSpPr>
            <p:grpSpPr bwMode="auto">
              <a:xfrm>
                <a:off x="294" y="924"/>
                <a:ext cx="351" cy="154"/>
                <a:chOff x="294" y="924"/>
                <a:chExt cx="351" cy="154"/>
              </a:xfrm>
            </p:grpSpPr>
            <p:sp>
              <p:nvSpPr>
                <p:cNvPr id="17581" name="Rectangle 110"/>
                <p:cNvSpPr>
                  <a:spLocks noChangeArrowheads="1"/>
                </p:cNvSpPr>
                <p:nvPr/>
              </p:nvSpPr>
              <p:spPr bwMode="auto">
                <a:xfrm>
                  <a:off x="294" y="924"/>
                  <a:ext cx="35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7582" name="Rectangle 111"/>
                <p:cNvSpPr>
                  <a:spLocks noChangeArrowheads="1"/>
                </p:cNvSpPr>
                <p:nvPr/>
              </p:nvSpPr>
              <p:spPr bwMode="auto">
                <a:xfrm>
                  <a:off x="294" y="924"/>
                  <a:ext cx="35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72" name="Group 112"/>
              <p:cNvGrpSpPr>
                <a:grpSpLocks/>
              </p:cNvGrpSpPr>
              <p:nvPr/>
            </p:nvGrpSpPr>
            <p:grpSpPr bwMode="auto">
              <a:xfrm>
                <a:off x="645" y="924"/>
                <a:ext cx="299" cy="154"/>
                <a:chOff x="645" y="924"/>
                <a:chExt cx="299" cy="154"/>
              </a:xfrm>
            </p:grpSpPr>
            <p:sp>
              <p:nvSpPr>
                <p:cNvPr id="17579" name="Rectangle 113"/>
                <p:cNvSpPr>
                  <a:spLocks noChangeArrowheads="1"/>
                </p:cNvSpPr>
                <p:nvPr/>
              </p:nvSpPr>
              <p:spPr bwMode="auto">
                <a:xfrm>
                  <a:off x="645" y="924"/>
                  <a:ext cx="29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DFW</a:t>
                  </a:r>
                  <a:endParaRPr kumimoji="0" lang="en-GB" sz="1200"/>
                </a:p>
              </p:txBody>
            </p:sp>
            <p:sp>
              <p:nvSpPr>
                <p:cNvPr id="17580" name="Rectangle 114"/>
                <p:cNvSpPr>
                  <a:spLocks noChangeArrowheads="1"/>
                </p:cNvSpPr>
                <p:nvPr/>
              </p:nvSpPr>
              <p:spPr bwMode="auto">
                <a:xfrm>
                  <a:off x="645" y="924"/>
                  <a:ext cx="29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73" name="Group 115"/>
              <p:cNvGrpSpPr>
                <a:grpSpLocks/>
              </p:cNvGrpSpPr>
              <p:nvPr/>
            </p:nvGrpSpPr>
            <p:grpSpPr bwMode="auto">
              <a:xfrm>
                <a:off x="944" y="924"/>
                <a:ext cx="497" cy="154"/>
                <a:chOff x="944" y="924"/>
                <a:chExt cx="497" cy="154"/>
              </a:xfrm>
            </p:grpSpPr>
            <p:sp>
              <p:nvSpPr>
                <p:cNvPr id="17577" name="Rectangle 116"/>
                <p:cNvSpPr>
                  <a:spLocks noChangeArrowheads="1"/>
                </p:cNvSpPr>
                <p:nvPr/>
              </p:nvSpPr>
              <p:spPr bwMode="auto">
                <a:xfrm>
                  <a:off x="944" y="924"/>
                  <a:ext cx="497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21:00</a:t>
                  </a:r>
                  <a:endParaRPr kumimoji="0" lang="en-GB" sz="1200"/>
                </a:p>
              </p:txBody>
            </p:sp>
            <p:sp>
              <p:nvSpPr>
                <p:cNvPr id="17578" name="Rectangle 117"/>
                <p:cNvSpPr>
                  <a:spLocks noChangeArrowheads="1"/>
                </p:cNvSpPr>
                <p:nvPr/>
              </p:nvSpPr>
              <p:spPr bwMode="auto">
                <a:xfrm>
                  <a:off x="944" y="924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74" name="Group 118"/>
              <p:cNvGrpSpPr>
                <a:grpSpLocks/>
              </p:cNvGrpSpPr>
              <p:nvPr/>
            </p:nvGrpSpPr>
            <p:grpSpPr bwMode="auto">
              <a:xfrm>
                <a:off x="1441" y="924"/>
                <a:ext cx="466" cy="154"/>
                <a:chOff x="1441" y="924"/>
                <a:chExt cx="466" cy="154"/>
              </a:xfrm>
            </p:grpSpPr>
            <p:sp>
              <p:nvSpPr>
                <p:cNvPr id="17575" name="Rectangle 119"/>
                <p:cNvSpPr>
                  <a:spLocks noChangeArrowheads="1"/>
                </p:cNvSpPr>
                <p:nvPr/>
              </p:nvSpPr>
              <p:spPr bwMode="auto">
                <a:xfrm>
                  <a:off x="1441" y="924"/>
                  <a:ext cx="4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23:43</a:t>
                  </a:r>
                  <a:endParaRPr kumimoji="0" lang="en-GB" sz="1200"/>
                </a:p>
              </p:txBody>
            </p:sp>
            <p:sp>
              <p:nvSpPr>
                <p:cNvPr id="17576" name="Rectangle 120"/>
                <p:cNvSpPr>
                  <a:spLocks noChangeArrowheads="1"/>
                </p:cNvSpPr>
                <p:nvPr/>
              </p:nvSpPr>
              <p:spPr bwMode="auto">
                <a:xfrm>
                  <a:off x="1441" y="924"/>
                  <a:ext cx="4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7539" name="Rectangle 121"/>
            <p:cNvSpPr>
              <a:spLocks noChangeArrowheads="1"/>
            </p:cNvSpPr>
            <p:nvPr/>
          </p:nvSpPr>
          <p:spPr bwMode="auto">
            <a:xfrm>
              <a:off x="-3" y="-3"/>
              <a:ext cx="1913" cy="108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14" name="Group 122"/>
          <p:cNvGrpSpPr>
            <a:grpSpLocks/>
          </p:cNvGrpSpPr>
          <p:nvPr/>
        </p:nvGrpSpPr>
        <p:grpSpPr bwMode="auto">
          <a:xfrm>
            <a:off x="5334000" y="3200400"/>
            <a:ext cx="3581400" cy="2139950"/>
            <a:chOff x="-3" y="-3"/>
            <a:chExt cx="1913" cy="1084"/>
          </a:xfrm>
        </p:grpSpPr>
        <p:grpSp>
          <p:nvGrpSpPr>
            <p:cNvPr id="17421" name="Group 123"/>
            <p:cNvGrpSpPr>
              <a:grpSpLocks/>
            </p:cNvGrpSpPr>
            <p:nvPr/>
          </p:nvGrpSpPr>
          <p:grpSpPr bwMode="auto">
            <a:xfrm>
              <a:off x="0" y="0"/>
              <a:ext cx="1907" cy="1078"/>
              <a:chOff x="0" y="0"/>
              <a:chExt cx="1907" cy="1078"/>
            </a:xfrm>
          </p:grpSpPr>
          <p:grpSp>
            <p:nvGrpSpPr>
              <p:cNvPr id="17423" name="Group 124"/>
              <p:cNvGrpSpPr>
                <a:grpSpLocks/>
              </p:cNvGrpSpPr>
              <p:nvPr/>
            </p:nvGrpSpPr>
            <p:grpSpPr bwMode="auto">
              <a:xfrm>
                <a:off x="0" y="0"/>
                <a:ext cx="294" cy="154"/>
                <a:chOff x="0" y="0"/>
                <a:chExt cx="294" cy="154"/>
              </a:xfrm>
            </p:grpSpPr>
            <p:sp>
              <p:nvSpPr>
                <p:cNvPr id="17534" name="Rectangle 12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94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7535" name="Group 12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94" cy="154"/>
                  <a:chOff x="0" y="0"/>
                  <a:chExt cx="294" cy="154"/>
                </a:xfrm>
              </p:grpSpPr>
              <p:sp>
                <p:nvSpPr>
                  <p:cNvPr id="17536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94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Num</a:t>
                    </a:r>
                    <a:endParaRPr kumimoji="0" lang="en-GB" sz="1200"/>
                  </a:p>
                </p:txBody>
              </p:sp>
              <p:sp>
                <p:nvSpPr>
                  <p:cNvPr id="17537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94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424" name="Group 129"/>
              <p:cNvGrpSpPr>
                <a:grpSpLocks/>
              </p:cNvGrpSpPr>
              <p:nvPr/>
            </p:nvGrpSpPr>
            <p:grpSpPr bwMode="auto">
              <a:xfrm>
                <a:off x="294" y="0"/>
                <a:ext cx="351" cy="154"/>
                <a:chOff x="294" y="0"/>
                <a:chExt cx="351" cy="154"/>
              </a:xfrm>
            </p:grpSpPr>
            <p:sp>
              <p:nvSpPr>
                <p:cNvPr id="17530" name="Rectangle 130"/>
                <p:cNvSpPr>
                  <a:spLocks noChangeArrowheads="1"/>
                </p:cNvSpPr>
                <p:nvPr/>
              </p:nvSpPr>
              <p:spPr bwMode="auto">
                <a:xfrm>
                  <a:off x="294" y="0"/>
                  <a:ext cx="351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7531" name="Group 131"/>
                <p:cNvGrpSpPr>
                  <a:grpSpLocks/>
                </p:cNvGrpSpPr>
                <p:nvPr/>
              </p:nvGrpSpPr>
              <p:grpSpPr bwMode="auto">
                <a:xfrm>
                  <a:off x="294" y="0"/>
                  <a:ext cx="351" cy="154"/>
                  <a:chOff x="294" y="0"/>
                  <a:chExt cx="351" cy="154"/>
                </a:xfrm>
              </p:grpSpPr>
              <p:sp>
                <p:nvSpPr>
                  <p:cNvPr id="17532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294" y="0"/>
                    <a:ext cx="35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Origin</a:t>
                    </a:r>
                    <a:endParaRPr kumimoji="0" lang="en-GB" sz="1200"/>
                  </a:p>
                </p:txBody>
              </p:sp>
              <p:sp>
                <p:nvSpPr>
                  <p:cNvPr id="17533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294" y="0"/>
                    <a:ext cx="35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425" name="Group 134"/>
              <p:cNvGrpSpPr>
                <a:grpSpLocks/>
              </p:cNvGrpSpPr>
              <p:nvPr/>
            </p:nvGrpSpPr>
            <p:grpSpPr bwMode="auto">
              <a:xfrm>
                <a:off x="645" y="0"/>
                <a:ext cx="299" cy="154"/>
                <a:chOff x="645" y="0"/>
                <a:chExt cx="299" cy="154"/>
              </a:xfrm>
            </p:grpSpPr>
            <p:sp>
              <p:nvSpPr>
                <p:cNvPr id="17526" name="Rectangle 135"/>
                <p:cNvSpPr>
                  <a:spLocks noChangeArrowheads="1"/>
                </p:cNvSpPr>
                <p:nvPr/>
              </p:nvSpPr>
              <p:spPr bwMode="auto">
                <a:xfrm>
                  <a:off x="645" y="0"/>
                  <a:ext cx="299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7527" name="Group 136"/>
                <p:cNvGrpSpPr>
                  <a:grpSpLocks/>
                </p:cNvGrpSpPr>
                <p:nvPr/>
              </p:nvGrpSpPr>
              <p:grpSpPr bwMode="auto">
                <a:xfrm>
                  <a:off x="645" y="0"/>
                  <a:ext cx="299" cy="154"/>
                  <a:chOff x="645" y="0"/>
                  <a:chExt cx="299" cy="154"/>
                </a:xfrm>
              </p:grpSpPr>
              <p:sp>
                <p:nvSpPr>
                  <p:cNvPr id="17528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645" y="0"/>
                    <a:ext cx="299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Dest</a:t>
                    </a:r>
                    <a:endParaRPr kumimoji="0" lang="en-GB" sz="1200"/>
                  </a:p>
                </p:txBody>
              </p:sp>
              <p:sp>
                <p:nvSpPr>
                  <p:cNvPr id="17529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645" y="0"/>
                    <a:ext cx="299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426" name="Group 139"/>
              <p:cNvGrpSpPr>
                <a:grpSpLocks/>
              </p:cNvGrpSpPr>
              <p:nvPr/>
            </p:nvGrpSpPr>
            <p:grpSpPr bwMode="auto">
              <a:xfrm>
                <a:off x="944" y="0"/>
                <a:ext cx="497" cy="154"/>
                <a:chOff x="944" y="0"/>
                <a:chExt cx="497" cy="154"/>
              </a:xfrm>
            </p:grpSpPr>
            <p:sp>
              <p:nvSpPr>
                <p:cNvPr id="17522" name="Rectangle 140"/>
                <p:cNvSpPr>
                  <a:spLocks noChangeArrowheads="1"/>
                </p:cNvSpPr>
                <p:nvPr/>
              </p:nvSpPr>
              <p:spPr bwMode="auto">
                <a:xfrm>
                  <a:off x="944" y="0"/>
                  <a:ext cx="497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7523" name="Group 141"/>
                <p:cNvGrpSpPr>
                  <a:grpSpLocks/>
                </p:cNvGrpSpPr>
                <p:nvPr/>
              </p:nvGrpSpPr>
              <p:grpSpPr bwMode="auto">
                <a:xfrm>
                  <a:off x="944" y="0"/>
                  <a:ext cx="497" cy="154"/>
                  <a:chOff x="944" y="0"/>
                  <a:chExt cx="497" cy="154"/>
                </a:xfrm>
              </p:grpSpPr>
              <p:sp>
                <p:nvSpPr>
                  <p:cNvPr id="17524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944" y="0"/>
                    <a:ext cx="497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Dep_Time</a:t>
                    </a:r>
                    <a:endParaRPr kumimoji="0" lang="en-GB" sz="1200"/>
                  </a:p>
                </p:txBody>
              </p:sp>
              <p:sp>
                <p:nvSpPr>
                  <p:cNvPr id="17525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944" y="0"/>
                    <a:ext cx="497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427" name="Group 144"/>
              <p:cNvGrpSpPr>
                <a:grpSpLocks/>
              </p:cNvGrpSpPr>
              <p:nvPr/>
            </p:nvGrpSpPr>
            <p:grpSpPr bwMode="auto">
              <a:xfrm>
                <a:off x="1441" y="0"/>
                <a:ext cx="466" cy="154"/>
                <a:chOff x="1441" y="0"/>
                <a:chExt cx="466" cy="154"/>
              </a:xfrm>
            </p:grpSpPr>
            <p:sp>
              <p:nvSpPr>
                <p:cNvPr id="17518" name="Rectangle 145"/>
                <p:cNvSpPr>
                  <a:spLocks noChangeArrowheads="1"/>
                </p:cNvSpPr>
                <p:nvPr/>
              </p:nvSpPr>
              <p:spPr bwMode="auto">
                <a:xfrm>
                  <a:off x="1441" y="0"/>
                  <a:ext cx="466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7519" name="Group 146"/>
                <p:cNvGrpSpPr>
                  <a:grpSpLocks/>
                </p:cNvGrpSpPr>
                <p:nvPr/>
              </p:nvGrpSpPr>
              <p:grpSpPr bwMode="auto">
                <a:xfrm>
                  <a:off x="1441" y="0"/>
                  <a:ext cx="466" cy="154"/>
                  <a:chOff x="1441" y="0"/>
                  <a:chExt cx="466" cy="154"/>
                </a:xfrm>
              </p:grpSpPr>
              <p:sp>
                <p:nvSpPr>
                  <p:cNvPr id="17520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1441" y="0"/>
                    <a:ext cx="46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Arr_Time</a:t>
                    </a:r>
                    <a:endParaRPr kumimoji="0" lang="en-GB" sz="1200"/>
                  </a:p>
                </p:txBody>
              </p:sp>
              <p:sp>
                <p:nvSpPr>
                  <p:cNvPr id="17521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1441" y="0"/>
                    <a:ext cx="466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428" name="Group 149"/>
              <p:cNvGrpSpPr>
                <a:grpSpLocks/>
              </p:cNvGrpSpPr>
              <p:nvPr/>
            </p:nvGrpSpPr>
            <p:grpSpPr bwMode="auto">
              <a:xfrm>
                <a:off x="0" y="154"/>
                <a:ext cx="294" cy="154"/>
                <a:chOff x="0" y="154"/>
                <a:chExt cx="294" cy="154"/>
              </a:xfrm>
            </p:grpSpPr>
            <p:sp>
              <p:nvSpPr>
                <p:cNvPr id="17516" name="Rectangle 150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29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334</a:t>
                  </a:r>
                  <a:endParaRPr kumimoji="0" lang="en-GB" sz="1200"/>
                </a:p>
              </p:txBody>
            </p:sp>
            <p:sp>
              <p:nvSpPr>
                <p:cNvPr id="17517" name="Rectangle 151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29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29" name="Group 152"/>
              <p:cNvGrpSpPr>
                <a:grpSpLocks/>
              </p:cNvGrpSpPr>
              <p:nvPr/>
            </p:nvGrpSpPr>
            <p:grpSpPr bwMode="auto">
              <a:xfrm>
                <a:off x="294" y="154"/>
                <a:ext cx="351" cy="154"/>
                <a:chOff x="294" y="154"/>
                <a:chExt cx="351" cy="154"/>
              </a:xfrm>
            </p:grpSpPr>
            <p:sp>
              <p:nvSpPr>
                <p:cNvPr id="17514" name="Rectangle 153"/>
                <p:cNvSpPr>
                  <a:spLocks noChangeArrowheads="1"/>
                </p:cNvSpPr>
                <p:nvPr/>
              </p:nvSpPr>
              <p:spPr bwMode="auto">
                <a:xfrm>
                  <a:off x="294" y="154"/>
                  <a:ext cx="35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ORD</a:t>
                  </a:r>
                  <a:endParaRPr kumimoji="0" lang="en-GB" sz="1200"/>
                </a:p>
              </p:txBody>
            </p:sp>
            <p:sp>
              <p:nvSpPr>
                <p:cNvPr id="17515" name="Rectangle 154"/>
                <p:cNvSpPr>
                  <a:spLocks noChangeArrowheads="1"/>
                </p:cNvSpPr>
                <p:nvPr/>
              </p:nvSpPr>
              <p:spPr bwMode="auto">
                <a:xfrm>
                  <a:off x="294" y="154"/>
                  <a:ext cx="35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30" name="Group 155"/>
              <p:cNvGrpSpPr>
                <a:grpSpLocks/>
              </p:cNvGrpSpPr>
              <p:nvPr/>
            </p:nvGrpSpPr>
            <p:grpSpPr bwMode="auto">
              <a:xfrm>
                <a:off x="645" y="154"/>
                <a:ext cx="299" cy="154"/>
                <a:chOff x="645" y="154"/>
                <a:chExt cx="299" cy="154"/>
              </a:xfrm>
            </p:grpSpPr>
            <p:sp>
              <p:nvSpPr>
                <p:cNvPr id="17512" name="Rectangle 156"/>
                <p:cNvSpPr>
                  <a:spLocks noChangeArrowheads="1"/>
                </p:cNvSpPr>
                <p:nvPr/>
              </p:nvSpPr>
              <p:spPr bwMode="auto">
                <a:xfrm>
                  <a:off x="645" y="154"/>
                  <a:ext cx="29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7513" name="Rectangle 157"/>
                <p:cNvSpPr>
                  <a:spLocks noChangeArrowheads="1"/>
                </p:cNvSpPr>
                <p:nvPr/>
              </p:nvSpPr>
              <p:spPr bwMode="auto">
                <a:xfrm>
                  <a:off x="645" y="154"/>
                  <a:ext cx="29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31" name="Group 158"/>
              <p:cNvGrpSpPr>
                <a:grpSpLocks/>
              </p:cNvGrpSpPr>
              <p:nvPr/>
            </p:nvGrpSpPr>
            <p:grpSpPr bwMode="auto">
              <a:xfrm>
                <a:off x="944" y="154"/>
                <a:ext cx="497" cy="154"/>
                <a:chOff x="944" y="154"/>
                <a:chExt cx="497" cy="154"/>
              </a:xfrm>
            </p:grpSpPr>
            <p:sp>
              <p:nvSpPr>
                <p:cNvPr id="17510" name="Rectangle 159"/>
                <p:cNvSpPr>
                  <a:spLocks noChangeArrowheads="1"/>
                </p:cNvSpPr>
                <p:nvPr/>
              </p:nvSpPr>
              <p:spPr bwMode="auto">
                <a:xfrm>
                  <a:off x="944" y="154"/>
                  <a:ext cx="497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12:00</a:t>
                  </a:r>
                  <a:endParaRPr kumimoji="0" lang="en-GB" sz="1200"/>
                </a:p>
              </p:txBody>
            </p:sp>
            <p:sp>
              <p:nvSpPr>
                <p:cNvPr id="17511" name="Rectangle 160"/>
                <p:cNvSpPr>
                  <a:spLocks noChangeArrowheads="1"/>
                </p:cNvSpPr>
                <p:nvPr/>
              </p:nvSpPr>
              <p:spPr bwMode="auto">
                <a:xfrm>
                  <a:off x="944" y="154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32" name="Group 161"/>
              <p:cNvGrpSpPr>
                <a:grpSpLocks/>
              </p:cNvGrpSpPr>
              <p:nvPr/>
            </p:nvGrpSpPr>
            <p:grpSpPr bwMode="auto">
              <a:xfrm>
                <a:off x="1441" y="154"/>
                <a:ext cx="466" cy="154"/>
                <a:chOff x="1441" y="154"/>
                <a:chExt cx="466" cy="154"/>
              </a:xfrm>
            </p:grpSpPr>
            <p:sp>
              <p:nvSpPr>
                <p:cNvPr id="17508" name="Rectangle 162"/>
                <p:cNvSpPr>
                  <a:spLocks noChangeArrowheads="1"/>
                </p:cNvSpPr>
                <p:nvPr/>
              </p:nvSpPr>
              <p:spPr bwMode="auto">
                <a:xfrm>
                  <a:off x="1441" y="154"/>
                  <a:ext cx="4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14:14</a:t>
                  </a:r>
                  <a:endParaRPr kumimoji="0" lang="en-GB" sz="1200"/>
                </a:p>
              </p:txBody>
            </p:sp>
            <p:sp>
              <p:nvSpPr>
                <p:cNvPr id="17509" name="Rectangle 163"/>
                <p:cNvSpPr>
                  <a:spLocks noChangeArrowheads="1"/>
                </p:cNvSpPr>
                <p:nvPr/>
              </p:nvSpPr>
              <p:spPr bwMode="auto">
                <a:xfrm>
                  <a:off x="1441" y="154"/>
                  <a:ext cx="4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33" name="Group 164"/>
              <p:cNvGrpSpPr>
                <a:grpSpLocks/>
              </p:cNvGrpSpPr>
              <p:nvPr/>
            </p:nvGrpSpPr>
            <p:grpSpPr bwMode="auto">
              <a:xfrm>
                <a:off x="0" y="308"/>
                <a:ext cx="294" cy="154"/>
                <a:chOff x="0" y="308"/>
                <a:chExt cx="294" cy="154"/>
              </a:xfrm>
            </p:grpSpPr>
            <p:sp>
              <p:nvSpPr>
                <p:cNvPr id="17506" name="Rectangle 165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29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335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7507" name="Rectangle 166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29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34" name="Group 167"/>
              <p:cNvGrpSpPr>
                <a:grpSpLocks/>
              </p:cNvGrpSpPr>
              <p:nvPr/>
            </p:nvGrpSpPr>
            <p:grpSpPr bwMode="auto">
              <a:xfrm>
                <a:off x="294" y="308"/>
                <a:ext cx="351" cy="154"/>
                <a:chOff x="294" y="308"/>
                <a:chExt cx="351" cy="154"/>
              </a:xfrm>
            </p:grpSpPr>
            <p:sp>
              <p:nvSpPr>
                <p:cNvPr id="17504" name="Rectangle 168"/>
                <p:cNvSpPr>
                  <a:spLocks noChangeArrowheads="1"/>
                </p:cNvSpPr>
                <p:nvPr/>
              </p:nvSpPr>
              <p:spPr bwMode="auto">
                <a:xfrm>
                  <a:off x="294" y="308"/>
                  <a:ext cx="35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7505" name="Rectangle 169"/>
                <p:cNvSpPr>
                  <a:spLocks noChangeArrowheads="1"/>
                </p:cNvSpPr>
                <p:nvPr/>
              </p:nvSpPr>
              <p:spPr bwMode="auto">
                <a:xfrm>
                  <a:off x="294" y="308"/>
                  <a:ext cx="35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35" name="Group 170"/>
              <p:cNvGrpSpPr>
                <a:grpSpLocks/>
              </p:cNvGrpSpPr>
              <p:nvPr/>
            </p:nvGrpSpPr>
            <p:grpSpPr bwMode="auto">
              <a:xfrm>
                <a:off x="645" y="308"/>
                <a:ext cx="299" cy="154"/>
                <a:chOff x="645" y="308"/>
                <a:chExt cx="299" cy="154"/>
              </a:xfrm>
            </p:grpSpPr>
            <p:sp>
              <p:nvSpPr>
                <p:cNvPr id="17502" name="Rectangle 171"/>
                <p:cNvSpPr>
                  <a:spLocks noChangeArrowheads="1"/>
                </p:cNvSpPr>
                <p:nvPr/>
              </p:nvSpPr>
              <p:spPr bwMode="auto">
                <a:xfrm>
                  <a:off x="645" y="308"/>
                  <a:ext cx="29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ORD</a:t>
                  </a:r>
                  <a:endParaRPr kumimoji="0" lang="en-GB" sz="1200"/>
                </a:p>
              </p:txBody>
            </p:sp>
            <p:sp>
              <p:nvSpPr>
                <p:cNvPr id="17503" name="Rectangle 172"/>
                <p:cNvSpPr>
                  <a:spLocks noChangeArrowheads="1"/>
                </p:cNvSpPr>
                <p:nvPr/>
              </p:nvSpPr>
              <p:spPr bwMode="auto">
                <a:xfrm>
                  <a:off x="645" y="308"/>
                  <a:ext cx="29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36" name="Group 173"/>
              <p:cNvGrpSpPr>
                <a:grpSpLocks/>
              </p:cNvGrpSpPr>
              <p:nvPr/>
            </p:nvGrpSpPr>
            <p:grpSpPr bwMode="auto">
              <a:xfrm>
                <a:off x="944" y="308"/>
                <a:ext cx="497" cy="154"/>
                <a:chOff x="944" y="308"/>
                <a:chExt cx="497" cy="154"/>
              </a:xfrm>
            </p:grpSpPr>
            <p:sp>
              <p:nvSpPr>
                <p:cNvPr id="17500" name="Rectangle 174"/>
                <p:cNvSpPr>
                  <a:spLocks noChangeArrowheads="1"/>
                </p:cNvSpPr>
                <p:nvPr/>
              </p:nvSpPr>
              <p:spPr bwMode="auto">
                <a:xfrm>
                  <a:off x="944" y="308"/>
                  <a:ext cx="497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15:00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7501" name="Rectangle 175"/>
                <p:cNvSpPr>
                  <a:spLocks noChangeArrowheads="1"/>
                </p:cNvSpPr>
                <p:nvPr/>
              </p:nvSpPr>
              <p:spPr bwMode="auto">
                <a:xfrm>
                  <a:off x="944" y="308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37" name="Group 176"/>
              <p:cNvGrpSpPr>
                <a:grpSpLocks/>
              </p:cNvGrpSpPr>
              <p:nvPr/>
            </p:nvGrpSpPr>
            <p:grpSpPr bwMode="auto">
              <a:xfrm>
                <a:off x="1441" y="308"/>
                <a:ext cx="466" cy="154"/>
                <a:chOff x="1441" y="308"/>
                <a:chExt cx="466" cy="154"/>
              </a:xfrm>
            </p:grpSpPr>
            <p:sp>
              <p:nvSpPr>
                <p:cNvPr id="17498" name="Rectangle 177"/>
                <p:cNvSpPr>
                  <a:spLocks noChangeArrowheads="1"/>
                </p:cNvSpPr>
                <p:nvPr/>
              </p:nvSpPr>
              <p:spPr bwMode="auto">
                <a:xfrm>
                  <a:off x="1441" y="308"/>
                  <a:ext cx="4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17:14</a:t>
                  </a:r>
                  <a:endParaRPr kumimoji="0" lang="en-GB" sz="1200"/>
                </a:p>
              </p:txBody>
            </p:sp>
            <p:sp>
              <p:nvSpPr>
                <p:cNvPr id="17499" name="Rectangle 178"/>
                <p:cNvSpPr>
                  <a:spLocks noChangeArrowheads="1"/>
                </p:cNvSpPr>
                <p:nvPr/>
              </p:nvSpPr>
              <p:spPr bwMode="auto">
                <a:xfrm>
                  <a:off x="1441" y="308"/>
                  <a:ext cx="4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38" name="Group 179"/>
              <p:cNvGrpSpPr>
                <a:grpSpLocks/>
              </p:cNvGrpSpPr>
              <p:nvPr/>
            </p:nvGrpSpPr>
            <p:grpSpPr bwMode="auto">
              <a:xfrm>
                <a:off x="0" y="462"/>
                <a:ext cx="294" cy="154"/>
                <a:chOff x="0" y="462"/>
                <a:chExt cx="294" cy="154"/>
              </a:xfrm>
            </p:grpSpPr>
            <p:sp>
              <p:nvSpPr>
                <p:cNvPr id="17496" name="Rectangle 180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29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336</a:t>
                  </a:r>
                  <a:endParaRPr kumimoji="0" lang="en-GB" sz="1200"/>
                </a:p>
              </p:txBody>
            </p:sp>
            <p:sp>
              <p:nvSpPr>
                <p:cNvPr id="17497" name="Rectangle 181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29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39" name="Group 182"/>
              <p:cNvGrpSpPr>
                <a:grpSpLocks/>
              </p:cNvGrpSpPr>
              <p:nvPr/>
            </p:nvGrpSpPr>
            <p:grpSpPr bwMode="auto">
              <a:xfrm>
                <a:off x="294" y="462"/>
                <a:ext cx="351" cy="154"/>
                <a:chOff x="294" y="462"/>
                <a:chExt cx="351" cy="154"/>
              </a:xfrm>
            </p:grpSpPr>
            <p:sp>
              <p:nvSpPr>
                <p:cNvPr id="17494" name="Rectangle 183"/>
                <p:cNvSpPr>
                  <a:spLocks noChangeArrowheads="1"/>
                </p:cNvSpPr>
                <p:nvPr/>
              </p:nvSpPr>
              <p:spPr bwMode="auto">
                <a:xfrm>
                  <a:off x="294" y="462"/>
                  <a:ext cx="35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ORD</a:t>
                  </a:r>
                  <a:endParaRPr kumimoji="0" lang="en-GB" sz="1200"/>
                </a:p>
              </p:txBody>
            </p:sp>
            <p:sp>
              <p:nvSpPr>
                <p:cNvPr id="17495" name="Rectangle 184"/>
                <p:cNvSpPr>
                  <a:spLocks noChangeArrowheads="1"/>
                </p:cNvSpPr>
                <p:nvPr/>
              </p:nvSpPr>
              <p:spPr bwMode="auto">
                <a:xfrm>
                  <a:off x="294" y="462"/>
                  <a:ext cx="35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40" name="Group 185"/>
              <p:cNvGrpSpPr>
                <a:grpSpLocks/>
              </p:cNvGrpSpPr>
              <p:nvPr/>
            </p:nvGrpSpPr>
            <p:grpSpPr bwMode="auto">
              <a:xfrm>
                <a:off x="645" y="462"/>
                <a:ext cx="299" cy="154"/>
                <a:chOff x="645" y="462"/>
                <a:chExt cx="299" cy="154"/>
              </a:xfrm>
            </p:grpSpPr>
            <p:sp>
              <p:nvSpPr>
                <p:cNvPr id="17492" name="Rectangle 186"/>
                <p:cNvSpPr>
                  <a:spLocks noChangeArrowheads="1"/>
                </p:cNvSpPr>
                <p:nvPr/>
              </p:nvSpPr>
              <p:spPr bwMode="auto">
                <a:xfrm>
                  <a:off x="645" y="462"/>
                  <a:ext cx="29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7493" name="Rectangle 187"/>
                <p:cNvSpPr>
                  <a:spLocks noChangeArrowheads="1"/>
                </p:cNvSpPr>
                <p:nvPr/>
              </p:nvSpPr>
              <p:spPr bwMode="auto">
                <a:xfrm>
                  <a:off x="645" y="462"/>
                  <a:ext cx="29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41" name="Group 188"/>
              <p:cNvGrpSpPr>
                <a:grpSpLocks/>
              </p:cNvGrpSpPr>
              <p:nvPr/>
            </p:nvGrpSpPr>
            <p:grpSpPr bwMode="auto">
              <a:xfrm>
                <a:off x="944" y="462"/>
                <a:ext cx="497" cy="154"/>
                <a:chOff x="944" y="462"/>
                <a:chExt cx="497" cy="154"/>
              </a:xfrm>
            </p:grpSpPr>
            <p:sp>
              <p:nvSpPr>
                <p:cNvPr id="17490" name="Rectangle 189"/>
                <p:cNvSpPr>
                  <a:spLocks noChangeArrowheads="1"/>
                </p:cNvSpPr>
                <p:nvPr/>
              </p:nvSpPr>
              <p:spPr bwMode="auto">
                <a:xfrm>
                  <a:off x="944" y="462"/>
                  <a:ext cx="497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18:00</a:t>
                  </a:r>
                  <a:endParaRPr kumimoji="0" lang="en-GB" sz="1200"/>
                </a:p>
              </p:txBody>
            </p:sp>
            <p:sp>
              <p:nvSpPr>
                <p:cNvPr id="17491" name="Rectangle 190"/>
                <p:cNvSpPr>
                  <a:spLocks noChangeArrowheads="1"/>
                </p:cNvSpPr>
                <p:nvPr/>
              </p:nvSpPr>
              <p:spPr bwMode="auto">
                <a:xfrm>
                  <a:off x="944" y="462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42" name="Group 191"/>
              <p:cNvGrpSpPr>
                <a:grpSpLocks/>
              </p:cNvGrpSpPr>
              <p:nvPr/>
            </p:nvGrpSpPr>
            <p:grpSpPr bwMode="auto">
              <a:xfrm>
                <a:off x="1441" y="462"/>
                <a:ext cx="466" cy="154"/>
                <a:chOff x="1441" y="462"/>
                <a:chExt cx="466" cy="154"/>
              </a:xfrm>
            </p:grpSpPr>
            <p:sp>
              <p:nvSpPr>
                <p:cNvPr id="17488" name="Rectangle 192"/>
                <p:cNvSpPr>
                  <a:spLocks noChangeArrowheads="1"/>
                </p:cNvSpPr>
                <p:nvPr/>
              </p:nvSpPr>
              <p:spPr bwMode="auto">
                <a:xfrm>
                  <a:off x="1441" y="462"/>
                  <a:ext cx="4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20:14</a:t>
                  </a:r>
                  <a:endParaRPr kumimoji="0" lang="en-GB" sz="1200"/>
                </a:p>
              </p:txBody>
            </p:sp>
            <p:sp>
              <p:nvSpPr>
                <p:cNvPr id="17489" name="Rectangle 193"/>
                <p:cNvSpPr>
                  <a:spLocks noChangeArrowheads="1"/>
                </p:cNvSpPr>
                <p:nvPr/>
              </p:nvSpPr>
              <p:spPr bwMode="auto">
                <a:xfrm>
                  <a:off x="1441" y="462"/>
                  <a:ext cx="4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43" name="Group 194"/>
              <p:cNvGrpSpPr>
                <a:grpSpLocks/>
              </p:cNvGrpSpPr>
              <p:nvPr/>
            </p:nvGrpSpPr>
            <p:grpSpPr bwMode="auto">
              <a:xfrm>
                <a:off x="0" y="616"/>
                <a:ext cx="294" cy="154"/>
                <a:chOff x="0" y="616"/>
                <a:chExt cx="294" cy="154"/>
              </a:xfrm>
            </p:grpSpPr>
            <p:sp>
              <p:nvSpPr>
                <p:cNvPr id="17486" name="Rectangle 195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29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337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7487" name="Rectangle 196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29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44" name="Group 197"/>
              <p:cNvGrpSpPr>
                <a:grpSpLocks/>
              </p:cNvGrpSpPr>
              <p:nvPr/>
            </p:nvGrpSpPr>
            <p:grpSpPr bwMode="auto">
              <a:xfrm>
                <a:off x="294" y="616"/>
                <a:ext cx="351" cy="154"/>
                <a:chOff x="294" y="616"/>
                <a:chExt cx="351" cy="154"/>
              </a:xfrm>
            </p:grpSpPr>
            <p:sp>
              <p:nvSpPr>
                <p:cNvPr id="17484" name="Rectangle 198"/>
                <p:cNvSpPr>
                  <a:spLocks noChangeArrowheads="1"/>
                </p:cNvSpPr>
                <p:nvPr/>
              </p:nvSpPr>
              <p:spPr bwMode="auto">
                <a:xfrm>
                  <a:off x="294" y="616"/>
                  <a:ext cx="35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7485" name="Rectangle 199"/>
                <p:cNvSpPr>
                  <a:spLocks noChangeArrowheads="1"/>
                </p:cNvSpPr>
                <p:nvPr/>
              </p:nvSpPr>
              <p:spPr bwMode="auto">
                <a:xfrm>
                  <a:off x="294" y="616"/>
                  <a:ext cx="35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45" name="Group 200"/>
              <p:cNvGrpSpPr>
                <a:grpSpLocks/>
              </p:cNvGrpSpPr>
              <p:nvPr/>
            </p:nvGrpSpPr>
            <p:grpSpPr bwMode="auto">
              <a:xfrm>
                <a:off x="645" y="616"/>
                <a:ext cx="299" cy="154"/>
                <a:chOff x="645" y="616"/>
                <a:chExt cx="299" cy="154"/>
              </a:xfrm>
            </p:grpSpPr>
            <p:sp>
              <p:nvSpPr>
                <p:cNvPr id="17482" name="Rectangle 201"/>
                <p:cNvSpPr>
                  <a:spLocks noChangeArrowheads="1"/>
                </p:cNvSpPr>
                <p:nvPr/>
              </p:nvSpPr>
              <p:spPr bwMode="auto">
                <a:xfrm>
                  <a:off x="645" y="616"/>
                  <a:ext cx="29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ORD</a:t>
                  </a:r>
                  <a:endParaRPr kumimoji="0" lang="en-GB" sz="1200"/>
                </a:p>
              </p:txBody>
            </p:sp>
            <p:sp>
              <p:nvSpPr>
                <p:cNvPr id="17483" name="Rectangle 202"/>
                <p:cNvSpPr>
                  <a:spLocks noChangeArrowheads="1"/>
                </p:cNvSpPr>
                <p:nvPr/>
              </p:nvSpPr>
              <p:spPr bwMode="auto">
                <a:xfrm>
                  <a:off x="645" y="616"/>
                  <a:ext cx="29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46" name="Group 203"/>
              <p:cNvGrpSpPr>
                <a:grpSpLocks/>
              </p:cNvGrpSpPr>
              <p:nvPr/>
            </p:nvGrpSpPr>
            <p:grpSpPr bwMode="auto">
              <a:xfrm>
                <a:off x="944" y="616"/>
                <a:ext cx="497" cy="154"/>
                <a:chOff x="944" y="616"/>
                <a:chExt cx="497" cy="154"/>
              </a:xfrm>
            </p:grpSpPr>
            <p:sp>
              <p:nvSpPr>
                <p:cNvPr id="17480" name="Rectangle 204"/>
                <p:cNvSpPr>
                  <a:spLocks noChangeArrowheads="1"/>
                </p:cNvSpPr>
                <p:nvPr/>
              </p:nvSpPr>
              <p:spPr bwMode="auto">
                <a:xfrm>
                  <a:off x="944" y="616"/>
                  <a:ext cx="497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20:30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7481" name="Rectangle 205"/>
                <p:cNvSpPr>
                  <a:spLocks noChangeArrowheads="1"/>
                </p:cNvSpPr>
                <p:nvPr/>
              </p:nvSpPr>
              <p:spPr bwMode="auto">
                <a:xfrm>
                  <a:off x="944" y="616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47" name="Group 206"/>
              <p:cNvGrpSpPr>
                <a:grpSpLocks/>
              </p:cNvGrpSpPr>
              <p:nvPr/>
            </p:nvGrpSpPr>
            <p:grpSpPr bwMode="auto">
              <a:xfrm>
                <a:off x="1441" y="616"/>
                <a:ext cx="466" cy="154"/>
                <a:chOff x="1441" y="616"/>
                <a:chExt cx="466" cy="154"/>
              </a:xfrm>
            </p:grpSpPr>
            <p:sp>
              <p:nvSpPr>
                <p:cNvPr id="17478" name="Rectangle 207"/>
                <p:cNvSpPr>
                  <a:spLocks noChangeArrowheads="1"/>
                </p:cNvSpPr>
                <p:nvPr/>
              </p:nvSpPr>
              <p:spPr bwMode="auto">
                <a:xfrm>
                  <a:off x="1441" y="616"/>
                  <a:ext cx="4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23:53</a:t>
                  </a:r>
                  <a:endParaRPr kumimoji="0" lang="en-GB" sz="1200"/>
                </a:p>
              </p:txBody>
            </p:sp>
            <p:sp>
              <p:nvSpPr>
                <p:cNvPr id="17479" name="Rectangle 208"/>
                <p:cNvSpPr>
                  <a:spLocks noChangeArrowheads="1"/>
                </p:cNvSpPr>
                <p:nvPr/>
              </p:nvSpPr>
              <p:spPr bwMode="auto">
                <a:xfrm>
                  <a:off x="1441" y="616"/>
                  <a:ext cx="4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48" name="Group 209"/>
              <p:cNvGrpSpPr>
                <a:grpSpLocks/>
              </p:cNvGrpSpPr>
              <p:nvPr/>
            </p:nvGrpSpPr>
            <p:grpSpPr bwMode="auto">
              <a:xfrm>
                <a:off x="0" y="770"/>
                <a:ext cx="294" cy="154"/>
                <a:chOff x="0" y="770"/>
                <a:chExt cx="294" cy="154"/>
              </a:xfrm>
            </p:grpSpPr>
            <p:sp>
              <p:nvSpPr>
                <p:cNvPr id="17476" name="Rectangle 210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29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394</a:t>
                  </a:r>
                  <a:endParaRPr kumimoji="0" lang="en-GB" sz="1200"/>
                </a:p>
              </p:txBody>
            </p:sp>
            <p:sp>
              <p:nvSpPr>
                <p:cNvPr id="17477" name="Rectangle 211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29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49" name="Group 212"/>
              <p:cNvGrpSpPr>
                <a:grpSpLocks/>
              </p:cNvGrpSpPr>
              <p:nvPr/>
            </p:nvGrpSpPr>
            <p:grpSpPr bwMode="auto">
              <a:xfrm>
                <a:off x="294" y="770"/>
                <a:ext cx="351" cy="154"/>
                <a:chOff x="294" y="770"/>
                <a:chExt cx="351" cy="154"/>
              </a:xfrm>
            </p:grpSpPr>
            <p:sp>
              <p:nvSpPr>
                <p:cNvPr id="17474" name="Rectangle 213"/>
                <p:cNvSpPr>
                  <a:spLocks noChangeArrowheads="1"/>
                </p:cNvSpPr>
                <p:nvPr/>
              </p:nvSpPr>
              <p:spPr bwMode="auto">
                <a:xfrm>
                  <a:off x="294" y="770"/>
                  <a:ext cx="35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DFW</a:t>
                  </a:r>
                  <a:endParaRPr kumimoji="0" lang="en-GB" sz="1200"/>
                </a:p>
              </p:txBody>
            </p:sp>
            <p:sp>
              <p:nvSpPr>
                <p:cNvPr id="17475" name="Rectangle 214"/>
                <p:cNvSpPr>
                  <a:spLocks noChangeArrowheads="1"/>
                </p:cNvSpPr>
                <p:nvPr/>
              </p:nvSpPr>
              <p:spPr bwMode="auto">
                <a:xfrm>
                  <a:off x="294" y="770"/>
                  <a:ext cx="35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50" name="Group 215"/>
              <p:cNvGrpSpPr>
                <a:grpSpLocks/>
              </p:cNvGrpSpPr>
              <p:nvPr/>
            </p:nvGrpSpPr>
            <p:grpSpPr bwMode="auto">
              <a:xfrm>
                <a:off x="645" y="770"/>
                <a:ext cx="299" cy="154"/>
                <a:chOff x="645" y="770"/>
                <a:chExt cx="299" cy="154"/>
              </a:xfrm>
            </p:grpSpPr>
            <p:sp>
              <p:nvSpPr>
                <p:cNvPr id="17472" name="Rectangle 216"/>
                <p:cNvSpPr>
                  <a:spLocks noChangeArrowheads="1"/>
                </p:cNvSpPr>
                <p:nvPr/>
              </p:nvSpPr>
              <p:spPr bwMode="auto">
                <a:xfrm>
                  <a:off x="645" y="770"/>
                  <a:ext cx="29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7473" name="Rectangle 217"/>
                <p:cNvSpPr>
                  <a:spLocks noChangeArrowheads="1"/>
                </p:cNvSpPr>
                <p:nvPr/>
              </p:nvSpPr>
              <p:spPr bwMode="auto">
                <a:xfrm>
                  <a:off x="645" y="770"/>
                  <a:ext cx="29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51" name="Group 218"/>
              <p:cNvGrpSpPr>
                <a:grpSpLocks/>
              </p:cNvGrpSpPr>
              <p:nvPr/>
            </p:nvGrpSpPr>
            <p:grpSpPr bwMode="auto">
              <a:xfrm>
                <a:off x="944" y="770"/>
                <a:ext cx="497" cy="154"/>
                <a:chOff x="944" y="770"/>
                <a:chExt cx="497" cy="154"/>
              </a:xfrm>
            </p:grpSpPr>
            <p:sp>
              <p:nvSpPr>
                <p:cNvPr id="17470" name="Rectangle 219"/>
                <p:cNvSpPr>
                  <a:spLocks noChangeArrowheads="1"/>
                </p:cNvSpPr>
                <p:nvPr/>
              </p:nvSpPr>
              <p:spPr bwMode="auto">
                <a:xfrm>
                  <a:off x="944" y="770"/>
                  <a:ext cx="497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19:00</a:t>
                  </a:r>
                  <a:endParaRPr kumimoji="0" lang="en-GB" sz="1200"/>
                </a:p>
              </p:txBody>
            </p:sp>
            <p:sp>
              <p:nvSpPr>
                <p:cNvPr id="17471" name="Rectangle 220"/>
                <p:cNvSpPr>
                  <a:spLocks noChangeArrowheads="1"/>
                </p:cNvSpPr>
                <p:nvPr/>
              </p:nvSpPr>
              <p:spPr bwMode="auto">
                <a:xfrm>
                  <a:off x="944" y="770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52" name="Group 221"/>
              <p:cNvGrpSpPr>
                <a:grpSpLocks/>
              </p:cNvGrpSpPr>
              <p:nvPr/>
            </p:nvGrpSpPr>
            <p:grpSpPr bwMode="auto">
              <a:xfrm>
                <a:off x="1441" y="770"/>
                <a:ext cx="466" cy="154"/>
                <a:chOff x="1441" y="770"/>
                <a:chExt cx="466" cy="154"/>
              </a:xfrm>
            </p:grpSpPr>
            <p:sp>
              <p:nvSpPr>
                <p:cNvPr id="17468" name="Rectangle 222"/>
                <p:cNvSpPr>
                  <a:spLocks noChangeArrowheads="1"/>
                </p:cNvSpPr>
                <p:nvPr/>
              </p:nvSpPr>
              <p:spPr bwMode="auto">
                <a:xfrm>
                  <a:off x="1441" y="770"/>
                  <a:ext cx="4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21:30</a:t>
                  </a:r>
                  <a:endParaRPr kumimoji="0" lang="en-GB" sz="1200"/>
                </a:p>
              </p:txBody>
            </p:sp>
            <p:sp>
              <p:nvSpPr>
                <p:cNvPr id="17469" name="Rectangle 223"/>
                <p:cNvSpPr>
                  <a:spLocks noChangeArrowheads="1"/>
                </p:cNvSpPr>
                <p:nvPr/>
              </p:nvSpPr>
              <p:spPr bwMode="auto">
                <a:xfrm>
                  <a:off x="1441" y="770"/>
                  <a:ext cx="4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53" name="Group 224"/>
              <p:cNvGrpSpPr>
                <a:grpSpLocks/>
              </p:cNvGrpSpPr>
              <p:nvPr/>
            </p:nvGrpSpPr>
            <p:grpSpPr bwMode="auto">
              <a:xfrm>
                <a:off x="0" y="924"/>
                <a:ext cx="294" cy="154"/>
                <a:chOff x="0" y="924"/>
                <a:chExt cx="294" cy="154"/>
              </a:xfrm>
            </p:grpSpPr>
            <p:sp>
              <p:nvSpPr>
                <p:cNvPr id="17466" name="Rectangle 225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29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395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7467" name="Rectangle 226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29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54" name="Group 227"/>
              <p:cNvGrpSpPr>
                <a:grpSpLocks/>
              </p:cNvGrpSpPr>
              <p:nvPr/>
            </p:nvGrpSpPr>
            <p:grpSpPr bwMode="auto">
              <a:xfrm>
                <a:off x="294" y="924"/>
                <a:ext cx="351" cy="154"/>
                <a:chOff x="294" y="924"/>
                <a:chExt cx="351" cy="154"/>
              </a:xfrm>
            </p:grpSpPr>
            <p:sp>
              <p:nvSpPr>
                <p:cNvPr id="17464" name="Rectangle 228"/>
                <p:cNvSpPr>
                  <a:spLocks noChangeArrowheads="1"/>
                </p:cNvSpPr>
                <p:nvPr/>
              </p:nvSpPr>
              <p:spPr bwMode="auto">
                <a:xfrm>
                  <a:off x="294" y="924"/>
                  <a:ext cx="35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7465" name="Rectangle 229"/>
                <p:cNvSpPr>
                  <a:spLocks noChangeArrowheads="1"/>
                </p:cNvSpPr>
                <p:nvPr/>
              </p:nvSpPr>
              <p:spPr bwMode="auto">
                <a:xfrm>
                  <a:off x="294" y="924"/>
                  <a:ext cx="35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55" name="Group 230"/>
              <p:cNvGrpSpPr>
                <a:grpSpLocks/>
              </p:cNvGrpSpPr>
              <p:nvPr/>
            </p:nvGrpSpPr>
            <p:grpSpPr bwMode="auto">
              <a:xfrm>
                <a:off x="645" y="924"/>
                <a:ext cx="299" cy="154"/>
                <a:chOff x="645" y="924"/>
                <a:chExt cx="299" cy="154"/>
              </a:xfrm>
            </p:grpSpPr>
            <p:sp>
              <p:nvSpPr>
                <p:cNvPr id="17462" name="Rectangle 231"/>
                <p:cNvSpPr>
                  <a:spLocks noChangeArrowheads="1"/>
                </p:cNvSpPr>
                <p:nvPr/>
              </p:nvSpPr>
              <p:spPr bwMode="auto">
                <a:xfrm>
                  <a:off x="645" y="924"/>
                  <a:ext cx="29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DFW</a:t>
                  </a:r>
                  <a:endParaRPr kumimoji="0" lang="en-GB" sz="1200"/>
                </a:p>
              </p:txBody>
            </p:sp>
            <p:sp>
              <p:nvSpPr>
                <p:cNvPr id="17463" name="Rectangle 232"/>
                <p:cNvSpPr>
                  <a:spLocks noChangeArrowheads="1"/>
                </p:cNvSpPr>
                <p:nvPr/>
              </p:nvSpPr>
              <p:spPr bwMode="auto">
                <a:xfrm>
                  <a:off x="645" y="924"/>
                  <a:ext cx="29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56" name="Group 233"/>
              <p:cNvGrpSpPr>
                <a:grpSpLocks/>
              </p:cNvGrpSpPr>
              <p:nvPr/>
            </p:nvGrpSpPr>
            <p:grpSpPr bwMode="auto">
              <a:xfrm>
                <a:off x="944" y="924"/>
                <a:ext cx="497" cy="154"/>
                <a:chOff x="944" y="924"/>
                <a:chExt cx="497" cy="154"/>
              </a:xfrm>
            </p:grpSpPr>
            <p:sp>
              <p:nvSpPr>
                <p:cNvPr id="17460" name="Rectangle 234"/>
                <p:cNvSpPr>
                  <a:spLocks noChangeArrowheads="1"/>
                </p:cNvSpPr>
                <p:nvPr/>
              </p:nvSpPr>
              <p:spPr bwMode="auto">
                <a:xfrm>
                  <a:off x="944" y="924"/>
                  <a:ext cx="497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21:00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7461" name="Rectangle 235"/>
                <p:cNvSpPr>
                  <a:spLocks noChangeArrowheads="1"/>
                </p:cNvSpPr>
                <p:nvPr/>
              </p:nvSpPr>
              <p:spPr bwMode="auto">
                <a:xfrm>
                  <a:off x="944" y="924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57" name="Group 236"/>
              <p:cNvGrpSpPr>
                <a:grpSpLocks/>
              </p:cNvGrpSpPr>
              <p:nvPr/>
            </p:nvGrpSpPr>
            <p:grpSpPr bwMode="auto">
              <a:xfrm>
                <a:off x="1441" y="924"/>
                <a:ext cx="466" cy="154"/>
                <a:chOff x="1441" y="924"/>
                <a:chExt cx="466" cy="154"/>
              </a:xfrm>
            </p:grpSpPr>
            <p:sp>
              <p:nvSpPr>
                <p:cNvPr id="17458" name="Rectangle 237"/>
                <p:cNvSpPr>
                  <a:spLocks noChangeArrowheads="1"/>
                </p:cNvSpPr>
                <p:nvPr/>
              </p:nvSpPr>
              <p:spPr bwMode="auto">
                <a:xfrm>
                  <a:off x="1441" y="924"/>
                  <a:ext cx="4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23:43</a:t>
                  </a:r>
                  <a:endParaRPr kumimoji="0" lang="en-GB" sz="1200"/>
                </a:p>
              </p:txBody>
            </p:sp>
            <p:sp>
              <p:nvSpPr>
                <p:cNvPr id="17459" name="Rectangle 238"/>
                <p:cNvSpPr>
                  <a:spLocks noChangeArrowheads="1"/>
                </p:cNvSpPr>
                <p:nvPr/>
              </p:nvSpPr>
              <p:spPr bwMode="auto">
                <a:xfrm>
                  <a:off x="1441" y="924"/>
                  <a:ext cx="4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7422" name="Rectangle 239"/>
            <p:cNvSpPr>
              <a:spLocks noChangeArrowheads="1"/>
            </p:cNvSpPr>
            <p:nvPr/>
          </p:nvSpPr>
          <p:spPr bwMode="auto">
            <a:xfrm>
              <a:off x="-3" y="-3"/>
              <a:ext cx="1913" cy="108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415" name="Text Box 240"/>
          <p:cNvSpPr txBox="1">
            <a:spLocks noChangeArrowheads="1"/>
          </p:cNvSpPr>
          <p:nvPr/>
        </p:nvSpPr>
        <p:spPr bwMode="auto">
          <a:xfrm>
            <a:off x="4267200" y="4117975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GB" sz="3200" b="1">
                <a:latin typeface="Arial" charset="0"/>
              </a:rPr>
              <a:t>   …</a:t>
            </a:r>
            <a:endParaRPr kumimoji="0" lang="en-US" b="1" baseline="-25000">
              <a:latin typeface="Arial" charset="0"/>
            </a:endParaRPr>
          </a:p>
        </p:txBody>
      </p:sp>
      <p:grpSp>
        <p:nvGrpSpPr>
          <p:cNvPr id="17416" name="Group 241"/>
          <p:cNvGrpSpPr>
            <a:grpSpLocks/>
          </p:cNvGrpSpPr>
          <p:nvPr/>
        </p:nvGrpSpPr>
        <p:grpSpPr bwMode="auto">
          <a:xfrm>
            <a:off x="4267200" y="4343400"/>
            <a:ext cx="304800" cy="228600"/>
            <a:chOff x="1776" y="2688"/>
            <a:chExt cx="1872" cy="1104"/>
          </a:xfrm>
        </p:grpSpPr>
        <p:sp>
          <p:nvSpPr>
            <p:cNvPr id="17417" name="Line 242"/>
            <p:cNvSpPr>
              <a:spLocks noChangeShapeType="1"/>
            </p:cNvSpPr>
            <p:nvPr/>
          </p:nvSpPr>
          <p:spPr bwMode="auto">
            <a:xfrm>
              <a:off x="1776" y="268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18" name="Line 243"/>
            <p:cNvSpPr>
              <a:spLocks noChangeShapeType="1"/>
            </p:cNvSpPr>
            <p:nvPr/>
          </p:nvSpPr>
          <p:spPr bwMode="auto">
            <a:xfrm flipV="1">
              <a:off x="1776" y="2688"/>
              <a:ext cx="1872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19" name="Line 244"/>
            <p:cNvSpPr>
              <a:spLocks noChangeShapeType="1"/>
            </p:cNvSpPr>
            <p:nvPr/>
          </p:nvSpPr>
          <p:spPr bwMode="auto">
            <a:xfrm>
              <a:off x="3648" y="268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0" name="Line 245"/>
            <p:cNvSpPr>
              <a:spLocks noChangeShapeType="1"/>
            </p:cNvSpPr>
            <p:nvPr/>
          </p:nvSpPr>
          <p:spPr bwMode="auto">
            <a:xfrm>
              <a:off x="1776" y="2688"/>
              <a:ext cx="1872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1F5519B9-1DD0-4B53-B858-1EBF4020CD42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17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sym typeface="Symbol" pitchFamily="18" charset="2"/>
              </a:rPr>
              <a:t></a:t>
            </a:r>
            <a:r>
              <a:rPr lang="en-GB"/>
              <a:t>-Join Example (cont) 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9683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2000">
                <a:solidFill>
                  <a:srgbClr val="0000FF"/>
                </a:solidFill>
                <a:latin typeface="Times New Roman" pitchFamily="18" charset="0"/>
              </a:rPr>
              <a:t>Flight1</a:t>
            </a:r>
            <a:r>
              <a:rPr lang="en-GB" sz="2000">
                <a:latin typeface="Times New Roman" pitchFamily="18" charset="0"/>
              </a:rPr>
              <a:t>.Dest =</a:t>
            </a:r>
            <a:r>
              <a:rPr lang="en-GB" sz="2000">
                <a:latin typeface="Times New Roman" pitchFamily="18" charset="0"/>
                <a:sym typeface="Symbol" pitchFamily="18" charset="2"/>
              </a:rPr>
              <a:t> </a:t>
            </a:r>
            <a:r>
              <a:rPr lang="en-GB" sz="20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Flight2</a:t>
            </a:r>
            <a:r>
              <a:rPr lang="en-GB" sz="2000">
                <a:latin typeface="Times New Roman" pitchFamily="18" charset="0"/>
                <a:sym typeface="Symbol" pitchFamily="18" charset="2"/>
              </a:rPr>
              <a:t>.Origin  </a:t>
            </a:r>
            <a:r>
              <a:rPr lang="en-GB" sz="2000">
                <a:solidFill>
                  <a:srgbClr val="0000FF"/>
                </a:solidFill>
                <a:latin typeface="Times New Roman" pitchFamily="18" charset="0"/>
              </a:rPr>
              <a:t>Flight1</a:t>
            </a:r>
            <a:r>
              <a:rPr lang="en-GB" sz="2000">
                <a:latin typeface="Times New Roman" pitchFamily="18" charset="0"/>
              </a:rPr>
              <a:t>.Arr_Time &lt;</a:t>
            </a:r>
            <a:r>
              <a:rPr lang="en-GB" sz="2000">
                <a:latin typeface="Times New Roman" pitchFamily="18" charset="0"/>
                <a:sym typeface="Symbol" pitchFamily="18" charset="2"/>
              </a:rPr>
              <a:t> </a:t>
            </a:r>
            <a:r>
              <a:rPr lang="en-GB" sz="20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Flight2</a:t>
            </a:r>
            <a:r>
              <a:rPr lang="en-GB" sz="2000">
                <a:latin typeface="Times New Roman" pitchFamily="18" charset="0"/>
                <a:sym typeface="Symbol" pitchFamily="18" charset="2"/>
              </a:rPr>
              <a:t>.Dept_Time</a:t>
            </a:r>
            <a:r>
              <a:rPr lang="en-GB">
                <a:sym typeface="Symbol" pitchFamily="18" charset="2"/>
              </a:rPr>
              <a:t> </a:t>
            </a:r>
          </a:p>
        </p:txBody>
      </p:sp>
      <p:grpSp>
        <p:nvGrpSpPr>
          <p:cNvPr id="18437" name="Group 4"/>
          <p:cNvGrpSpPr>
            <a:grpSpLocks/>
          </p:cNvGrpSpPr>
          <p:nvPr/>
        </p:nvGrpSpPr>
        <p:grpSpPr bwMode="auto">
          <a:xfrm>
            <a:off x="76200" y="2667000"/>
            <a:ext cx="8915400" cy="2711450"/>
            <a:chOff x="-3" y="-3"/>
            <a:chExt cx="7080" cy="1084"/>
          </a:xfrm>
        </p:grpSpPr>
        <p:grpSp>
          <p:nvGrpSpPr>
            <p:cNvPr id="18439" name="Group 5"/>
            <p:cNvGrpSpPr>
              <a:grpSpLocks/>
            </p:cNvGrpSpPr>
            <p:nvPr/>
          </p:nvGrpSpPr>
          <p:grpSpPr bwMode="auto">
            <a:xfrm>
              <a:off x="0" y="0"/>
              <a:ext cx="7074" cy="1078"/>
              <a:chOff x="0" y="0"/>
              <a:chExt cx="7074" cy="1078"/>
            </a:xfrm>
          </p:grpSpPr>
          <p:grpSp>
            <p:nvGrpSpPr>
              <p:cNvPr id="18441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578" cy="154"/>
                <a:chOff x="0" y="0"/>
                <a:chExt cx="578" cy="154"/>
              </a:xfrm>
            </p:grpSpPr>
            <p:sp>
              <p:nvSpPr>
                <p:cNvPr id="18667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7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8668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78" cy="154"/>
                  <a:chOff x="0" y="0"/>
                  <a:chExt cx="578" cy="154"/>
                </a:xfrm>
              </p:grpSpPr>
              <p:sp>
                <p:nvSpPr>
                  <p:cNvPr id="18669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7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Flight1.Num</a:t>
                    </a:r>
                    <a:endParaRPr kumimoji="0" lang="en-GB" sz="1200"/>
                  </a:p>
                </p:txBody>
              </p:sp>
              <p:sp>
                <p:nvSpPr>
                  <p:cNvPr id="18670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7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442" name="Group 11"/>
              <p:cNvGrpSpPr>
                <a:grpSpLocks/>
              </p:cNvGrpSpPr>
              <p:nvPr/>
            </p:nvGrpSpPr>
            <p:grpSpPr bwMode="auto">
              <a:xfrm>
                <a:off x="578" y="0"/>
                <a:ext cx="635" cy="154"/>
                <a:chOff x="578" y="0"/>
                <a:chExt cx="635" cy="154"/>
              </a:xfrm>
            </p:grpSpPr>
            <p:sp>
              <p:nvSpPr>
                <p:cNvPr id="18663" name="Rectangle 12"/>
                <p:cNvSpPr>
                  <a:spLocks noChangeArrowheads="1"/>
                </p:cNvSpPr>
                <p:nvPr/>
              </p:nvSpPr>
              <p:spPr bwMode="auto">
                <a:xfrm>
                  <a:off x="578" y="0"/>
                  <a:ext cx="635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8664" name="Group 13"/>
                <p:cNvGrpSpPr>
                  <a:grpSpLocks/>
                </p:cNvGrpSpPr>
                <p:nvPr/>
              </p:nvGrpSpPr>
              <p:grpSpPr bwMode="auto">
                <a:xfrm>
                  <a:off x="578" y="0"/>
                  <a:ext cx="635" cy="154"/>
                  <a:chOff x="578" y="0"/>
                  <a:chExt cx="635" cy="154"/>
                </a:xfrm>
              </p:grpSpPr>
              <p:sp>
                <p:nvSpPr>
                  <p:cNvPr id="1866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578" y="0"/>
                    <a:ext cx="635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Flight1.Origin</a:t>
                    </a:r>
                    <a:endParaRPr kumimoji="0" lang="en-GB" sz="1200"/>
                  </a:p>
                </p:txBody>
              </p:sp>
              <p:sp>
                <p:nvSpPr>
                  <p:cNvPr id="18666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578" y="0"/>
                    <a:ext cx="635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443" name="Group 16"/>
              <p:cNvGrpSpPr>
                <a:grpSpLocks/>
              </p:cNvGrpSpPr>
              <p:nvPr/>
            </p:nvGrpSpPr>
            <p:grpSpPr bwMode="auto">
              <a:xfrm>
                <a:off x="1213" y="0"/>
                <a:ext cx="573" cy="154"/>
                <a:chOff x="1213" y="0"/>
                <a:chExt cx="573" cy="154"/>
              </a:xfrm>
            </p:grpSpPr>
            <p:sp>
              <p:nvSpPr>
                <p:cNvPr id="18659" name="Rectangle 17"/>
                <p:cNvSpPr>
                  <a:spLocks noChangeArrowheads="1"/>
                </p:cNvSpPr>
                <p:nvPr/>
              </p:nvSpPr>
              <p:spPr bwMode="auto">
                <a:xfrm>
                  <a:off x="1213" y="0"/>
                  <a:ext cx="573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8660" name="Group 18"/>
                <p:cNvGrpSpPr>
                  <a:grpSpLocks/>
                </p:cNvGrpSpPr>
                <p:nvPr/>
              </p:nvGrpSpPr>
              <p:grpSpPr bwMode="auto">
                <a:xfrm>
                  <a:off x="1213" y="0"/>
                  <a:ext cx="573" cy="154"/>
                  <a:chOff x="1213" y="0"/>
                  <a:chExt cx="573" cy="154"/>
                </a:xfrm>
              </p:grpSpPr>
              <p:sp>
                <p:nvSpPr>
                  <p:cNvPr id="1866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213" y="0"/>
                    <a:ext cx="573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Flight1.Dest</a:t>
                    </a:r>
                    <a:endParaRPr kumimoji="0" lang="en-GB" sz="1200"/>
                  </a:p>
                </p:txBody>
              </p:sp>
              <p:sp>
                <p:nvSpPr>
                  <p:cNvPr id="18662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213" y="0"/>
                    <a:ext cx="573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444" name="Group 21"/>
              <p:cNvGrpSpPr>
                <a:grpSpLocks/>
              </p:cNvGrpSpPr>
              <p:nvPr/>
            </p:nvGrpSpPr>
            <p:grpSpPr bwMode="auto">
              <a:xfrm>
                <a:off x="1786" y="0"/>
                <a:ext cx="781" cy="154"/>
                <a:chOff x="1786" y="0"/>
                <a:chExt cx="781" cy="154"/>
              </a:xfrm>
            </p:grpSpPr>
            <p:sp>
              <p:nvSpPr>
                <p:cNvPr id="18655" name="Rectangle 22"/>
                <p:cNvSpPr>
                  <a:spLocks noChangeArrowheads="1"/>
                </p:cNvSpPr>
                <p:nvPr/>
              </p:nvSpPr>
              <p:spPr bwMode="auto">
                <a:xfrm>
                  <a:off x="1786" y="0"/>
                  <a:ext cx="781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8656" name="Group 23"/>
                <p:cNvGrpSpPr>
                  <a:grpSpLocks/>
                </p:cNvGrpSpPr>
                <p:nvPr/>
              </p:nvGrpSpPr>
              <p:grpSpPr bwMode="auto">
                <a:xfrm>
                  <a:off x="1786" y="0"/>
                  <a:ext cx="781" cy="154"/>
                  <a:chOff x="1786" y="0"/>
                  <a:chExt cx="781" cy="154"/>
                </a:xfrm>
              </p:grpSpPr>
              <p:sp>
                <p:nvSpPr>
                  <p:cNvPr id="18657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786" y="0"/>
                    <a:ext cx="78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Flight1.Dep_Time</a:t>
                    </a:r>
                    <a:endParaRPr kumimoji="0" lang="en-GB" sz="1200"/>
                  </a:p>
                </p:txBody>
              </p:sp>
              <p:sp>
                <p:nvSpPr>
                  <p:cNvPr id="18658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1786" y="0"/>
                    <a:ext cx="78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445" name="Group 26"/>
              <p:cNvGrpSpPr>
                <a:grpSpLocks/>
              </p:cNvGrpSpPr>
              <p:nvPr/>
            </p:nvGrpSpPr>
            <p:grpSpPr bwMode="auto">
              <a:xfrm>
                <a:off x="2567" y="0"/>
                <a:ext cx="750" cy="154"/>
                <a:chOff x="2567" y="0"/>
                <a:chExt cx="750" cy="154"/>
              </a:xfrm>
            </p:grpSpPr>
            <p:sp>
              <p:nvSpPr>
                <p:cNvPr id="18651" name="Rectangle 27"/>
                <p:cNvSpPr>
                  <a:spLocks noChangeArrowheads="1"/>
                </p:cNvSpPr>
                <p:nvPr/>
              </p:nvSpPr>
              <p:spPr bwMode="auto">
                <a:xfrm>
                  <a:off x="2567" y="0"/>
                  <a:ext cx="750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8652" name="Group 28"/>
                <p:cNvGrpSpPr>
                  <a:grpSpLocks/>
                </p:cNvGrpSpPr>
                <p:nvPr/>
              </p:nvGrpSpPr>
              <p:grpSpPr bwMode="auto">
                <a:xfrm>
                  <a:off x="2567" y="0"/>
                  <a:ext cx="750" cy="154"/>
                  <a:chOff x="2567" y="0"/>
                  <a:chExt cx="750" cy="154"/>
                </a:xfrm>
              </p:grpSpPr>
              <p:sp>
                <p:nvSpPr>
                  <p:cNvPr id="18653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2567" y="0"/>
                    <a:ext cx="75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Flight1.Arr_Time</a:t>
                    </a:r>
                    <a:endParaRPr kumimoji="0" lang="en-GB" sz="1200"/>
                  </a:p>
                </p:txBody>
              </p:sp>
              <p:sp>
                <p:nvSpPr>
                  <p:cNvPr id="18654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2567" y="0"/>
                    <a:ext cx="750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446" name="Group 31"/>
              <p:cNvGrpSpPr>
                <a:grpSpLocks/>
              </p:cNvGrpSpPr>
              <p:nvPr/>
            </p:nvGrpSpPr>
            <p:grpSpPr bwMode="auto">
              <a:xfrm>
                <a:off x="3317" y="0"/>
                <a:ext cx="666" cy="154"/>
                <a:chOff x="3317" y="0"/>
                <a:chExt cx="666" cy="154"/>
              </a:xfrm>
            </p:grpSpPr>
            <p:sp>
              <p:nvSpPr>
                <p:cNvPr id="18647" name="Rectangle 32"/>
                <p:cNvSpPr>
                  <a:spLocks noChangeArrowheads="1"/>
                </p:cNvSpPr>
                <p:nvPr/>
              </p:nvSpPr>
              <p:spPr bwMode="auto">
                <a:xfrm>
                  <a:off x="3317" y="0"/>
                  <a:ext cx="666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8648" name="Group 33"/>
                <p:cNvGrpSpPr>
                  <a:grpSpLocks/>
                </p:cNvGrpSpPr>
                <p:nvPr/>
              </p:nvGrpSpPr>
              <p:grpSpPr bwMode="auto">
                <a:xfrm>
                  <a:off x="3317" y="0"/>
                  <a:ext cx="666" cy="154"/>
                  <a:chOff x="3317" y="0"/>
                  <a:chExt cx="666" cy="154"/>
                </a:xfrm>
              </p:grpSpPr>
              <p:sp>
                <p:nvSpPr>
                  <p:cNvPr id="18649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317" y="0"/>
                    <a:ext cx="66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Flight2_1.Num</a:t>
                    </a:r>
                    <a:endParaRPr kumimoji="0" lang="en-GB" sz="1200"/>
                  </a:p>
                </p:txBody>
              </p:sp>
              <p:sp>
                <p:nvSpPr>
                  <p:cNvPr id="18650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317" y="0"/>
                    <a:ext cx="666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447" name="Group 36"/>
              <p:cNvGrpSpPr>
                <a:grpSpLocks/>
              </p:cNvGrpSpPr>
              <p:nvPr/>
            </p:nvGrpSpPr>
            <p:grpSpPr bwMode="auto">
              <a:xfrm>
                <a:off x="3983" y="0"/>
                <a:ext cx="723" cy="154"/>
                <a:chOff x="3983" y="0"/>
                <a:chExt cx="723" cy="154"/>
              </a:xfrm>
            </p:grpSpPr>
            <p:sp>
              <p:nvSpPr>
                <p:cNvPr id="18643" name="Rectangle 37"/>
                <p:cNvSpPr>
                  <a:spLocks noChangeArrowheads="1"/>
                </p:cNvSpPr>
                <p:nvPr/>
              </p:nvSpPr>
              <p:spPr bwMode="auto">
                <a:xfrm>
                  <a:off x="3983" y="0"/>
                  <a:ext cx="723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8644" name="Group 38"/>
                <p:cNvGrpSpPr>
                  <a:grpSpLocks/>
                </p:cNvGrpSpPr>
                <p:nvPr/>
              </p:nvGrpSpPr>
              <p:grpSpPr bwMode="auto">
                <a:xfrm>
                  <a:off x="3983" y="0"/>
                  <a:ext cx="723" cy="154"/>
                  <a:chOff x="3983" y="0"/>
                  <a:chExt cx="723" cy="154"/>
                </a:xfrm>
              </p:grpSpPr>
              <p:sp>
                <p:nvSpPr>
                  <p:cNvPr id="18645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983" y="0"/>
                    <a:ext cx="723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Flight2.Origin</a:t>
                    </a:r>
                    <a:endParaRPr kumimoji="0" lang="en-GB" sz="1200"/>
                  </a:p>
                </p:txBody>
              </p:sp>
              <p:sp>
                <p:nvSpPr>
                  <p:cNvPr id="18646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3983" y="0"/>
                    <a:ext cx="723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448" name="Group 41"/>
              <p:cNvGrpSpPr>
                <a:grpSpLocks/>
              </p:cNvGrpSpPr>
              <p:nvPr/>
            </p:nvGrpSpPr>
            <p:grpSpPr bwMode="auto">
              <a:xfrm>
                <a:off x="4706" y="0"/>
                <a:ext cx="661" cy="154"/>
                <a:chOff x="4706" y="0"/>
                <a:chExt cx="661" cy="154"/>
              </a:xfrm>
            </p:grpSpPr>
            <p:sp>
              <p:nvSpPr>
                <p:cNvPr id="18639" name="Rectangle 42"/>
                <p:cNvSpPr>
                  <a:spLocks noChangeArrowheads="1"/>
                </p:cNvSpPr>
                <p:nvPr/>
              </p:nvSpPr>
              <p:spPr bwMode="auto">
                <a:xfrm>
                  <a:off x="4706" y="0"/>
                  <a:ext cx="661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8640" name="Group 43"/>
                <p:cNvGrpSpPr>
                  <a:grpSpLocks/>
                </p:cNvGrpSpPr>
                <p:nvPr/>
              </p:nvGrpSpPr>
              <p:grpSpPr bwMode="auto">
                <a:xfrm>
                  <a:off x="4706" y="0"/>
                  <a:ext cx="661" cy="154"/>
                  <a:chOff x="4706" y="0"/>
                  <a:chExt cx="661" cy="154"/>
                </a:xfrm>
              </p:grpSpPr>
              <p:sp>
                <p:nvSpPr>
                  <p:cNvPr id="18641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4706" y="0"/>
                    <a:ext cx="66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Flight2.Dest</a:t>
                    </a:r>
                    <a:endParaRPr kumimoji="0" lang="en-GB" sz="1200"/>
                  </a:p>
                </p:txBody>
              </p:sp>
              <p:sp>
                <p:nvSpPr>
                  <p:cNvPr id="18642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4706" y="0"/>
                    <a:ext cx="66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449" name="Group 46"/>
              <p:cNvGrpSpPr>
                <a:grpSpLocks/>
              </p:cNvGrpSpPr>
              <p:nvPr/>
            </p:nvGrpSpPr>
            <p:grpSpPr bwMode="auto">
              <a:xfrm>
                <a:off x="5367" y="0"/>
                <a:ext cx="869" cy="154"/>
                <a:chOff x="5367" y="0"/>
                <a:chExt cx="869" cy="154"/>
              </a:xfrm>
            </p:grpSpPr>
            <p:sp>
              <p:nvSpPr>
                <p:cNvPr id="18635" name="Rectangle 47"/>
                <p:cNvSpPr>
                  <a:spLocks noChangeArrowheads="1"/>
                </p:cNvSpPr>
                <p:nvPr/>
              </p:nvSpPr>
              <p:spPr bwMode="auto">
                <a:xfrm>
                  <a:off x="5367" y="0"/>
                  <a:ext cx="869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8636" name="Group 48"/>
                <p:cNvGrpSpPr>
                  <a:grpSpLocks/>
                </p:cNvGrpSpPr>
                <p:nvPr/>
              </p:nvGrpSpPr>
              <p:grpSpPr bwMode="auto">
                <a:xfrm>
                  <a:off x="5367" y="0"/>
                  <a:ext cx="869" cy="154"/>
                  <a:chOff x="5367" y="0"/>
                  <a:chExt cx="869" cy="154"/>
                </a:xfrm>
              </p:grpSpPr>
              <p:sp>
                <p:nvSpPr>
                  <p:cNvPr id="18637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5367" y="0"/>
                    <a:ext cx="869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Flight2.Dep_Time</a:t>
                    </a:r>
                    <a:endParaRPr kumimoji="0" lang="en-GB" sz="1200"/>
                  </a:p>
                </p:txBody>
              </p:sp>
              <p:sp>
                <p:nvSpPr>
                  <p:cNvPr id="18638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5367" y="0"/>
                    <a:ext cx="869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450" name="Group 51"/>
              <p:cNvGrpSpPr>
                <a:grpSpLocks/>
              </p:cNvGrpSpPr>
              <p:nvPr/>
            </p:nvGrpSpPr>
            <p:grpSpPr bwMode="auto">
              <a:xfrm>
                <a:off x="6236" y="0"/>
                <a:ext cx="838" cy="154"/>
                <a:chOff x="6236" y="0"/>
                <a:chExt cx="838" cy="154"/>
              </a:xfrm>
            </p:grpSpPr>
            <p:sp>
              <p:nvSpPr>
                <p:cNvPr id="18631" name="Rectangle 52"/>
                <p:cNvSpPr>
                  <a:spLocks noChangeArrowheads="1"/>
                </p:cNvSpPr>
                <p:nvPr/>
              </p:nvSpPr>
              <p:spPr bwMode="auto">
                <a:xfrm>
                  <a:off x="6236" y="0"/>
                  <a:ext cx="83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8632" name="Group 53"/>
                <p:cNvGrpSpPr>
                  <a:grpSpLocks/>
                </p:cNvGrpSpPr>
                <p:nvPr/>
              </p:nvGrpSpPr>
              <p:grpSpPr bwMode="auto">
                <a:xfrm>
                  <a:off x="6236" y="0"/>
                  <a:ext cx="838" cy="154"/>
                  <a:chOff x="6236" y="0"/>
                  <a:chExt cx="838" cy="154"/>
                </a:xfrm>
              </p:grpSpPr>
              <p:sp>
                <p:nvSpPr>
                  <p:cNvPr id="18633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6236" y="0"/>
                    <a:ext cx="83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Flight2.Arr_Time</a:t>
                    </a:r>
                    <a:endParaRPr kumimoji="0" lang="en-GB" sz="1200"/>
                  </a:p>
                </p:txBody>
              </p:sp>
              <p:sp>
                <p:nvSpPr>
                  <p:cNvPr id="18634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6236" y="0"/>
                    <a:ext cx="83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451" name="Group 56"/>
              <p:cNvGrpSpPr>
                <a:grpSpLocks/>
              </p:cNvGrpSpPr>
              <p:nvPr/>
            </p:nvGrpSpPr>
            <p:grpSpPr bwMode="auto">
              <a:xfrm>
                <a:off x="0" y="154"/>
                <a:ext cx="578" cy="154"/>
                <a:chOff x="0" y="154"/>
                <a:chExt cx="578" cy="154"/>
              </a:xfrm>
            </p:grpSpPr>
            <p:sp>
              <p:nvSpPr>
                <p:cNvPr id="18629" name="Rectangle 57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7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334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8630" name="Rectangle 58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7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52" name="Group 59"/>
              <p:cNvGrpSpPr>
                <a:grpSpLocks/>
              </p:cNvGrpSpPr>
              <p:nvPr/>
            </p:nvGrpSpPr>
            <p:grpSpPr bwMode="auto">
              <a:xfrm>
                <a:off x="578" y="154"/>
                <a:ext cx="635" cy="154"/>
                <a:chOff x="578" y="154"/>
                <a:chExt cx="635" cy="154"/>
              </a:xfrm>
            </p:grpSpPr>
            <p:sp>
              <p:nvSpPr>
                <p:cNvPr id="18627" name="Rectangle 60"/>
                <p:cNvSpPr>
                  <a:spLocks noChangeArrowheads="1"/>
                </p:cNvSpPr>
                <p:nvPr/>
              </p:nvSpPr>
              <p:spPr bwMode="auto">
                <a:xfrm>
                  <a:off x="578" y="154"/>
                  <a:ext cx="63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ORD</a:t>
                  </a:r>
                  <a:endParaRPr kumimoji="0" lang="en-GB" sz="1200"/>
                </a:p>
              </p:txBody>
            </p:sp>
            <p:sp>
              <p:nvSpPr>
                <p:cNvPr id="18628" name="Rectangle 61"/>
                <p:cNvSpPr>
                  <a:spLocks noChangeArrowheads="1"/>
                </p:cNvSpPr>
                <p:nvPr/>
              </p:nvSpPr>
              <p:spPr bwMode="auto">
                <a:xfrm>
                  <a:off x="578" y="154"/>
                  <a:ext cx="63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53" name="Group 62"/>
              <p:cNvGrpSpPr>
                <a:grpSpLocks/>
              </p:cNvGrpSpPr>
              <p:nvPr/>
            </p:nvGrpSpPr>
            <p:grpSpPr bwMode="auto">
              <a:xfrm>
                <a:off x="1213" y="154"/>
                <a:ext cx="573" cy="154"/>
                <a:chOff x="1213" y="154"/>
                <a:chExt cx="573" cy="154"/>
              </a:xfrm>
            </p:grpSpPr>
            <p:sp>
              <p:nvSpPr>
                <p:cNvPr id="18625" name="Rectangle 63"/>
                <p:cNvSpPr>
                  <a:spLocks noChangeArrowheads="1"/>
                </p:cNvSpPr>
                <p:nvPr/>
              </p:nvSpPr>
              <p:spPr bwMode="auto">
                <a:xfrm>
                  <a:off x="1213" y="154"/>
                  <a:ext cx="57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8626" name="Rectangle 64"/>
                <p:cNvSpPr>
                  <a:spLocks noChangeArrowheads="1"/>
                </p:cNvSpPr>
                <p:nvPr/>
              </p:nvSpPr>
              <p:spPr bwMode="auto">
                <a:xfrm>
                  <a:off x="1213" y="154"/>
                  <a:ext cx="57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54" name="Group 65"/>
              <p:cNvGrpSpPr>
                <a:grpSpLocks/>
              </p:cNvGrpSpPr>
              <p:nvPr/>
            </p:nvGrpSpPr>
            <p:grpSpPr bwMode="auto">
              <a:xfrm>
                <a:off x="1786" y="154"/>
                <a:ext cx="781" cy="154"/>
                <a:chOff x="1786" y="154"/>
                <a:chExt cx="781" cy="154"/>
              </a:xfrm>
            </p:grpSpPr>
            <p:sp>
              <p:nvSpPr>
                <p:cNvPr id="18623" name="Rectangle 66"/>
                <p:cNvSpPr>
                  <a:spLocks noChangeArrowheads="1"/>
                </p:cNvSpPr>
                <p:nvPr/>
              </p:nvSpPr>
              <p:spPr bwMode="auto">
                <a:xfrm>
                  <a:off x="1786" y="154"/>
                  <a:ext cx="78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12:00</a:t>
                  </a:r>
                  <a:endParaRPr kumimoji="0" lang="en-GB" sz="1200"/>
                </a:p>
              </p:txBody>
            </p:sp>
            <p:sp>
              <p:nvSpPr>
                <p:cNvPr id="18624" name="Rectangle 67"/>
                <p:cNvSpPr>
                  <a:spLocks noChangeArrowheads="1"/>
                </p:cNvSpPr>
                <p:nvPr/>
              </p:nvSpPr>
              <p:spPr bwMode="auto">
                <a:xfrm>
                  <a:off x="1786" y="154"/>
                  <a:ext cx="78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55" name="Group 68"/>
              <p:cNvGrpSpPr>
                <a:grpSpLocks/>
              </p:cNvGrpSpPr>
              <p:nvPr/>
            </p:nvGrpSpPr>
            <p:grpSpPr bwMode="auto">
              <a:xfrm>
                <a:off x="2567" y="154"/>
                <a:ext cx="750" cy="154"/>
                <a:chOff x="2567" y="154"/>
                <a:chExt cx="750" cy="154"/>
              </a:xfrm>
            </p:grpSpPr>
            <p:sp>
              <p:nvSpPr>
                <p:cNvPr id="18621" name="Rectangle 69"/>
                <p:cNvSpPr>
                  <a:spLocks noChangeArrowheads="1"/>
                </p:cNvSpPr>
                <p:nvPr/>
              </p:nvSpPr>
              <p:spPr bwMode="auto">
                <a:xfrm>
                  <a:off x="2567" y="154"/>
                  <a:ext cx="75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14:14</a:t>
                  </a:r>
                  <a:endParaRPr kumimoji="0" lang="en-GB" sz="1200"/>
                </a:p>
              </p:txBody>
            </p:sp>
            <p:sp>
              <p:nvSpPr>
                <p:cNvPr id="18622" name="Rectangle 70"/>
                <p:cNvSpPr>
                  <a:spLocks noChangeArrowheads="1"/>
                </p:cNvSpPr>
                <p:nvPr/>
              </p:nvSpPr>
              <p:spPr bwMode="auto">
                <a:xfrm>
                  <a:off x="2567" y="154"/>
                  <a:ext cx="7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56" name="Group 71"/>
              <p:cNvGrpSpPr>
                <a:grpSpLocks/>
              </p:cNvGrpSpPr>
              <p:nvPr/>
            </p:nvGrpSpPr>
            <p:grpSpPr bwMode="auto">
              <a:xfrm>
                <a:off x="3317" y="154"/>
                <a:ext cx="666" cy="154"/>
                <a:chOff x="3317" y="154"/>
                <a:chExt cx="666" cy="154"/>
              </a:xfrm>
            </p:grpSpPr>
            <p:sp>
              <p:nvSpPr>
                <p:cNvPr id="18619" name="Rectangle 72"/>
                <p:cNvSpPr>
                  <a:spLocks noChangeArrowheads="1"/>
                </p:cNvSpPr>
                <p:nvPr/>
              </p:nvSpPr>
              <p:spPr bwMode="auto">
                <a:xfrm>
                  <a:off x="3317" y="154"/>
                  <a:ext cx="6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335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8620" name="Rectangle 73"/>
                <p:cNvSpPr>
                  <a:spLocks noChangeArrowheads="1"/>
                </p:cNvSpPr>
                <p:nvPr/>
              </p:nvSpPr>
              <p:spPr bwMode="auto">
                <a:xfrm>
                  <a:off x="3317" y="154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57" name="Group 74"/>
              <p:cNvGrpSpPr>
                <a:grpSpLocks/>
              </p:cNvGrpSpPr>
              <p:nvPr/>
            </p:nvGrpSpPr>
            <p:grpSpPr bwMode="auto">
              <a:xfrm>
                <a:off x="3983" y="154"/>
                <a:ext cx="723" cy="154"/>
                <a:chOff x="3983" y="154"/>
                <a:chExt cx="723" cy="154"/>
              </a:xfrm>
            </p:grpSpPr>
            <p:sp>
              <p:nvSpPr>
                <p:cNvPr id="18617" name="Rectangle 75"/>
                <p:cNvSpPr>
                  <a:spLocks noChangeArrowheads="1"/>
                </p:cNvSpPr>
                <p:nvPr/>
              </p:nvSpPr>
              <p:spPr bwMode="auto">
                <a:xfrm>
                  <a:off x="3983" y="154"/>
                  <a:ext cx="72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8618" name="Rectangle 76"/>
                <p:cNvSpPr>
                  <a:spLocks noChangeArrowheads="1"/>
                </p:cNvSpPr>
                <p:nvPr/>
              </p:nvSpPr>
              <p:spPr bwMode="auto">
                <a:xfrm>
                  <a:off x="3983" y="154"/>
                  <a:ext cx="72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58" name="Group 77"/>
              <p:cNvGrpSpPr>
                <a:grpSpLocks/>
              </p:cNvGrpSpPr>
              <p:nvPr/>
            </p:nvGrpSpPr>
            <p:grpSpPr bwMode="auto">
              <a:xfrm>
                <a:off x="4706" y="154"/>
                <a:ext cx="661" cy="154"/>
                <a:chOff x="4706" y="154"/>
                <a:chExt cx="661" cy="154"/>
              </a:xfrm>
            </p:grpSpPr>
            <p:sp>
              <p:nvSpPr>
                <p:cNvPr id="18615" name="Rectangle 78"/>
                <p:cNvSpPr>
                  <a:spLocks noChangeArrowheads="1"/>
                </p:cNvSpPr>
                <p:nvPr/>
              </p:nvSpPr>
              <p:spPr bwMode="auto">
                <a:xfrm>
                  <a:off x="4706" y="154"/>
                  <a:ext cx="66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tx2"/>
                      </a:solidFill>
                      <a:latin typeface="Arial" charset="0"/>
                      <a:cs typeface="Arial" charset="0"/>
                    </a:rPr>
                    <a:t>ORD</a:t>
                  </a:r>
                  <a:endParaRPr kumimoji="0" lang="en-GB" sz="12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8616" name="Rectangle 79"/>
                <p:cNvSpPr>
                  <a:spLocks noChangeArrowheads="1"/>
                </p:cNvSpPr>
                <p:nvPr/>
              </p:nvSpPr>
              <p:spPr bwMode="auto">
                <a:xfrm>
                  <a:off x="4706" y="154"/>
                  <a:ext cx="66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59" name="Group 80"/>
              <p:cNvGrpSpPr>
                <a:grpSpLocks/>
              </p:cNvGrpSpPr>
              <p:nvPr/>
            </p:nvGrpSpPr>
            <p:grpSpPr bwMode="auto">
              <a:xfrm>
                <a:off x="5367" y="154"/>
                <a:ext cx="869" cy="154"/>
                <a:chOff x="5367" y="154"/>
                <a:chExt cx="869" cy="154"/>
              </a:xfrm>
            </p:grpSpPr>
            <p:sp>
              <p:nvSpPr>
                <p:cNvPr id="18613" name="Rectangle 81"/>
                <p:cNvSpPr>
                  <a:spLocks noChangeArrowheads="1"/>
                </p:cNvSpPr>
                <p:nvPr/>
              </p:nvSpPr>
              <p:spPr bwMode="auto">
                <a:xfrm>
                  <a:off x="5367" y="154"/>
                  <a:ext cx="86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15:00</a:t>
                  </a:r>
                  <a:endParaRPr kumimoji="0" lang="en-GB" sz="1200"/>
                </a:p>
              </p:txBody>
            </p:sp>
            <p:sp>
              <p:nvSpPr>
                <p:cNvPr id="18614" name="Rectangle 82"/>
                <p:cNvSpPr>
                  <a:spLocks noChangeArrowheads="1"/>
                </p:cNvSpPr>
                <p:nvPr/>
              </p:nvSpPr>
              <p:spPr bwMode="auto">
                <a:xfrm>
                  <a:off x="5367" y="154"/>
                  <a:ext cx="86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60" name="Group 83"/>
              <p:cNvGrpSpPr>
                <a:grpSpLocks/>
              </p:cNvGrpSpPr>
              <p:nvPr/>
            </p:nvGrpSpPr>
            <p:grpSpPr bwMode="auto">
              <a:xfrm>
                <a:off x="6236" y="154"/>
                <a:ext cx="838" cy="154"/>
                <a:chOff x="6236" y="154"/>
                <a:chExt cx="838" cy="154"/>
              </a:xfrm>
            </p:grpSpPr>
            <p:sp>
              <p:nvSpPr>
                <p:cNvPr id="18611" name="Rectangle 84"/>
                <p:cNvSpPr>
                  <a:spLocks noChangeArrowheads="1"/>
                </p:cNvSpPr>
                <p:nvPr/>
              </p:nvSpPr>
              <p:spPr bwMode="auto">
                <a:xfrm>
                  <a:off x="6236" y="154"/>
                  <a:ext cx="83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17:14</a:t>
                  </a:r>
                  <a:endParaRPr kumimoji="0" lang="en-GB" sz="1200"/>
                </a:p>
              </p:txBody>
            </p:sp>
            <p:sp>
              <p:nvSpPr>
                <p:cNvPr id="18612" name="Rectangle 85"/>
                <p:cNvSpPr>
                  <a:spLocks noChangeArrowheads="1"/>
                </p:cNvSpPr>
                <p:nvPr/>
              </p:nvSpPr>
              <p:spPr bwMode="auto">
                <a:xfrm>
                  <a:off x="6236" y="154"/>
                  <a:ext cx="83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61" name="Group 86"/>
              <p:cNvGrpSpPr>
                <a:grpSpLocks/>
              </p:cNvGrpSpPr>
              <p:nvPr/>
            </p:nvGrpSpPr>
            <p:grpSpPr bwMode="auto">
              <a:xfrm>
                <a:off x="0" y="308"/>
                <a:ext cx="578" cy="154"/>
                <a:chOff x="0" y="308"/>
                <a:chExt cx="578" cy="154"/>
              </a:xfrm>
            </p:grpSpPr>
            <p:sp>
              <p:nvSpPr>
                <p:cNvPr id="18609" name="Rectangle 87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7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335</a:t>
                  </a:r>
                  <a:endParaRPr kumimoji="0" lang="en-GB" sz="1200"/>
                </a:p>
              </p:txBody>
            </p:sp>
            <p:sp>
              <p:nvSpPr>
                <p:cNvPr id="18610" name="Rectangle 88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7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62" name="Group 89"/>
              <p:cNvGrpSpPr>
                <a:grpSpLocks/>
              </p:cNvGrpSpPr>
              <p:nvPr/>
            </p:nvGrpSpPr>
            <p:grpSpPr bwMode="auto">
              <a:xfrm>
                <a:off x="578" y="308"/>
                <a:ext cx="635" cy="154"/>
                <a:chOff x="578" y="308"/>
                <a:chExt cx="635" cy="154"/>
              </a:xfrm>
            </p:grpSpPr>
            <p:sp>
              <p:nvSpPr>
                <p:cNvPr id="18607" name="Rectangle 90"/>
                <p:cNvSpPr>
                  <a:spLocks noChangeArrowheads="1"/>
                </p:cNvSpPr>
                <p:nvPr/>
              </p:nvSpPr>
              <p:spPr bwMode="auto">
                <a:xfrm>
                  <a:off x="578" y="308"/>
                  <a:ext cx="63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8608" name="Rectangle 91"/>
                <p:cNvSpPr>
                  <a:spLocks noChangeArrowheads="1"/>
                </p:cNvSpPr>
                <p:nvPr/>
              </p:nvSpPr>
              <p:spPr bwMode="auto">
                <a:xfrm>
                  <a:off x="578" y="308"/>
                  <a:ext cx="63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63" name="Group 92"/>
              <p:cNvGrpSpPr>
                <a:grpSpLocks/>
              </p:cNvGrpSpPr>
              <p:nvPr/>
            </p:nvGrpSpPr>
            <p:grpSpPr bwMode="auto">
              <a:xfrm>
                <a:off x="1213" y="308"/>
                <a:ext cx="573" cy="154"/>
                <a:chOff x="1213" y="308"/>
                <a:chExt cx="573" cy="154"/>
              </a:xfrm>
            </p:grpSpPr>
            <p:sp>
              <p:nvSpPr>
                <p:cNvPr id="18605" name="Rectangle 93"/>
                <p:cNvSpPr>
                  <a:spLocks noChangeArrowheads="1"/>
                </p:cNvSpPr>
                <p:nvPr/>
              </p:nvSpPr>
              <p:spPr bwMode="auto">
                <a:xfrm>
                  <a:off x="1213" y="308"/>
                  <a:ext cx="57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ORD</a:t>
                  </a:r>
                  <a:endParaRPr kumimoji="0" lang="en-GB" sz="1200"/>
                </a:p>
              </p:txBody>
            </p:sp>
            <p:sp>
              <p:nvSpPr>
                <p:cNvPr id="18606" name="Rectangle 94"/>
                <p:cNvSpPr>
                  <a:spLocks noChangeArrowheads="1"/>
                </p:cNvSpPr>
                <p:nvPr/>
              </p:nvSpPr>
              <p:spPr bwMode="auto">
                <a:xfrm>
                  <a:off x="1213" y="308"/>
                  <a:ext cx="57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64" name="Group 95"/>
              <p:cNvGrpSpPr>
                <a:grpSpLocks/>
              </p:cNvGrpSpPr>
              <p:nvPr/>
            </p:nvGrpSpPr>
            <p:grpSpPr bwMode="auto">
              <a:xfrm>
                <a:off x="1786" y="308"/>
                <a:ext cx="781" cy="154"/>
                <a:chOff x="1786" y="308"/>
                <a:chExt cx="781" cy="154"/>
              </a:xfrm>
            </p:grpSpPr>
            <p:sp>
              <p:nvSpPr>
                <p:cNvPr id="18603" name="Rectangle 96"/>
                <p:cNvSpPr>
                  <a:spLocks noChangeArrowheads="1"/>
                </p:cNvSpPr>
                <p:nvPr/>
              </p:nvSpPr>
              <p:spPr bwMode="auto">
                <a:xfrm>
                  <a:off x="1786" y="308"/>
                  <a:ext cx="78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15:00</a:t>
                  </a:r>
                  <a:endParaRPr kumimoji="0" lang="en-GB" sz="1200"/>
                </a:p>
              </p:txBody>
            </p:sp>
            <p:sp>
              <p:nvSpPr>
                <p:cNvPr id="18604" name="Rectangle 97"/>
                <p:cNvSpPr>
                  <a:spLocks noChangeArrowheads="1"/>
                </p:cNvSpPr>
                <p:nvPr/>
              </p:nvSpPr>
              <p:spPr bwMode="auto">
                <a:xfrm>
                  <a:off x="1786" y="308"/>
                  <a:ext cx="78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65" name="Group 98"/>
              <p:cNvGrpSpPr>
                <a:grpSpLocks/>
              </p:cNvGrpSpPr>
              <p:nvPr/>
            </p:nvGrpSpPr>
            <p:grpSpPr bwMode="auto">
              <a:xfrm>
                <a:off x="2567" y="308"/>
                <a:ext cx="750" cy="154"/>
                <a:chOff x="2567" y="308"/>
                <a:chExt cx="750" cy="154"/>
              </a:xfrm>
            </p:grpSpPr>
            <p:sp>
              <p:nvSpPr>
                <p:cNvPr id="18601" name="Rectangle 99"/>
                <p:cNvSpPr>
                  <a:spLocks noChangeArrowheads="1"/>
                </p:cNvSpPr>
                <p:nvPr/>
              </p:nvSpPr>
              <p:spPr bwMode="auto">
                <a:xfrm>
                  <a:off x="2567" y="308"/>
                  <a:ext cx="75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17:14</a:t>
                  </a:r>
                  <a:endParaRPr kumimoji="0" lang="en-GB" sz="1200"/>
                </a:p>
              </p:txBody>
            </p:sp>
            <p:sp>
              <p:nvSpPr>
                <p:cNvPr id="18602" name="Rectangle 100"/>
                <p:cNvSpPr>
                  <a:spLocks noChangeArrowheads="1"/>
                </p:cNvSpPr>
                <p:nvPr/>
              </p:nvSpPr>
              <p:spPr bwMode="auto">
                <a:xfrm>
                  <a:off x="2567" y="308"/>
                  <a:ext cx="7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66" name="Group 101"/>
              <p:cNvGrpSpPr>
                <a:grpSpLocks/>
              </p:cNvGrpSpPr>
              <p:nvPr/>
            </p:nvGrpSpPr>
            <p:grpSpPr bwMode="auto">
              <a:xfrm>
                <a:off x="3317" y="308"/>
                <a:ext cx="666" cy="154"/>
                <a:chOff x="3317" y="308"/>
                <a:chExt cx="666" cy="154"/>
              </a:xfrm>
            </p:grpSpPr>
            <p:sp>
              <p:nvSpPr>
                <p:cNvPr id="18599" name="Rectangle 102"/>
                <p:cNvSpPr>
                  <a:spLocks noChangeArrowheads="1"/>
                </p:cNvSpPr>
                <p:nvPr/>
              </p:nvSpPr>
              <p:spPr bwMode="auto">
                <a:xfrm>
                  <a:off x="3317" y="308"/>
                  <a:ext cx="6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336</a:t>
                  </a:r>
                  <a:endParaRPr kumimoji="0" lang="en-GB" sz="1200"/>
                </a:p>
              </p:txBody>
            </p:sp>
            <p:sp>
              <p:nvSpPr>
                <p:cNvPr id="18600" name="Rectangle 103"/>
                <p:cNvSpPr>
                  <a:spLocks noChangeArrowheads="1"/>
                </p:cNvSpPr>
                <p:nvPr/>
              </p:nvSpPr>
              <p:spPr bwMode="auto">
                <a:xfrm>
                  <a:off x="3317" y="308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67" name="Group 104"/>
              <p:cNvGrpSpPr>
                <a:grpSpLocks/>
              </p:cNvGrpSpPr>
              <p:nvPr/>
            </p:nvGrpSpPr>
            <p:grpSpPr bwMode="auto">
              <a:xfrm>
                <a:off x="3983" y="308"/>
                <a:ext cx="723" cy="154"/>
                <a:chOff x="3983" y="308"/>
                <a:chExt cx="723" cy="154"/>
              </a:xfrm>
            </p:grpSpPr>
            <p:sp>
              <p:nvSpPr>
                <p:cNvPr id="18597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83" y="308"/>
                  <a:ext cx="72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ORD</a:t>
                  </a:r>
                  <a:endParaRPr kumimoji="0" lang="en-GB" sz="1200"/>
                </a:p>
              </p:txBody>
            </p:sp>
            <p:sp>
              <p:nvSpPr>
                <p:cNvPr id="18598" name="Rectangle 106"/>
                <p:cNvSpPr>
                  <a:spLocks noChangeArrowheads="1"/>
                </p:cNvSpPr>
                <p:nvPr/>
              </p:nvSpPr>
              <p:spPr bwMode="auto">
                <a:xfrm>
                  <a:off x="3983" y="308"/>
                  <a:ext cx="72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68" name="Group 107"/>
              <p:cNvGrpSpPr>
                <a:grpSpLocks/>
              </p:cNvGrpSpPr>
              <p:nvPr/>
            </p:nvGrpSpPr>
            <p:grpSpPr bwMode="auto">
              <a:xfrm>
                <a:off x="4706" y="308"/>
                <a:ext cx="661" cy="154"/>
                <a:chOff x="4706" y="308"/>
                <a:chExt cx="661" cy="154"/>
              </a:xfrm>
            </p:grpSpPr>
            <p:sp>
              <p:nvSpPr>
                <p:cNvPr id="18595" name="Rectangle 108"/>
                <p:cNvSpPr>
                  <a:spLocks noChangeArrowheads="1"/>
                </p:cNvSpPr>
                <p:nvPr/>
              </p:nvSpPr>
              <p:spPr bwMode="auto">
                <a:xfrm>
                  <a:off x="4706" y="308"/>
                  <a:ext cx="66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8596" name="Rectangle 109"/>
                <p:cNvSpPr>
                  <a:spLocks noChangeArrowheads="1"/>
                </p:cNvSpPr>
                <p:nvPr/>
              </p:nvSpPr>
              <p:spPr bwMode="auto">
                <a:xfrm>
                  <a:off x="4706" y="308"/>
                  <a:ext cx="66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69" name="Group 110"/>
              <p:cNvGrpSpPr>
                <a:grpSpLocks/>
              </p:cNvGrpSpPr>
              <p:nvPr/>
            </p:nvGrpSpPr>
            <p:grpSpPr bwMode="auto">
              <a:xfrm>
                <a:off x="5367" y="308"/>
                <a:ext cx="869" cy="154"/>
                <a:chOff x="5367" y="308"/>
                <a:chExt cx="869" cy="154"/>
              </a:xfrm>
            </p:grpSpPr>
            <p:sp>
              <p:nvSpPr>
                <p:cNvPr id="18593" name="Rectangle 111"/>
                <p:cNvSpPr>
                  <a:spLocks noChangeArrowheads="1"/>
                </p:cNvSpPr>
                <p:nvPr/>
              </p:nvSpPr>
              <p:spPr bwMode="auto">
                <a:xfrm>
                  <a:off x="5367" y="308"/>
                  <a:ext cx="86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18:00</a:t>
                  </a:r>
                  <a:endParaRPr kumimoji="0" lang="en-GB" sz="1200"/>
                </a:p>
              </p:txBody>
            </p:sp>
            <p:sp>
              <p:nvSpPr>
                <p:cNvPr id="18594" name="Rectangle 112"/>
                <p:cNvSpPr>
                  <a:spLocks noChangeArrowheads="1"/>
                </p:cNvSpPr>
                <p:nvPr/>
              </p:nvSpPr>
              <p:spPr bwMode="auto">
                <a:xfrm>
                  <a:off x="5367" y="308"/>
                  <a:ext cx="86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70" name="Group 113"/>
              <p:cNvGrpSpPr>
                <a:grpSpLocks/>
              </p:cNvGrpSpPr>
              <p:nvPr/>
            </p:nvGrpSpPr>
            <p:grpSpPr bwMode="auto">
              <a:xfrm>
                <a:off x="6236" y="308"/>
                <a:ext cx="838" cy="154"/>
                <a:chOff x="6236" y="308"/>
                <a:chExt cx="838" cy="154"/>
              </a:xfrm>
            </p:grpSpPr>
            <p:sp>
              <p:nvSpPr>
                <p:cNvPr id="18591" name="Rectangle 114"/>
                <p:cNvSpPr>
                  <a:spLocks noChangeArrowheads="1"/>
                </p:cNvSpPr>
                <p:nvPr/>
              </p:nvSpPr>
              <p:spPr bwMode="auto">
                <a:xfrm>
                  <a:off x="6236" y="308"/>
                  <a:ext cx="83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20:14</a:t>
                  </a:r>
                  <a:endParaRPr kumimoji="0" lang="en-GB" sz="1200"/>
                </a:p>
              </p:txBody>
            </p:sp>
            <p:sp>
              <p:nvSpPr>
                <p:cNvPr id="18592" name="Rectangle 115"/>
                <p:cNvSpPr>
                  <a:spLocks noChangeArrowheads="1"/>
                </p:cNvSpPr>
                <p:nvPr/>
              </p:nvSpPr>
              <p:spPr bwMode="auto">
                <a:xfrm>
                  <a:off x="6236" y="308"/>
                  <a:ext cx="83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71" name="Group 116"/>
              <p:cNvGrpSpPr>
                <a:grpSpLocks/>
              </p:cNvGrpSpPr>
              <p:nvPr/>
            </p:nvGrpSpPr>
            <p:grpSpPr bwMode="auto">
              <a:xfrm>
                <a:off x="0" y="462"/>
                <a:ext cx="578" cy="154"/>
                <a:chOff x="0" y="462"/>
                <a:chExt cx="578" cy="154"/>
              </a:xfrm>
            </p:grpSpPr>
            <p:sp>
              <p:nvSpPr>
                <p:cNvPr id="18589" name="Rectangle 117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57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336</a:t>
                  </a:r>
                  <a:endParaRPr kumimoji="0" lang="en-GB" sz="1200"/>
                </a:p>
              </p:txBody>
            </p:sp>
            <p:sp>
              <p:nvSpPr>
                <p:cNvPr id="18590" name="Rectangle 118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57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72" name="Group 119"/>
              <p:cNvGrpSpPr>
                <a:grpSpLocks/>
              </p:cNvGrpSpPr>
              <p:nvPr/>
            </p:nvGrpSpPr>
            <p:grpSpPr bwMode="auto">
              <a:xfrm>
                <a:off x="578" y="462"/>
                <a:ext cx="635" cy="154"/>
                <a:chOff x="578" y="462"/>
                <a:chExt cx="635" cy="154"/>
              </a:xfrm>
            </p:grpSpPr>
            <p:sp>
              <p:nvSpPr>
                <p:cNvPr id="18587" name="Rectangle 120"/>
                <p:cNvSpPr>
                  <a:spLocks noChangeArrowheads="1"/>
                </p:cNvSpPr>
                <p:nvPr/>
              </p:nvSpPr>
              <p:spPr bwMode="auto">
                <a:xfrm>
                  <a:off x="578" y="462"/>
                  <a:ext cx="63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ORD</a:t>
                  </a:r>
                  <a:endParaRPr kumimoji="0" lang="en-GB" sz="1200"/>
                </a:p>
              </p:txBody>
            </p:sp>
            <p:sp>
              <p:nvSpPr>
                <p:cNvPr id="18588" name="Rectangle 121"/>
                <p:cNvSpPr>
                  <a:spLocks noChangeArrowheads="1"/>
                </p:cNvSpPr>
                <p:nvPr/>
              </p:nvSpPr>
              <p:spPr bwMode="auto">
                <a:xfrm>
                  <a:off x="578" y="462"/>
                  <a:ext cx="63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73" name="Group 122"/>
              <p:cNvGrpSpPr>
                <a:grpSpLocks/>
              </p:cNvGrpSpPr>
              <p:nvPr/>
            </p:nvGrpSpPr>
            <p:grpSpPr bwMode="auto">
              <a:xfrm>
                <a:off x="1213" y="462"/>
                <a:ext cx="573" cy="154"/>
                <a:chOff x="1213" y="462"/>
                <a:chExt cx="573" cy="154"/>
              </a:xfrm>
            </p:grpSpPr>
            <p:sp>
              <p:nvSpPr>
                <p:cNvPr id="18585" name="Rectangle 123"/>
                <p:cNvSpPr>
                  <a:spLocks noChangeArrowheads="1"/>
                </p:cNvSpPr>
                <p:nvPr/>
              </p:nvSpPr>
              <p:spPr bwMode="auto">
                <a:xfrm>
                  <a:off x="1213" y="462"/>
                  <a:ext cx="57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8586" name="Rectangle 124"/>
                <p:cNvSpPr>
                  <a:spLocks noChangeArrowheads="1"/>
                </p:cNvSpPr>
                <p:nvPr/>
              </p:nvSpPr>
              <p:spPr bwMode="auto">
                <a:xfrm>
                  <a:off x="1213" y="462"/>
                  <a:ext cx="57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74" name="Group 125"/>
              <p:cNvGrpSpPr>
                <a:grpSpLocks/>
              </p:cNvGrpSpPr>
              <p:nvPr/>
            </p:nvGrpSpPr>
            <p:grpSpPr bwMode="auto">
              <a:xfrm>
                <a:off x="1786" y="462"/>
                <a:ext cx="781" cy="154"/>
                <a:chOff x="1786" y="462"/>
                <a:chExt cx="781" cy="154"/>
              </a:xfrm>
            </p:grpSpPr>
            <p:sp>
              <p:nvSpPr>
                <p:cNvPr id="18583" name="Rectangle 126"/>
                <p:cNvSpPr>
                  <a:spLocks noChangeArrowheads="1"/>
                </p:cNvSpPr>
                <p:nvPr/>
              </p:nvSpPr>
              <p:spPr bwMode="auto">
                <a:xfrm>
                  <a:off x="1786" y="462"/>
                  <a:ext cx="78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18:00</a:t>
                  </a:r>
                  <a:endParaRPr kumimoji="0" lang="en-GB" sz="1200"/>
                </a:p>
              </p:txBody>
            </p:sp>
            <p:sp>
              <p:nvSpPr>
                <p:cNvPr id="18584" name="Rectangle 127"/>
                <p:cNvSpPr>
                  <a:spLocks noChangeArrowheads="1"/>
                </p:cNvSpPr>
                <p:nvPr/>
              </p:nvSpPr>
              <p:spPr bwMode="auto">
                <a:xfrm>
                  <a:off x="1786" y="462"/>
                  <a:ext cx="78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75" name="Group 128"/>
              <p:cNvGrpSpPr>
                <a:grpSpLocks/>
              </p:cNvGrpSpPr>
              <p:nvPr/>
            </p:nvGrpSpPr>
            <p:grpSpPr bwMode="auto">
              <a:xfrm>
                <a:off x="2567" y="462"/>
                <a:ext cx="750" cy="154"/>
                <a:chOff x="2567" y="462"/>
                <a:chExt cx="750" cy="154"/>
              </a:xfrm>
            </p:grpSpPr>
            <p:sp>
              <p:nvSpPr>
                <p:cNvPr id="18581" name="Rectangle 129"/>
                <p:cNvSpPr>
                  <a:spLocks noChangeArrowheads="1"/>
                </p:cNvSpPr>
                <p:nvPr/>
              </p:nvSpPr>
              <p:spPr bwMode="auto">
                <a:xfrm>
                  <a:off x="2567" y="462"/>
                  <a:ext cx="75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20:14</a:t>
                  </a:r>
                  <a:endParaRPr kumimoji="0" lang="en-GB" sz="1200"/>
                </a:p>
              </p:txBody>
            </p:sp>
            <p:sp>
              <p:nvSpPr>
                <p:cNvPr id="18582" name="Rectangle 130"/>
                <p:cNvSpPr>
                  <a:spLocks noChangeArrowheads="1"/>
                </p:cNvSpPr>
                <p:nvPr/>
              </p:nvSpPr>
              <p:spPr bwMode="auto">
                <a:xfrm>
                  <a:off x="2567" y="462"/>
                  <a:ext cx="7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76" name="Group 131"/>
              <p:cNvGrpSpPr>
                <a:grpSpLocks/>
              </p:cNvGrpSpPr>
              <p:nvPr/>
            </p:nvGrpSpPr>
            <p:grpSpPr bwMode="auto">
              <a:xfrm>
                <a:off x="3317" y="462"/>
                <a:ext cx="666" cy="154"/>
                <a:chOff x="3317" y="462"/>
                <a:chExt cx="666" cy="154"/>
              </a:xfrm>
            </p:grpSpPr>
            <p:sp>
              <p:nvSpPr>
                <p:cNvPr id="18579" name="Rectangle 132"/>
                <p:cNvSpPr>
                  <a:spLocks noChangeArrowheads="1"/>
                </p:cNvSpPr>
                <p:nvPr/>
              </p:nvSpPr>
              <p:spPr bwMode="auto">
                <a:xfrm>
                  <a:off x="3317" y="462"/>
                  <a:ext cx="6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337</a:t>
                  </a:r>
                  <a:endParaRPr kumimoji="0" lang="en-GB" sz="1200"/>
                </a:p>
              </p:txBody>
            </p:sp>
            <p:sp>
              <p:nvSpPr>
                <p:cNvPr id="18580" name="Rectangle 133"/>
                <p:cNvSpPr>
                  <a:spLocks noChangeArrowheads="1"/>
                </p:cNvSpPr>
                <p:nvPr/>
              </p:nvSpPr>
              <p:spPr bwMode="auto">
                <a:xfrm>
                  <a:off x="3317" y="462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77" name="Group 134"/>
              <p:cNvGrpSpPr>
                <a:grpSpLocks/>
              </p:cNvGrpSpPr>
              <p:nvPr/>
            </p:nvGrpSpPr>
            <p:grpSpPr bwMode="auto">
              <a:xfrm>
                <a:off x="3983" y="462"/>
                <a:ext cx="723" cy="154"/>
                <a:chOff x="3983" y="462"/>
                <a:chExt cx="723" cy="154"/>
              </a:xfrm>
            </p:grpSpPr>
            <p:sp>
              <p:nvSpPr>
                <p:cNvPr id="18577" name="Rectangle 135"/>
                <p:cNvSpPr>
                  <a:spLocks noChangeArrowheads="1"/>
                </p:cNvSpPr>
                <p:nvPr/>
              </p:nvSpPr>
              <p:spPr bwMode="auto">
                <a:xfrm>
                  <a:off x="3983" y="462"/>
                  <a:ext cx="72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8578" name="Rectangle 136"/>
                <p:cNvSpPr>
                  <a:spLocks noChangeArrowheads="1"/>
                </p:cNvSpPr>
                <p:nvPr/>
              </p:nvSpPr>
              <p:spPr bwMode="auto">
                <a:xfrm>
                  <a:off x="3983" y="462"/>
                  <a:ext cx="72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78" name="Group 137"/>
              <p:cNvGrpSpPr>
                <a:grpSpLocks/>
              </p:cNvGrpSpPr>
              <p:nvPr/>
            </p:nvGrpSpPr>
            <p:grpSpPr bwMode="auto">
              <a:xfrm>
                <a:off x="4706" y="462"/>
                <a:ext cx="661" cy="154"/>
                <a:chOff x="4706" y="462"/>
                <a:chExt cx="661" cy="154"/>
              </a:xfrm>
            </p:grpSpPr>
            <p:sp>
              <p:nvSpPr>
                <p:cNvPr id="18575" name="Rectangle 138"/>
                <p:cNvSpPr>
                  <a:spLocks noChangeArrowheads="1"/>
                </p:cNvSpPr>
                <p:nvPr/>
              </p:nvSpPr>
              <p:spPr bwMode="auto">
                <a:xfrm>
                  <a:off x="4706" y="462"/>
                  <a:ext cx="66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ORD</a:t>
                  </a:r>
                  <a:endParaRPr kumimoji="0" lang="en-GB" sz="1200"/>
                </a:p>
              </p:txBody>
            </p:sp>
            <p:sp>
              <p:nvSpPr>
                <p:cNvPr id="18576" name="Rectangle 139"/>
                <p:cNvSpPr>
                  <a:spLocks noChangeArrowheads="1"/>
                </p:cNvSpPr>
                <p:nvPr/>
              </p:nvSpPr>
              <p:spPr bwMode="auto">
                <a:xfrm>
                  <a:off x="4706" y="462"/>
                  <a:ext cx="66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79" name="Group 140"/>
              <p:cNvGrpSpPr>
                <a:grpSpLocks/>
              </p:cNvGrpSpPr>
              <p:nvPr/>
            </p:nvGrpSpPr>
            <p:grpSpPr bwMode="auto">
              <a:xfrm>
                <a:off x="5367" y="462"/>
                <a:ext cx="869" cy="154"/>
                <a:chOff x="5367" y="462"/>
                <a:chExt cx="869" cy="154"/>
              </a:xfrm>
            </p:grpSpPr>
            <p:sp>
              <p:nvSpPr>
                <p:cNvPr id="18573" name="Rectangle 141"/>
                <p:cNvSpPr>
                  <a:spLocks noChangeArrowheads="1"/>
                </p:cNvSpPr>
                <p:nvPr/>
              </p:nvSpPr>
              <p:spPr bwMode="auto">
                <a:xfrm>
                  <a:off x="5367" y="462"/>
                  <a:ext cx="86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20:30</a:t>
                  </a:r>
                  <a:endParaRPr kumimoji="0" lang="en-GB" sz="1200"/>
                </a:p>
              </p:txBody>
            </p:sp>
            <p:sp>
              <p:nvSpPr>
                <p:cNvPr id="18574" name="Rectangle 142"/>
                <p:cNvSpPr>
                  <a:spLocks noChangeArrowheads="1"/>
                </p:cNvSpPr>
                <p:nvPr/>
              </p:nvSpPr>
              <p:spPr bwMode="auto">
                <a:xfrm>
                  <a:off x="5367" y="462"/>
                  <a:ext cx="86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80" name="Group 143"/>
              <p:cNvGrpSpPr>
                <a:grpSpLocks/>
              </p:cNvGrpSpPr>
              <p:nvPr/>
            </p:nvGrpSpPr>
            <p:grpSpPr bwMode="auto">
              <a:xfrm>
                <a:off x="6236" y="462"/>
                <a:ext cx="838" cy="154"/>
                <a:chOff x="6236" y="462"/>
                <a:chExt cx="838" cy="154"/>
              </a:xfrm>
            </p:grpSpPr>
            <p:sp>
              <p:nvSpPr>
                <p:cNvPr id="18571" name="Rectangle 144"/>
                <p:cNvSpPr>
                  <a:spLocks noChangeArrowheads="1"/>
                </p:cNvSpPr>
                <p:nvPr/>
              </p:nvSpPr>
              <p:spPr bwMode="auto">
                <a:xfrm>
                  <a:off x="6236" y="462"/>
                  <a:ext cx="83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23:53</a:t>
                  </a:r>
                  <a:endParaRPr kumimoji="0" lang="en-GB" sz="1200"/>
                </a:p>
              </p:txBody>
            </p:sp>
            <p:sp>
              <p:nvSpPr>
                <p:cNvPr id="18572" name="Rectangle 145"/>
                <p:cNvSpPr>
                  <a:spLocks noChangeArrowheads="1"/>
                </p:cNvSpPr>
                <p:nvPr/>
              </p:nvSpPr>
              <p:spPr bwMode="auto">
                <a:xfrm>
                  <a:off x="6236" y="462"/>
                  <a:ext cx="83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81" name="Group 146"/>
              <p:cNvGrpSpPr>
                <a:grpSpLocks/>
              </p:cNvGrpSpPr>
              <p:nvPr/>
            </p:nvGrpSpPr>
            <p:grpSpPr bwMode="auto">
              <a:xfrm>
                <a:off x="0" y="616"/>
                <a:ext cx="578" cy="154"/>
                <a:chOff x="0" y="616"/>
                <a:chExt cx="578" cy="154"/>
              </a:xfrm>
            </p:grpSpPr>
            <p:sp>
              <p:nvSpPr>
                <p:cNvPr id="18569" name="Rectangle 147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57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334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8570" name="Rectangle 148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57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82" name="Group 149"/>
              <p:cNvGrpSpPr>
                <a:grpSpLocks/>
              </p:cNvGrpSpPr>
              <p:nvPr/>
            </p:nvGrpSpPr>
            <p:grpSpPr bwMode="auto">
              <a:xfrm>
                <a:off x="578" y="616"/>
                <a:ext cx="635" cy="154"/>
                <a:chOff x="578" y="616"/>
                <a:chExt cx="635" cy="154"/>
              </a:xfrm>
            </p:grpSpPr>
            <p:sp>
              <p:nvSpPr>
                <p:cNvPr id="18567" name="Rectangle 150"/>
                <p:cNvSpPr>
                  <a:spLocks noChangeArrowheads="1"/>
                </p:cNvSpPr>
                <p:nvPr/>
              </p:nvSpPr>
              <p:spPr bwMode="auto">
                <a:xfrm>
                  <a:off x="578" y="616"/>
                  <a:ext cx="63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ORD</a:t>
                  </a:r>
                  <a:endParaRPr kumimoji="0" lang="en-GB" sz="1200"/>
                </a:p>
              </p:txBody>
            </p:sp>
            <p:sp>
              <p:nvSpPr>
                <p:cNvPr id="18568" name="Rectangle 151"/>
                <p:cNvSpPr>
                  <a:spLocks noChangeArrowheads="1"/>
                </p:cNvSpPr>
                <p:nvPr/>
              </p:nvSpPr>
              <p:spPr bwMode="auto">
                <a:xfrm>
                  <a:off x="578" y="616"/>
                  <a:ext cx="63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83" name="Group 152"/>
              <p:cNvGrpSpPr>
                <a:grpSpLocks/>
              </p:cNvGrpSpPr>
              <p:nvPr/>
            </p:nvGrpSpPr>
            <p:grpSpPr bwMode="auto">
              <a:xfrm>
                <a:off x="1213" y="616"/>
                <a:ext cx="573" cy="154"/>
                <a:chOff x="1213" y="616"/>
                <a:chExt cx="573" cy="154"/>
              </a:xfrm>
            </p:grpSpPr>
            <p:sp>
              <p:nvSpPr>
                <p:cNvPr id="18565" name="Rectangle 153"/>
                <p:cNvSpPr>
                  <a:spLocks noChangeArrowheads="1"/>
                </p:cNvSpPr>
                <p:nvPr/>
              </p:nvSpPr>
              <p:spPr bwMode="auto">
                <a:xfrm>
                  <a:off x="1213" y="616"/>
                  <a:ext cx="57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8566" name="Rectangle 154"/>
                <p:cNvSpPr>
                  <a:spLocks noChangeArrowheads="1"/>
                </p:cNvSpPr>
                <p:nvPr/>
              </p:nvSpPr>
              <p:spPr bwMode="auto">
                <a:xfrm>
                  <a:off x="1213" y="616"/>
                  <a:ext cx="57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84" name="Group 155"/>
              <p:cNvGrpSpPr>
                <a:grpSpLocks/>
              </p:cNvGrpSpPr>
              <p:nvPr/>
            </p:nvGrpSpPr>
            <p:grpSpPr bwMode="auto">
              <a:xfrm>
                <a:off x="1786" y="616"/>
                <a:ext cx="781" cy="154"/>
                <a:chOff x="1786" y="616"/>
                <a:chExt cx="781" cy="154"/>
              </a:xfrm>
            </p:grpSpPr>
            <p:sp>
              <p:nvSpPr>
                <p:cNvPr id="18563" name="Rectangle 156"/>
                <p:cNvSpPr>
                  <a:spLocks noChangeArrowheads="1"/>
                </p:cNvSpPr>
                <p:nvPr/>
              </p:nvSpPr>
              <p:spPr bwMode="auto">
                <a:xfrm>
                  <a:off x="1786" y="616"/>
                  <a:ext cx="78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12:00</a:t>
                  </a:r>
                  <a:endParaRPr kumimoji="0" lang="en-GB" sz="1200"/>
                </a:p>
              </p:txBody>
            </p:sp>
            <p:sp>
              <p:nvSpPr>
                <p:cNvPr id="18564" name="Rectangle 157"/>
                <p:cNvSpPr>
                  <a:spLocks noChangeArrowheads="1"/>
                </p:cNvSpPr>
                <p:nvPr/>
              </p:nvSpPr>
              <p:spPr bwMode="auto">
                <a:xfrm>
                  <a:off x="1786" y="616"/>
                  <a:ext cx="78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85" name="Group 158"/>
              <p:cNvGrpSpPr>
                <a:grpSpLocks/>
              </p:cNvGrpSpPr>
              <p:nvPr/>
            </p:nvGrpSpPr>
            <p:grpSpPr bwMode="auto">
              <a:xfrm>
                <a:off x="2567" y="616"/>
                <a:ext cx="750" cy="154"/>
                <a:chOff x="2567" y="616"/>
                <a:chExt cx="750" cy="154"/>
              </a:xfrm>
            </p:grpSpPr>
            <p:sp>
              <p:nvSpPr>
                <p:cNvPr id="18561" name="Rectangle 159"/>
                <p:cNvSpPr>
                  <a:spLocks noChangeArrowheads="1"/>
                </p:cNvSpPr>
                <p:nvPr/>
              </p:nvSpPr>
              <p:spPr bwMode="auto">
                <a:xfrm>
                  <a:off x="2567" y="616"/>
                  <a:ext cx="75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14:14</a:t>
                  </a:r>
                  <a:endParaRPr kumimoji="0" lang="en-GB" sz="1200"/>
                </a:p>
              </p:txBody>
            </p:sp>
            <p:sp>
              <p:nvSpPr>
                <p:cNvPr id="18562" name="Rectangle 160"/>
                <p:cNvSpPr>
                  <a:spLocks noChangeArrowheads="1"/>
                </p:cNvSpPr>
                <p:nvPr/>
              </p:nvSpPr>
              <p:spPr bwMode="auto">
                <a:xfrm>
                  <a:off x="2567" y="616"/>
                  <a:ext cx="7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86" name="Group 161"/>
              <p:cNvGrpSpPr>
                <a:grpSpLocks/>
              </p:cNvGrpSpPr>
              <p:nvPr/>
            </p:nvGrpSpPr>
            <p:grpSpPr bwMode="auto">
              <a:xfrm>
                <a:off x="3317" y="616"/>
                <a:ext cx="666" cy="154"/>
                <a:chOff x="3317" y="616"/>
                <a:chExt cx="666" cy="154"/>
              </a:xfrm>
            </p:grpSpPr>
            <p:sp>
              <p:nvSpPr>
                <p:cNvPr id="18559" name="Rectangle 162"/>
                <p:cNvSpPr>
                  <a:spLocks noChangeArrowheads="1"/>
                </p:cNvSpPr>
                <p:nvPr/>
              </p:nvSpPr>
              <p:spPr bwMode="auto">
                <a:xfrm>
                  <a:off x="3317" y="616"/>
                  <a:ext cx="6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337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8560" name="Rectangle 163"/>
                <p:cNvSpPr>
                  <a:spLocks noChangeArrowheads="1"/>
                </p:cNvSpPr>
                <p:nvPr/>
              </p:nvSpPr>
              <p:spPr bwMode="auto">
                <a:xfrm>
                  <a:off x="3317" y="616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87" name="Group 164"/>
              <p:cNvGrpSpPr>
                <a:grpSpLocks/>
              </p:cNvGrpSpPr>
              <p:nvPr/>
            </p:nvGrpSpPr>
            <p:grpSpPr bwMode="auto">
              <a:xfrm>
                <a:off x="3983" y="616"/>
                <a:ext cx="723" cy="154"/>
                <a:chOff x="3983" y="616"/>
                <a:chExt cx="723" cy="154"/>
              </a:xfrm>
            </p:grpSpPr>
            <p:sp>
              <p:nvSpPr>
                <p:cNvPr id="18557" name="Rectangle 165"/>
                <p:cNvSpPr>
                  <a:spLocks noChangeArrowheads="1"/>
                </p:cNvSpPr>
                <p:nvPr/>
              </p:nvSpPr>
              <p:spPr bwMode="auto">
                <a:xfrm>
                  <a:off x="3983" y="616"/>
                  <a:ext cx="72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8558" name="Rectangle 166"/>
                <p:cNvSpPr>
                  <a:spLocks noChangeArrowheads="1"/>
                </p:cNvSpPr>
                <p:nvPr/>
              </p:nvSpPr>
              <p:spPr bwMode="auto">
                <a:xfrm>
                  <a:off x="3983" y="616"/>
                  <a:ext cx="72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88" name="Group 167"/>
              <p:cNvGrpSpPr>
                <a:grpSpLocks/>
              </p:cNvGrpSpPr>
              <p:nvPr/>
            </p:nvGrpSpPr>
            <p:grpSpPr bwMode="auto">
              <a:xfrm>
                <a:off x="4706" y="616"/>
                <a:ext cx="661" cy="154"/>
                <a:chOff x="4706" y="616"/>
                <a:chExt cx="661" cy="154"/>
              </a:xfrm>
            </p:grpSpPr>
            <p:sp>
              <p:nvSpPr>
                <p:cNvPr id="18555" name="Rectangle 168"/>
                <p:cNvSpPr>
                  <a:spLocks noChangeArrowheads="1"/>
                </p:cNvSpPr>
                <p:nvPr/>
              </p:nvSpPr>
              <p:spPr bwMode="auto">
                <a:xfrm>
                  <a:off x="4706" y="616"/>
                  <a:ext cx="66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tx2"/>
                      </a:solidFill>
                      <a:latin typeface="Arial" charset="0"/>
                      <a:cs typeface="Arial" charset="0"/>
                    </a:rPr>
                    <a:t>ORD</a:t>
                  </a:r>
                  <a:endParaRPr kumimoji="0" lang="en-GB" sz="12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8556" name="Rectangle 169"/>
                <p:cNvSpPr>
                  <a:spLocks noChangeArrowheads="1"/>
                </p:cNvSpPr>
                <p:nvPr/>
              </p:nvSpPr>
              <p:spPr bwMode="auto">
                <a:xfrm>
                  <a:off x="4706" y="616"/>
                  <a:ext cx="66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89" name="Group 170"/>
              <p:cNvGrpSpPr>
                <a:grpSpLocks/>
              </p:cNvGrpSpPr>
              <p:nvPr/>
            </p:nvGrpSpPr>
            <p:grpSpPr bwMode="auto">
              <a:xfrm>
                <a:off x="5367" y="616"/>
                <a:ext cx="869" cy="154"/>
                <a:chOff x="5367" y="616"/>
                <a:chExt cx="869" cy="154"/>
              </a:xfrm>
            </p:grpSpPr>
            <p:sp>
              <p:nvSpPr>
                <p:cNvPr id="18553" name="Rectangle 171"/>
                <p:cNvSpPr>
                  <a:spLocks noChangeArrowheads="1"/>
                </p:cNvSpPr>
                <p:nvPr/>
              </p:nvSpPr>
              <p:spPr bwMode="auto">
                <a:xfrm>
                  <a:off x="5367" y="616"/>
                  <a:ext cx="86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20:30</a:t>
                  </a:r>
                  <a:endParaRPr kumimoji="0" lang="en-GB" sz="1200"/>
                </a:p>
              </p:txBody>
            </p:sp>
            <p:sp>
              <p:nvSpPr>
                <p:cNvPr id="18554" name="Rectangle 172"/>
                <p:cNvSpPr>
                  <a:spLocks noChangeArrowheads="1"/>
                </p:cNvSpPr>
                <p:nvPr/>
              </p:nvSpPr>
              <p:spPr bwMode="auto">
                <a:xfrm>
                  <a:off x="5367" y="616"/>
                  <a:ext cx="86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90" name="Group 173"/>
              <p:cNvGrpSpPr>
                <a:grpSpLocks/>
              </p:cNvGrpSpPr>
              <p:nvPr/>
            </p:nvGrpSpPr>
            <p:grpSpPr bwMode="auto">
              <a:xfrm>
                <a:off x="6236" y="616"/>
                <a:ext cx="838" cy="154"/>
                <a:chOff x="6236" y="616"/>
                <a:chExt cx="838" cy="154"/>
              </a:xfrm>
            </p:grpSpPr>
            <p:sp>
              <p:nvSpPr>
                <p:cNvPr id="18551" name="Rectangle 174"/>
                <p:cNvSpPr>
                  <a:spLocks noChangeArrowheads="1"/>
                </p:cNvSpPr>
                <p:nvPr/>
              </p:nvSpPr>
              <p:spPr bwMode="auto">
                <a:xfrm>
                  <a:off x="6236" y="616"/>
                  <a:ext cx="83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23:53</a:t>
                  </a:r>
                  <a:endParaRPr kumimoji="0" lang="en-GB" sz="1200"/>
                </a:p>
              </p:txBody>
            </p:sp>
            <p:sp>
              <p:nvSpPr>
                <p:cNvPr id="18552" name="Rectangle 175"/>
                <p:cNvSpPr>
                  <a:spLocks noChangeArrowheads="1"/>
                </p:cNvSpPr>
                <p:nvPr/>
              </p:nvSpPr>
              <p:spPr bwMode="auto">
                <a:xfrm>
                  <a:off x="6236" y="616"/>
                  <a:ext cx="83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91" name="Group 176"/>
              <p:cNvGrpSpPr>
                <a:grpSpLocks/>
              </p:cNvGrpSpPr>
              <p:nvPr/>
            </p:nvGrpSpPr>
            <p:grpSpPr bwMode="auto">
              <a:xfrm>
                <a:off x="0" y="770"/>
                <a:ext cx="578" cy="154"/>
                <a:chOff x="0" y="770"/>
                <a:chExt cx="578" cy="154"/>
              </a:xfrm>
            </p:grpSpPr>
            <p:sp>
              <p:nvSpPr>
                <p:cNvPr id="18549" name="Rectangle 177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57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336</a:t>
                  </a:r>
                  <a:endParaRPr kumimoji="0" lang="en-GB" sz="1200"/>
                </a:p>
              </p:txBody>
            </p:sp>
            <p:sp>
              <p:nvSpPr>
                <p:cNvPr id="18550" name="Rectangle 178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57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92" name="Group 179"/>
              <p:cNvGrpSpPr>
                <a:grpSpLocks/>
              </p:cNvGrpSpPr>
              <p:nvPr/>
            </p:nvGrpSpPr>
            <p:grpSpPr bwMode="auto">
              <a:xfrm>
                <a:off x="578" y="770"/>
                <a:ext cx="635" cy="154"/>
                <a:chOff x="578" y="770"/>
                <a:chExt cx="635" cy="154"/>
              </a:xfrm>
            </p:grpSpPr>
            <p:sp>
              <p:nvSpPr>
                <p:cNvPr id="18547" name="Rectangle 180"/>
                <p:cNvSpPr>
                  <a:spLocks noChangeArrowheads="1"/>
                </p:cNvSpPr>
                <p:nvPr/>
              </p:nvSpPr>
              <p:spPr bwMode="auto">
                <a:xfrm>
                  <a:off x="578" y="770"/>
                  <a:ext cx="63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ORD</a:t>
                  </a:r>
                  <a:endParaRPr kumimoji="0" lang="en-GB" sz="1200"/>
                </a:p>
              </p:txBody>
            </p:sp>
            <p:sp>
              <p:nvSpPr>
                <p:cNvPr id="18548" name="Rectangle 181"/>
                <p:cNvSpPr>
                  <a:spLocks noChangeArrowheads="1"/>
                </p:cNvSpPr>
                <p:nvPr/>
              </p:nvSpPr>
              <p:spPr bwMode="auto">
                <a:xfrm>
                  <a:off x="578" y="770"/>
                  <a:ext cx="63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93" name="Group 182"/>
              <p:cNvGrpSpPr>
                <a:grpSpLocks/>
              </p:cNvGrpSpPr>
              <p:nvPr/>
            </p:nvGrpSpPr>
            <p:grpSpPr bwMode="auto">
              <a:xfrm>
                <a:off x="1213" y="770"/>
                <a:ext cx="573" cy="154"/>
                <a:chOff x="1213" y="770"/>
                <a:chExt cx="573" cy="154"/>
              </a:xfrm>
            </p:grpSpPr>
            <p:sp>
              <p:nvSpPr>
                <p:cNvPr id="18545" name="Rectangle 183"/>
                <p:cNvSpPr>
                  <a:spLocks noChangeArrowheads="1"/>
                </p:cNvSpPr>
                <p:nvPr/>
              </p:nvSpPr>
              <p:spPr bwMode="auto">
                <a:xfrm>
                  <a:off x="1213" y="770"/>
                  <a:ext cx="57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8546" name="Rectangle 184"/>
                <p:cNvSpPr>
                  <a:spLocks noChangeArrowheads="1"/>
                </p:cNvSpPr>
                <p:nvPr/>
              </p:nvSpPr>
              <p:spPr bwMode="auto">
                <a:xfrm>
                  <a:off x="1213" y="770"/>
                  <a:ext cx="57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94" name="Group 185"/>
              <p:cNvGrpSpPr>
                <a:grpSpLocks/>
              </p:cNvGrpSpPr>
              <p:nvPr/>
            </p:nvGrpSpPr>
            <p:grpSpPr bwMode="auto">
              <a:xfrm>
                <a:off x="1786" y="770"/>
                <a:ext cx="781" cy="154"/>
                <a:chOff x="1786" y="770"/>
                <a:chExt cx="781" cy="154"/>
              </a:xfrm>
            </p:grpSpPr>
            <p:sp>
              <p:nvSpPr>
                <p:cNvPr id="18543" name="Rectangle 186"/>
                <p:cNvSpPr>
                  <a:spLocks noChangeArrowheads="1"/>
                </p:cNvSpPr>
                <p:nvPr/>
              </p:nvSpPr>
              <p:spPr bwMode="auto">
                <a:xfrm>
                  <a:off x="1786" y="770"/>
                  <a:ext cx="78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18:00</a:t>
                  </a:r>
                  <a:endParaRPr kumimoji="0" lang="en-GB" sz="1200"/>
                </a:p>
              </p:txBody>
            </p:sp>
            <p:sp>
              <p:nvSpPr>
                <p:cNvPr id="18544" name="Rectangle 187"/>
                <p:cNvSpPr>
                  <a:spLocks noChangeArrowheads="1"/>
                </p:cNvSpPr>
                <p:nvPr/>
              </p:nvSpPr>
              <p:spPr bwMode="auto">
                <a:xfrm>
                  <a:off x="1786" y="770"/>
                  <a:ext cx="78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95" name="Group 188"/>
              <p:cNvGrpSpPr>
                <a:grpSpLocks/>
              </p:cNvGrpSpPr>
              <p:nvPr/>
            </p:nvGrpSpPr>
            <p:grpSpPr bwMode="auto">
              <a:xfrm>
                <a:off x="2567" y="770"/>
                <a:ext cx="750" cy="154"/>
                <a:chOff x="2567" y="770"/>
                <a:chExt cx="750" cy="154"/>
              </a:xfrm>
            </p:grpSpPr>
            <p:sp>
              <p:nvSpPr>
                <p:cNvPr id="18541" name="Rectangle 189"/>
                <p:cNvSpPr>
                  <a:spLocks noChangeArrowheads="1"/>
                </p:cNvSpPr>
                <p:nvPr/>
              </p:nvSpPr>
              <p:spPr bwMode="auto">
                <a:xfrm>
                  <a:off x="2567" y="770"/>
                  <a:ext cx="75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20:14</a:t>
                  </a:r>
                  <a:endParaRPr kumimoji="0" lang="en-GB" sz="1200"/>
                </a:p>
              </p:txBody>
            </p:sp>
            <p:sp>
              <p:nvSpPr>
                <p:cNvPr id="18542" name="Rectangle 190"/>
                <p:cNvSpPr>
                  <a:spLocks noChangeArrowheads="1"/>
                </p:cNvSpPr>
                <p:nvPr/>
              </p:nvSpPr>
              <p:spPr bwMode="auto">
                <a:xfrm>
                  <a:off x="2567" y="770"/>
                  <a:ext cx="7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96" name="Group 191"/>
              <p:cNvGrpSpPr>
                <a:grpSpLocks/>
              </p:cNvGrpSpPr>
              <p:nvPr/>
            </p:nvGrpSpPr>
            <p:grpSpPr bwMode="auto">
              <a:xfrm>
                <a:off x="3317" y="770"/>
                <a:ext cx="666" cy="154"/>
                <a:chOff x="3317" y="770"/>
                <a:chExt cx="666" cy="154"/>
              </a:xfrm>
            </p:grpSpPr>
            <p:sp>
              <p:nvSpPr>
                <p:cNvPr id="18539" name="Rectangle 192"/>
                <p:cNvSpPr>
                  <a:spLocks noChangeArrowheads="1"/>
                </p:cNvSpPr>
                <p:nvPr/>
              </p:nvSpPr>
              <p:spPr bwMode="auto">
                <a:xfrm>
                  <a:off x="3317" y="770"/>
                  <a:ext cx="6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395</a:t>
                  </a:r>
                  <a:endParaRPr kumimoji="0" lang="en-GB" sz="1200"/>
                </a:p>
              </p:txBody>
            </p:sp>
            <p:sp>
              <p:nvSpPr>
                <p:cNvPr id="18540" name="Rectangle 193"/>
                <p:cNvSpPr>
                  <a:spLocks noChangeArrowheads="1"/>
                </p:cNvSpPr>
                <p:nvPr/>
              </p:nvSpPr>
              <p:spPr bwMode="auto">
                <a:xfrm>
                  <a:off x="3317" y="770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97" name="Group 194"/>
              <p:cNvGrpSpPr>
                <a:grpSpLocks/>
              </p:cNvGrpSpPr>
              <p:nvPr/>
            </p:nvGrpSpPr>
            <p:grpSpPr bwMode="auto">
              <a:xfrm>
                <a:off x="3983" y="770"/>
                <a:ext cx="723" cy="154"/>
                <a:chOff x="3983" y="770"/>
                <a:chExt cx="723" cy="154"/>
              </a:xfrm>
            </p:grpSpPr>
            <p:sp>
              <p:nvSpPr>
                <p:cNvPr id="18537" name="Rectangle 195"/>
                <p:cNvSpPr>
                  <a:spLocks noChangeArrowheads="1"/>
                </p:cNvSpPr>
                <p:nvPr/>
              </p:nvSpPr>
              <p:spPr bwMode="auto">
                <a:xfrm>
                  <a:off x="3983" y="770"/>
                  <a:ext cx="72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8538" name="Rectangle 196"/>
                <p:cNvSpPr>
                  <a:spLocks noChangeArrowheads="1"/>
                </p:cNvSpPr>
                <p:nvPr/>
              </p:nvSpPr>
              <p:spPr bwMode="auto">
                <a:xfrm>
                  <a:off x="3983" y="770"/>
                  <a:ext cx="72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98" name="Group 197"/>
              <p:cNvGrpSpPr>
                <a:grpSpLocks/>
              </p:cNvGrpSpPr>
              <p:nvPr/>
            </p:nvGrpSpPr>
            <p:grpSpPr bwMode="auto">
              <a:xfrm>
                <a:off x="4706" y="770"/>
                <a:ext cx="661" cy="154"/>
                <a:chOff x="4706" y="770"/>
                <a:chExt cx="661" cy="154"/>
              </a:xfrm>
            </p:grpSpPr>
            <p:sp>
              <p:nvSpPr>
                <p:cNvPr id="18535" name="Rectangle 198"/>
                <p:cNvSpPr>
                  <a:spLocks noChangeArrowheads="1"/>
                </p:cNvSpPr>
                <p:nvPr/>
              </p:nvSpPr>
              <p:spPr bwMode="auto">
                <a:xfrm>
                  <a:off x="4706" y="770"/>
                  <a:ext cx="66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DFW</a:t>
                  </a:r>
                  <a:endParaRPr kumimoji="0" lang="en-GB" sz="1200"/>
                </a:p>
              </p:txBody>
            </p:sp>
            <p:sp>
              <p:nvSpPr>
                <p:cNvPr id="18536" name="Rectangle 199"/>
                <p:cNvSpPr>
                  <a:spLocks noChangeArrowheads="1"/>
                </p:cNvSpPr>
                <p:nvPr/>
              </p:nvSpPr>
              <p:spPr bwMode="auto">
                <a:xfrm>
                  <a:off x="4706" y="770"/>
                  <a:ext cx="66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99" name="Group 200"/>
              <p:cNvGrpSpPr>
                <a:grpSpLocks/>
              </p:cNvGrpSpPr>
              <p:nvPr/>
            </p:nvGrpSpPr>
            <p:grpSpPr bwMode="auto">
              <a:xfrm>
                <a:off x="5367" y="770"/>
                <a:ext cx="869" cy="154"/>
                <a:chOff x="5367" y="770"/>
                <a:chExt cx="869" cy="154"/>
              </a:xfrm>
            </p:grpSpPr>
            <p:sp>
              <p:nvSpPr>
                <p:cNvPr id="18533" name="Rectangle 201"/>
                <p:cNvSpPr>
                  <a:spLocks noChangeArrowheads="1"/>
                </p:cNvSpPr>
                <p:nvPr/>
              </p:nvSpPr>
              <p:spPr bwMode="auto">
                <a:xfrm>
                  <a:off x="5367" y="770"/>
                  <a:ext cx="86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21:00</a:t>
                  </a:r>
                  <a:endParaRPr kumimoji="0" lang="en-GB" sz="1200"/>
                </a:p>
              </p:txBody>
            </p:sp>
            <p:sp>
              <p:nvSpPr>
                <p:cNvPr id="18534" name="Rectangle 202"/>
                <p:cNvSpPr>
                  <a:spLocks noChangeArrowheads="1"/>
                </p:cNvSpPr>
                <p:nvPr/>
              </p:nvSpPr>
              <p:spPr bwMode="auto">
                <a:xfrm>
                  <a:off x="5367" y="770"/>
                  <a:ext cx="86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500" name="Group 203"/>
              <p:cNvGrpSpPr>
                <a:grpSpLocks/>
              </p:cNvGrpSpPr>
              <p:nvPr/>
            </p:nvGrpSpPr>
            <p:grpSpPr bwMode="auto">
              <a:xfrm>
                <a:off x="6236" y="770"/>
                <a:ext cx="838" cy="154"/>
                <a:chOff x="6236" y="770"/>
                <a:chExt cx="838" cy="154"/>
              </a:xfrm>
            </p:grpSpPr>
            <p:sp>
              <p:nvSpPr>
                <p:cNvPr id="18531" name="Rectangle 204"/>
                <p:cNvSpPr>
                  <a:spLocks noChangeArrowheads="1"/>
                </p:cNvSpPr>
                <p:nvPr/>
              </p:nvSpPr>
              <p:spPr bwMode="auto">
                <a:xfrm>
                  <a:off x="6236" y="770"/>
                  <a:ext cx="83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23:43</a:t>
                  </a:r>
                  <a:endParaRPr kumimoji="0" lang="en-GB" sz="1200"/>
                </a:p>
              </p:txBody>
            </p:sp>
            <p:sp>
              <p:nvSpPr>
                <p:cNvPr id="18532" name="Rectangle 205"/>
                <p:cNvSpPr>
                  <a:spLocks noChangeArrowheads="1"/>
                </p:cNvSpPr>
                <p:nvPr/>
              </p:nvSpPr>
              <p:spPr bwMode="auto">
                <a:xfrm>
                  <a:off x="6236" y="770"/>
                  <a:ext cx="83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501" name="Group 206"/>
              <p:cNvGrpSpPr>
                <a:grpSpLocks/>
              </p:cNvGrpSpPr>
              <p:nvPr/>
            </p:nvGrpSpPr>
            <p:grpSpPr bwMode="auto">
              <a:xfrm>
                <a:off x="0" y="924"/>
                <a:ext cx="578" cy="154"/>
                <a:chOff x="0" y="924"/>
                <a:chExt cx="578" cy="154"/>
              </a:xfrm>
            </p:grpSpPr>
            <p:sp>
              <p:nvSpPr>
                <p:cNvPr id="18529" name="Rectangle 207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57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334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8530" name="Rectangle 208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57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502" name="Group 209"/>
              <p:cNvGrpSpPr>
                <a:grpSpLocks/>
              </p:cNvGrpSpPr>
              <p:nvPr/>
            </p:nvGrpSpPr>
            <p:grpSpPr bwMode="auto">
              <a:xfrm>
                <a:off x="578" y="924"/>
                <a:ext cx="635" cy="154"/>
                <a:chOff x="578" y="924"/>
                <a:chExt cx="635" cy="154"/>
              </a:xfrm>
            </p:grpSpPr>
            <p:sp>
              <p:nvSpPr>
                <p:cNvPr id="18527" name="Rectangle 210"/>
                <p:cNvSpPr>
                  <a:spLocks noChangeArrowheads="1"/>
                </p:cNvSpPr>
                <p:nvPr/>
              </p:nvSpPr>
              <p:spPr bwMode="auto">
                <a:xfrm>
                  <a:off x="578" y="924"/>
                  <a:ext cx="63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ORD</a:t>
                  </a:r>
                  <a:endParaRPr kumimoji="0" lang="en-GB" sz="1200"/>
                </a:p>
              </p:txBody>
            </p:sp>
            <p:sp>
              <p:nvSpPr>
                <p:cNvPr id="18528" name="Rectangle 211"/>
                <p:cNvSpPr>
                  <a:spLocks noChangeArrowheads="1"/>
                </p:cNvSpPr>
                <p:nvPr/>
              </p:nvSpPr>
              <p:spPr bwMode="auto">
                <a:xfrm>
                  <a:off x="578" y="924"/>
                  <a:ext cx="63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503" name="Group 212"/>
              <p:cNvGrpSpPr>
                <a:grpSpLocks/>
              </p:cNvGrpSpPr>
              <p:nvPr/>
            </p:nvGrpSpPr>
            <p:grpSpPr bwMode="auto">
              <a:xfrm>
                <a:off x="1213" y="924"/>
                <a:ext cx="573" cy="154"/>
                <a:chOff x="1213" y="924"/>
                <a:chExt cx="573" cy="154"/>
              </a:xfrm>
            </p:grpSpPr>
            <p:sp>
              <p:nvSpPr>
                <p:cNvPr id="18525" name="Rectangle 213"/>
                <p:cNvSpPr>
                  <a:spLocks noChangeArrowheads="1"/>
                </p:cNvSpPr>
                <p:nvPr/>
              </p:nvSpPr>
              <p:spPr bwMode="auto">
                <a:xfrm>
                  <a:off x="1213" y="924"/>
                  <a:ext cx="57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8526" name="Rectangle 214"/>
                <p:cNvSpPr>
                  <a:spLocks noChangeArrowheads="1"/>
                </p:cNvSpPr>
                <p:nvPr/>
              </p:nvSpPr>
              <p:spPr bwMode="auto">
                <a:xfrm>
                  <a:off x="1213" y="924"/>
                  <a:ext cx="57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504" name="Group 215"/>
              <p:cNvGrpSpPr>
                <a:grpSpLocks/>
              </p:cNvGrpSpPr>
              <p:nvPr/>
            </p:nvGrpSpPr>
            <p:grpSpPr bwMode="auto">
              <a:xfrm>
                <a:off x="1786" y="924"/>
                <a:ext cx="781" cy="154"/>
                <a:chOff x="1786" y="924"/>
                <a:chExt cx="781" cy="154"/>
              </a:xfrm>
            </p:grpSpPr>
            <p:sp>
              <p:nvSpPr>
                <p:cNvPr id="18523" name="Rectangle 216"/>
                <p:cNvSpPr>
                  <a:spLocks noChangeArrowheads="1"/>
                </p:cNvSpPr>
                <p:nvPr/>
              </p:nvSpPr>
              <p:spPr bwMode="auto">
                <a:xfrm>
                  <a:off x="1786" y="924"/>
                  <a:ext cx="78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12:00</a:t>
                  </a:r>
                  <a:endParaRPr kumimoji="0" lang="en-GB" sz="1200"/>
                </a:p>
              </p:txBody>
            </p:sp>
            <p:sp>
              <p:nvSpPr>
                <p:cNvPr id="18524" name="Rectangle 217"/>
                <p:cNvSpPr>
                  <a:spLocks noChangeArrowheads="1"/>
                </p:cNvSpPr>
                <p:nvPr/>
              </p:nvSpPr>
              <p:spPr bwMode="auto">
                <a:xfrm>
                  <a:off x="1786" y="924"/>
                  <a:ext cx="78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505" name="Group 218"/>
              <p:cNvGrpSpPr>
                <a:grpSpLocks/>
              </p:cNvGrpSpPr>
              <p:nvPr/>
            </p:nvGrpSpPr>
            <p:grpSpPr bwMode="auto">
              <a:xfrm>
                <a:off x="2567" y="924"/>
                <a:ext cx="750" cy="154"/>
                <a:chOff x="2567" y="924"/>
                <a:chExt cx="750" cy="154"/>
              </a:xfrm>
            </p:grpSpPr>
            <p:sp>
              <p:nvSpPr>
                <p:cNvPr id="18521" name="Rectangle 219"/>
                <p:cNvSpPr>
                  <a:spLocks noChangeArrowheads="1"/>
                </p:cNvSpPr>
                <p:nvPr/>
              </p:nvSpPr>
              <p:spPr bwMode="auto">
                <a:xfrm>
                  <a:off x="2567" y="924"/>
                  <a:ext cx="75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14:14</a:t>
                  </a:r>
                  <a:endParaRPr kumimoji="0" lang="en-GB" sz="1200"/>
                </a:p>
              </p:txBody>
            </p:sp>
            <p:sp>
              <p:nvSpPr>
                <p:cNvPr id="18522" name="Rectangle 220"/>
                <p:cNvSpPr>
                  <a:spLocks noChangeArrowheads="1"/>
                </p:cNvSpPr>
                <p:nvPr/>
              </p:nvSpPr>
              <p:spPr bwMode="auto">
                <a:xfrm>
                  <a:off x="2567" y="924"/>
                  <a:ext cx="7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506" name="Group 221"/>
              <p:cNvGrpSpPr>
                <a:grpSpLocks/>
              </p:cNvGrpSpPr>
              <p:nvPr/>
            </p:nvGrpSpPr>
            <p:grpSpPr bwMode="auto">
              <a:xfrm>
                <a:off x="3317" y="924"/>
                <a:ext cx="666" cy="154"/>
                <a:chOff x="3317" y="924"/>
                <a:chExt cx="666" cy="154"/>
              </a:xfrm>
            </p:grpSpPr>
            <p:sp>
              <p:nvSpPr>
                <p:cNvPr id="18519" name="Rectangle 222"/>
                <p:cNvSpPr>
                  <a:spLocks noChangeArrowheads="1"/>
                </p:cNvSpPr>
                <p:nvPr/>
              </p:nvSpPr>
              <p:spPr bwMode="auto">
                <a:xfrm>
                  <a:off x="3317" y="924"/>
                  <a:ext cx="6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395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8520" name="Rectangle 223"/>
                <p:cNvSpPr>
                  <a:spLocks noChangeArrowheads="1"/>
                </p:cNvSpPr>
                <p:nvPr/>
              </p:nvSpPr>
              <p:spPr bwMode="auto">
                <a:xfrm>
                  <a:off x="3317" y="924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507" name="Group 224"/>
              <p:cNvGrpSpPr>
                <a:grpSpLocks/>
              </p:cNvGrpSpPr>
              <p:nvPr/>
            </p:nvGrpSpPr>
            <p:grpSpPr bwMode="auto">
              <a:xfrm>
                <a:off x="3983" y="924"/>
                <a:ext cx="723" cy="154"/>
                <a:chOff x="3983" y="924"/>
                <a:chExt cx="723" cy="154"/>
              </a:xfrm>
            </p:grpSpPr>
            <p:sp>
              <p:nvSpPr>
                <p:cNvPr id="18517" name="Rectangle 225"/>
                <p:cNvSpPr>
                  <a:spLocks noChangeArrowheads="1"/>
                </p:cNvSpPr>
                <p:nvPr/>
              </p:nvSpPr>
              <p:spPr bwMode="auto">
                <a:xfrm>
                  <a:off x="3983" y="924"/>
                  <a:ext cx="72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8518" name="Rectangle 226"/>
                <p:cNvSpPr>
                  <a:spLocks noChangeArrowheads="1"/>
                </p:cNvSpPr>
                <p:nvPr/>
              </p:nvSpPr>
              <p:spPr bwMode="auto">
                <a:xfrm>
                  <a:off x="3983" y="924"/>
                  <a:ext cx="72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508" name="Group 227"/>
              <p:cNvGrpSpPr>
                <a:grpSpLocks/>
              </p:cNvGrpSpPr>
              <p:nvPr/>
            </p:nvGrpSpPr>
            <p:grpSpPr bwMode="auto">
              <a:xfrm>
                <a:off x="4706" y="924"/>
                <a:ext cx="661" cy="154"/>
                <a:chOff x="4706" y="924"/>
                <a:chExt cx="661" cy="154"/>
              </a:xfrm>
            </p:grpSpPr>
            <p:sp>
              <p:nvSpPr>
                <p:cNvPr id="18515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06" y="924"/>
                  <a:ext cx="66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DFW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8516" name="Rectangle 229"/>
                <p:cNvSpPr>
                  <a:spLocks noChangeArrowheads="1"/>
                </p:cNvSpPr>
                <p:nvPr/>
              </p:nvSpPr>
              <p:spPr bwMode="auto">
                <a:xfrm>
                  <a:off x="4706" y="924"/>
                  <a:ext cx="66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509" name="Group 230"/>
              <p:cNvGrpSpPr>
                <a:grpSpLocks/>
              </p:cNvGrpSpPr>
              <p:nvPr/>
            </p:nvGrpSpPr>
            <p:grpSpPr bwMode="auto">
              <a:xfrm>
                <a:off x="5367" y="924"/>
                <a:ext cx="869" cy="154"/>
                <a:chOff x="5367" y="924"/>
                <a:chExt cx="869" cy="154"/>
              </a:xfrm>
            </p:grpSpPr>
            <p:sp>
              <p:nvSpPr>
                <p:cNvPr id="18513" name="Rectangle 231"/>
                <p:cNvSpPr>
                  <a:spLocks noChangeArrowheads="1"/>
                </p:cNvSpPr>
                <p:nvPr/>
              </p:nvSpPr>
              <p:spPr bwMode="auto">
                <a:xfrm>
                  <a:off x="5367" y="924"/>
                  <a:ext cx="86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21:00</a:t>
                  </a:r>
                  <a:endParaRPr kumimoji="0" lang="en-GB" sz="1200"/>
                </a:p>
              </p:txBody>
            </p:sp>
            <p:sp>
              <p:nvSpPr>
                <p:cNvPr id="18514" name="Rectangle 232"/>
                <p:cNvSpPr>
                  <a:spLocks noChangeArrowheads="1"/>
                </p:cNvSpPr>
                <p:nvPr/>
              </p:nvSpPr>
              <p:spPr bwMode="auto">
                <a:xfrm>
                  <a:off x="5367" y="924"/>
                  <a:ext cx="86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510" name="Group 233"/>
              <p:cNvGrpSpPr>
                <a:grpSpLocks/>
              </p:cNvGrpSpPr>
              <p:nvPr/>
            </p:nvGrpSpPr>
            <p:grpSpPr bwMode="auto">
              <a:xfrm>
                <a:off x="6236" y="924"/>
                <a:ext cx="838" cy="154"/>
                <a:chOff x="6236" y="924"/>
                <a:chExt cx="838" cy="154"/>
              </a:xfrm>
            </p:grpSpPr>
            <p:sp>
              <p:nvSpPr>
                <p:cNvPr id="18511" name="Rectangle 234"/>
                <p:cNvSpPr>
                  <a:spLocks noChangeArrowheads="1"/>
                </p:cNvSpPr>
                <p:nvPr/>
              </p:nvSpPr>
              <p:spPr bwMode="auto">
                <a:xfrm>
                  <a:off x="6236" y="924"/>
                  <a:ext cx="83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23:43</a:t>
                  </a:r>
                  <a:endParaRPr kumimoji="0" lang="en-GB" sz="1200"/>
                </a:p>
              </p:txBody>
            </p:sp>
            <p:sp>
              <p:nvSpPr>
                <p:cNvPr id="18512" name="Rectangle 235"/>
                <p:cNvSpPr>
                  <a:spLocks noChangeArrowheads="1"/>
                </p:cNvSpPr>
                <p:nvPr/>
              </p:nvSpPr>
              <p:spPr bwMode="auto">
                <a:xfrm>
                  <a:off x="6236" y="924"/>
                  <a:ext cx="83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8440" name="Rectangle 236"/>
            <p:cNvSpPr>
              <a:spLocks noChangeArrowheads="1"/>
            </p:cNvSpPr>
            <p:nvPr/>
          </p:nvSpPr>
          <p:spPr bwMode="auto">
            <a:xfrm>
              <a:off x="-3" y="-3"/>
              <a:ext cx="7080" cy="108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8438" name="Rectangle 237"/>
          <p:cNvSpPr>
            <a:spLocks noChangeArrowheads="1"/>
          </p:cNvSpPr>
          <p:nvPr/>
        </p:nvSpPr>
        <p:spPr bwMode="auto">
          <a:xfrm>
            <a:off x="533400" y="54864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FontTx/>
              <a:buNone/>
            </a:pPr>
            <a:r>
              <a:rPr lang="en-GB" sz="2000" dirty="0"/>
              <a:t>What happens if we add the condition</a:t>
            </a:r>
            <a:r>
              <a:rPr lang="en-GB" sz="2000" dirty="0">
                <a:solidFill>
                  <a:srgbClr val="0000FF"/>
                </a:solidFill>
              </a:rPr>
              <a:t> Flight1</a:t>
            </a:r>
            <a:r>
              <a:rPr lang="en-GB" sz="2000" dirty="0"/>
              <a:t>.Origin  </a:t>
            </a:r>
            <a:r>
              <a:rPr lang="en-GB" sz="2000" dirty="0">
                <a:solidFill>
                  <a:schemeClr val="accent2"/>
                </a:solidFill>
              </a:rPr>
              <a:t>Flight2</a:t>
            </a:r>
            <a:r>
              <a:rPr lang="en-GB" sz="2000" dirty="0"/>
              <a:t>.Dest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1B5DB101-84BC-4BF3-B9AA-1CADB53DB1D2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18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77888"/>
          </a:xfrm>
        </p:spPr>
        <p:txBody>
          <a:bodyPr/>
          <a:lstStyle/>
          <a:p>
            <a:pPr eaLnBrk="1" hangingPunct="1"/>
            <a:r>
              <a:rPr lang="en-GB" sz="2800" dirty="0">
                <a:sym typeface="Symbol" pitchFamily="18" charset="2"/>
              </a:rPr>
              <a:t>Renaming</a:t>
            </a:r>
            <a:r>
              <a:rPr lang="en-GB" sz="2800" dirty="0"/>
              <a:t> </a:t>
            </a:r>
            <a:r>
              <a:rPr lang="en-GB" sz="3600" b="1" dirty="0">
                <a:sym typeface="Symbol" pitchFamily="18" charset="2"/>
              </a:rPr>
              <a:t>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21638" cy="2305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1600" dirty="0"/>
              <a:t>If attributes or relations have the same name it may be convenient to rename one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GB" sz="2000" b="1" dirty="0">
                <a:sym typeface="Symbol" pitchFamily="18" charset="2"/>
              </a:rPr>
              <a:t></a:t>
            </a:r>
            <a:r>
              <a:rPr lang="en-GB" sz="2000" dirty="0">
                <a:sym typeface="Symbol" pitchFamily="18" charset="2"/>
              </a:rPr>
              <a:t>(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R’</a:t>
            </a:r>
            <a:r>
              <a:rPr lang="en-GB" sz="2000" dirty="0">
                <a:sym typeface="Symbol" pitchFamily="18" charset="2"/>
              </a:rPr>
              <a:t>(N</a:t>
            </a:r>
            <a:r>
              <a:rPr lang="en-GB" sz="2000" baseline="-25000" dirty="0">
                <a:sym typeface="Symbol" pitchFamily="18" charset="2"/>
              </a:rPr>
              <a:t>1</a:t>
            </a:r>
            <a:r>
              <a:rPr lang="en-GB" sz="2000" dirty="0">
                <a:sym typeface="Symbol" pitchFamily="18" charset="2"/>
              </a:rPr>
              <a:t> </a:t>
            </a:r>
            <a:r>
              <a:rPr lang="en-GB" sz="2000" dirty="0">
                <a:sym typeface="Wingdings" panose="05000000000000000000" pitchFamily="2" charset="2"/>
              </a:rPr>
              <a:t></a:t>
            </a:r>
            <a:r>
              <a:rPr lang="en-GB" sz="2000" dirty="0">
                <a:solidFill>
                  <a:srgbClr val="0099CC"/>
                </a:solidFill>
                <a:sym typeface="Symbol" pitchFamily="18" charset="2"/>
              </a:rPr>
              <a:t> 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N’</a:t>
            </a:r>
            <a:r>
              <a:rPr lang="en-GB" sz="2000" baseline="-25000" dirty="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en-GB" sz="2000" dirty="0">
                <a:sym typeface="Symbol" pitchFamily="18" charset="2"/>
              </a:rPr>
              <a:t>, </a:t>
            </a:r>
            <a:r>
              <a:rPr lang="en-GB" sz="2000" dirty="0" err="1">
                <a:sym typeface="Symbol" pitchFamily="18" charset="2"/>
              </a:rPr>
              <a:t>N</a:t>
            </a:r>
            <a:r>
              <a:rPr lang="en-GB" sz="2000" baseline="-25000" dirty="0" err="1">
                <a:sym typeface="Symbol" pitchFamily="18" charset="2"/>
              </a:rPr>
              <a:t>n</a:t>
            </a:r>
            <a:r>
              <a:rPr lang="en-GB" sz="2000" dirty="0">
                <a:sym typeface="Symbol" pitchFamily="18" charset="2"/>
              </a:rPr>
              <a:t> </a:t>
            </a:r>
            <a:r>
              <a:rPr lang="en-GB" sz="2000" dirty="0">
                <a:sym typeface="Wingdings" panose="05000000000000000000" pitchFamily="2" charset="2"/>
              </a:rPr>
              <a:t></a:t>
            </a:r>
            <a:r>
              <a:rPr lang="en-GB" sz="2000" dirty="0">
                <a:sym typeface="Symbol" pitchFamily="18" charset="2"/>
              </a:rPr>
              <a:t> </a:t>
            </a:r>
            <a:r>
              <a:rPr lang="en-GB" sz="2000" dirty="0" err="1">
                <a:solidFill>
                  <a:srgbClr val="0000FF"/>
                </a:solidFill>
                <a:sym typeface="Symbol" pitchFamily="18" charset="2"/>
              </a:rPr>
              <a:t>N’</a:t>
            </a:r>
            <a:r>
              <a:rPr lang="en-GB" sz="2000" baseline="-25000" dirty="0" err="1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GB" sz="2000" dirty="0">
                <a:sym typeface="Symbol" pitchFamily="18" charset="2"/>
              </a:rPr>
              <a:t>), R)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GB" sz="20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1600" dirty="0">
                <a:sym typeface="Symbol" pitchFamily="18" charset="2"/>
              </a:rPr>
              <a:t>The new relation </a:t>
            </a:r>
            <a:r>
              <a:rPr lang="en-GB" sz="1600" dirty="0">
                <a:solidFill>
                  <a:srgbClr val="0000FF"/>
                </a:solidFill>
                <a:sym typeface="Symbol" pitchFamily="18" charset="2"/>
              </a:rPr>
              <a:t>R’</a:t>
            </a:r>
            <a:r>
              <a:rPr lang="en-GB" sz="1600" dirty="0">
                <a:sym typeface="Symbol" pitchFamily="18" charset="2"/>
              </a:rPr>
              <a:t> has the same instance as R, but its schema has attribute </a:t>
            </a:r>
            <a:r>
              <a:rPr lang="en-GB" sz="1600" dirty="0" err="1">
                <a:solidFill>
                  <a:srgbClr val="0000FF"/>
                </a:solidFill>
                <a:sym typeface="Symbol" pitchFamily="18" charset="2"/>
              </a:rPr>
              <a:t>N’</a:t>
            </a:r>
            <a:r>
              <a:rPr lang="en-GB" sz="1600" baseline="-250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en-GB" sz="1600" dirty="0">
                <a:sym typeface="Symbol" pitchFamily="18" charset="2"/>
              </a:rPr>
              <a:t> instead of attribute N</a:t>
            </a:r>
            <a:r>
              <a:rPr lang="en-GB" sz="1600" baseline="-25000" dirty="0">
                <a:sym typeface="Symbol" pitchFamily="18" charset="2"/>
              </a:rPr>
              <a:t>i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sz="1600" b="1" dirty="0">
                <a:sym typeface="Symbol" pitchFamily="18" charset="2"/>
              </a:rPr>
              <a:t>Example: </a:t>
            </a:r>
            <a:r>
              <a:rPr lang="en-GB" sz="1600" dirty="0">
                <a:sym typeface="Symbol" pitchFamily="18" charset="2"/>
              </a:rPr>
              <a:t>(</a:t>
            </a:r>
            <a:r>
              <a:rPr lang="en-GB" sz="1600" dirty="0">
                <a:solidFill>
                  <a:srgbClr val="0000FF"/>
                </a:solidFill>
                <a:sym typeface="Symbol" pitchFamily="18" charset="2"/>
              </a:rPr>
              <a:t>Staff</a:t>
            </a:r>
            <a:r>
              <a:rPr lang="en-GB" sz="1600" dirty="0">
                <a:sym typeface="Symbol" pitchFamily="18" charset="2"/>
              </a:rPr>
              <a:t>(Name </a:t>
            </a:r>
            <a:r>
              <a:rPr lang="en-GB" sz="1600" dirty="0">
                <a:sym typeface="Wingdings" panose="05000000000000000000" pitchFamily="2" charset="2"/>
              </a:rPr>
              <a:t></a:t>
            </a:r>
            <a:r>
              <a:rPr lang="en-GB" sz="1600" dirty="0">
                <a:sym typeface="Symbol" pitchFamily="18" charset="2"/>
              </a:rPr>
              <a:t> </a:t>
            </a:r>
            <a:r>
              <a:rPr lang="en-GB" sz="1600" dirty="0" err="1">
                <a:solidFill>
                  <a:srgbClr val="0000FF"/>
                </a:solidFill>
                <a:sym typeface="Symbol" pitchFamily="18" charset="2"/>
              </a:rPr>
              <a:t>Family_Name</a:t>
            </a:r>
            <a:r>
              <a:rPr lang="en-GB" sz="1600" dirty="0">
                <a:sym typeface="Symbol" pitchFamily="18" charset="2"/>
              </a:rPr>
              <a:t>, Salary </a:t>
            </a:r>
            <a:r>
              <a:rPr lang="en-GB" sz="1600" dirty="0">
                <a:sym typeface="Wingdings" panose="05000000000000000000" pitchFamily="2" charset="2"/>
              </a:rPr>
              <a:t></a:t>
            </a:r>
            <a:r>
              <a:rPr lang="en-GB" sz="1600" dirty="0">
                <a:sym typeface="Symbol" pitchFamily="18" charset="2"/>
              </a:rPr>
              <a:t> </a:t>
            </a:r>
            <a:r>
              <a:rPr lang="en-GB" sz="1600" dirty="0" err="1">
                <a:solidFill>
                  <a:srgbClr val="0000FF"/>
                </a:solidFill>
                <a:sym typeface="Symbol" pitchFamily="18" charset="2"/>
              </a:rPr>
              <a:t>Gross_salary</a:t>
            </a:r>
            <a:r>
              <a:rPr lang="en-GB" sz="1600" dirty="0">
                <a:sym typeface="Symbol" pitchFamily="18" charset="2"/>
              </a:rPr>
              <a:t>), Employee)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kumimoji="0" lang="en-US" sz="16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kumimoji="0" lang="en-US" sz="1600" dirty="0"/>
              <a:t>Necessary if we need to perform a </a:t>
            </a:r>
            <a:r>
              <a:rPr kumimoji="0" lang="en-US" sz="1600" dirty="0" err="1"/>
              <a:t>cartesian</a:t>
            </a:r>
            <a:r>
              <a:rPr kumimoji="0" lang="en-US" sz="1600" dirty="0"/>
              <a:t> product or join of a table with itself</a:t>
            </a:r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1119188" y="3903663"/>
            <a:ext cx="2498725" cy="2116137"/>
            <a:chOff x="-3" y="-3"/>
            <a:chExt cx="1301" cy="1238"/>
          </a:xfrm>
        </p:grpSpPr>
        <p:grpSp>
          <p:nvGrpSpPr>
            <p:cNvPr id="19545" name="Group 5"/>
            <p:cNvGrpSpPr>
              <a:grpSpLocks/>
            </p:cNvGrpSpPr>
            <p:nvPr/>
          </p:nvGrpSpPr>
          <p:grpSpPr bwMode="auto">
            <a:xfrm>
              <a:off x="0" y="0"/>
              <a:ext cx="1295" cy="1232"/>
              <a:chOff x="0" y="0"/>
              <a:chExt cx="1295" cy="1232"/>
            </a:xfrm>
          </p:grpSpPr>
          <p:grpSp>
            <p:nvGrpSpPr>
              <p:cNvPr id="19547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431" cy="154"/>
                <a:chOff x="0" y="0"/>
                <a:chExt cx="431" cy="154"/>
              </a:xfrm>
            </p:grpSpPr>
            <p:sp>
              <p:nvSpPr>
                <p:cNvPr id="19621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31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9622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31" cy="154"/>
                  <a:chOff x="0" y="0"/>
                  <a:chExt cx="431" cy="154"/>
                </a:xfrm>
              </p:grpSpPr>
              <p:sp>
                <p:nvSpPr>
                  <p:cNvPr id="1962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3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Name</a:t>
                    </a:r>
                    <a:endParaRPr kumimoji="0" lang="en-GB" sz="1200"/>
                  </a:p>
                </p:txBody>
              </p:sp>
              <p:sp>
                <p:nvSpPr>
                  <p:cNvPr id="1962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3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548" name="Group 11"/>
              <p:cNvGrpSpPr>
                <a:grpSpLocks/>
              </p:cNvGrpSpPr>
              <p:nvPr/>
            </p:nvGrpSpPr>
            <p:grpSpPr bwMode="auto">
              <a:xfrm>
                <a:off x="431" y="0"/>
                <a:ext cx="424" cy="154"/>
                <a:chOff x="431" y="0"/>
                <a:chExt cx="424" cy="154"/>
              </a:xfrm>
            </p:grpSpPr>
            <p:sp>
              <p:nvSpPr>
                <p:cNvPr id="196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31" y="0"/>
                  <a:ext cx="424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9618" name="Group 13"/>
                <p:cNvGrpSpPr>
                  <a:grpSpLocks/>
                </p:cNvGrpSpPr>
                <p:nvPr/>
              </p:nvGrpSpPr>
              <p:grpSpPr bwMode="auto">
                <a:xfrm>
                  <a:off x="431" y="0"/>
                  <a:ext cx="424" cy="154"/>
                  <a:chOff x="431" y="0"/>
                  <a:chExt cx="424" cy="154"/>
                </a:xfrm>
              </p:grpSpPr>
              <p:sp>
                <p:nvSpPr>
                  <p:cNvPr id="19619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0"/>
                    <a:ext cx="424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Salary</a:t>
                    </a:r>
                    <a:endParaRPr kumimoji="0" lang="en-GB" sz="1200"/>
                  </a:p>
                </p:txBody>
              </p:sp>
              <p:sp>
                <p:nvSpPr>
                  <p:cNvPr id="19620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0"/>
                    <a:ext cx="424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549" name="Group 16"/>
              <p:cNvGrpSpPr>
                <a:grpSpLocks/>
              </p:cNvGrpSpPr>
              <p:nvPr/>
            </p:nvGrpSpPr>
            <p:grpSpPr bwMode="auto">
              <a:xfrm>
                <a:off x="855" y="0"/>
                <a:ext cx="440" cy="154"/>
                <a:chOff x="855" y="0"/>
                <a:chExt cx="440" cy="154"/>
              </a:xfrm>
            </p:grpSpPr>
            <p:sp>
              <p:nvSpPr>
                <p:cNvPr id="19613" name="Rectangle 17"/>
                <p:cNvSpPr>
                  <a:spLocks noChangeArrowheads="1"/>
                </p:cNvSpPr>
                <p:nvPr/>
              </p:nvSpPr>
              <p:spPr bwMode="auto">
                <a:xfrm>
                  <a:off x="855" y="0"/>
                  <a:ext cx="440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9614" name="Group 18"/>
                <p:cNvGrpSpPr>
                  <a:grpSpLocks/>
                </p:cNvGrpSpPr>
                <p:nvPr/>
              </p:nvGrpSpPr>
              <p:grpSpPr bwMode="auto">
                <a:xfrm>
                  <a:off x="855" y="0"/>
                  <a:ext cx="440" cy="154"/>
                  <a:chOff x="855" y="0"/>
                  <a:chExt cx="440" cy="154"/>
                </a:xfrm>
              </p:grpSpPr>
              <p:sp>
                <p:nvSpPr>
                  <p:cNvPr id="1961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0"/>
                    <a:ext cx="44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Emp_No</a:t>
                    </a:r>
                    <a:endParaRPr kumimoji="0" lang="en-GB" sz="1200"/>
                  </a:p>
                </p:txBody>
              </p:sp>
              <p:sp>
                <p:nvSpPr>
                  <p:cNvPr id="1961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0"/>
                    <a:ext cx="440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550" name="Group 21"/>
              <p:cNvGrpSpPr>
                <a:grpSpLocks/>
              </p:cNvGrpSpPr>
              <p:nvPr/>
            </p:nvGrpSpPr>
            <p:grpSpPr bwMode="auto">
              <a:xfrm>
                <a:off x="0" y="154"/>
                <a:ext cx="431" cy="154"/>
                <a:chOff x="0" y="154"/>
                <a:chExt cx="431" cy="154"/>
              </a:xfrm>
            </p:grpSpPr>
            <p:sp>
              <p:nvSpPr>
                <p:cNvPr id="19611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43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Clark</a:t>
                  </a:r>
                  <a:endParaRPr kumimoji="0" lang="en-GB" sz="1200"/>
                </a:p>
              </p:txBody>
            </p:sp>
            <p:sp>
              <p:nvSpPr>
                <p:cNvPr id="19612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43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51" name="Group 24"/>
              <p:cNvGrpSpPr>
                <a:grpSpLocks/>
              </p:cNvGrpSpPr>
              <p:nvPr/>
            </p:nvGrpSpPr>
            <p:grpSpPr bwMode="auto">
              <a:xfrm>
                <a:off x="431" y="154"/>
                <a:ext cx="424" cy="154"/>
                <a:chOff x="431" y="154"/>
                <a:chExt cx="424" cy="154"/>
              </a:xfrm>
            </p:grpSpPr>
            <p:sp>
              <p:nvSpPr>
                <p:cNvPr id="19609" name="Rectangle 25"/>
                <p:cNvSpPr>
                  <a:spLocks noChangeArrowheads="1"/>
                </p:cNvSpPr>
                <p:nvPr/>
              </p:nvSpPr>
              <p:spPr bwMode="auto">
                <a:xfrm>
                  <a:off x="431" y="154"/>
                  <a:ext cx="42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150000</a:t>
                  </a:r>
                  <a:endParaRPr kumimoji="0" lang="en-GB" sz="1200"/>
                </a:p>
              </p:txBody>
            </p:sp>
            <p:sp>
              <p:nvSpPr>
                <p:cNvPr id="19610" name="Rectangle 26"/>
                <p:cNvSpPr>
                  <a:spLocks noChangeArrowheads="1"/>
                </p:cNvSpPr>
                <p:nvPr/>
              </p:nvSpPr>
              <p:spPr bwMode="auto">
                <a:xfrm>
                  <a:off x="431" y="154"/>
                  <a:ext cx="42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52" name="Group 27"/>
              <p:cNvGrpSpPr>
                <a:grpSpLocks/>
              </p:cNvGrpSpPr>
              <p:nvPr/>
            </p:nvGrpSpPr>
            <p:grpSpPr bwMode="auto">
              <a:xfrm>
                <a:off x="855" y="154"/>
                <a:ext cx="440" cy="154"/>
                <a:chOff x="855" y="154"/>
                <a:chExt cx="440" cy="154"/>
              </a:xfrm>
            </p:grpSpPr>
            <p:sp>
              <p:nvSpPr>
                <p:cNvPr id="19607" name="Rectangle 28"/>
                <p:cNvSpPr>
                  <a:spLocks noChangeArrowheads="1"/>
                </p:cNvSpPr>
                <p:nvPr/>
              </p:nvSpPr>
              <p:spPr bwMode="auto">
                <a:xfrm>
                  <a:off x="855" y="154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1006</a:t>
                  </a:r>
                  <a:endParaRPr kumimoji="0" lang="en-GB" sz="1200"/>
                </a:p>
              </p:txBody>
            </p:sp>
            <p:sp>
              <p:nvSpPr>
                <p:cNvPr id="19608" name="Rectangle 29"/>
                <p:cNvSpPr>
                  <a:spLocks noChangeArrowheads="1"/>
                </p:cNvSpPr>
                <p:nvPr/>
              </p:nvSpPr>
              <p:spPr bwMode="auto">
                <a:xfrm>
                  <a:off x="855" y="154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53" name="Group 30"/>
              <p:cNvGrpSpPr>
                <a:grpSpLocks/>
              </p:cNvGrpSpPr>
              <p:nvPr/>
            </p:nvGrpSpPr>
            <p:grpSpPr bwMode="auto">
              <a:xfrm>
                <a:off x="0" y="308"/>
                <a:ext cx="431" cy="154"/>
                <a:chOff x="0" y="308"/>
                <a:chExt cx="431" cy="154"/>
              </a:xfrm>
            </p:grpSpPr>
            <p:sp>
              <p:nvSpPr>
                <p:cNvPr id="19605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43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Gates</a:t>
                  </a:r>
                  <a:endParaRPr kumimoji="0" lang="en-GB" sz="1200"/>
                </a:p>
              </p:txBody>
            </p:sp>
            <p:sp>
              <p:nvSpPr>
                <p:cNvPr id="19606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43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54" name="Group 33"/>
              <p:cNvGrpSpPr>
                <a:grpSpLocks/>
              </p:cNvGrpSpPr>
              <p:nvPr/>
            </p:nvGrpSpPr>
            <p:grpSpPr bwMode="auto">
              <a:xfrm>
                <a:off x="431" y="308"/>
                <a:ext cx="424" cy="154"/>
                <a:chOff x="431" y="308"/>
                <a:chExt cx="424" cy="154"/>
              </a:xfrm>
            </p:grpSpPr>
            <p:sp>
              <p:nvSpPr>
                <p:cNvPr id="19603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" y="308"/>
                  <a:ext cx="42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5000000</a:t>
                  </a:r>
                  <a:endParaRPr kumimoji="0" lang="en-GB" sz="1200"/>
                </a:p>
              </p:txBody>
            </p:sp>
            <p:sp>
              <p:nvSpPr>
                <p:cNvPr id="19604" name="Rectangle 35"/>
                <p:cNvSpPr>
                  <a:spLocks noChangeArrowheads="1"/>
                </p:cNvSpPr>
                <p:nvPr/>
              </p:nvSpPr>
              <p:spPr bwMode="auto">
                <a:xfrm>
                  <a:off x="431" y="308"/>
                  <a:ext cx="42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55" name="Group 36"/>
              <p:cNvGrpSpPr>
                <a:grpSpLocks/>
              </p:cNvGrpSpPr>
              <p:nvPr/>
            </p:nvGrpSpPr>
            <p:grpSpPr bwMode="auto">
              <a:xfrm>
                <a:off x="855" y="308"/>
                <a:ext cx="440" cy="154"/>
                <a:chOff x="855" y="308"/>
                <a:chExt cx="440" cy="154"/>
              </a:xfrm>
            </p:grpSpPr>
            <p:sp>
              <p:nvSpPr>
                <p:cNvPr id="19601" name="Rectangle 37"/>
                <p:cNvSpPr>
                  <a:spLocks noChangeArrowheads="1"/>
                </p:cNvSpPr>
                <p:nvPr/>
              </p:nvSpPr>
              <p:spPr bwMode="auto">
                <a:xfrm>
                  <a:off x="855" y="308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1005</a:t>
                  </a:r>
                  <a:endParaRPr kumimoji="0" lang="en-GB" sz="1200"/>
                </a:p>
              </p:txBody>
            </p:sp>
            <p:sp>
              <p:nvSpPr>
                <p:cNvPr id="19602" name="Rectangle 38"/>
                <p:cNvSpPr>
                  <a:spLocks noChangeArrowheads="1"/>
                </p:cNvSpPr>
                <p:nvPr/>
              </p:nvSpPr>
              <p:spPr bwMode="auto">
                <a:xfrm>
                  <a:off x="855" y="308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56" name="Group 39"/>
              <p:cNvGrpSpPr>
                <a:grpSpLocks/>
              </p:cNvGrpSpPr>
              <p:nvPr/>
            </p:nvGrpSpPr>
            <p:grpSpPr bwMode="auto">
              <a:xfrm>
                <a:off x="0" y="462"/>
                <a:ext cx="431" cy="154"/>
                <a:chOff x="0" y="462"/>
                <a:chExt cx="431" cy="154"/>
              </a:xfrm>
            </p:grpSpPr>
            <p:sp>
              <p:nvSpPr>
                <p:cNvPr id="19599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43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Jones</a:t>
                  </a:r>
                  <a:endParaRPr kumimoji="0" lang="en-GB" sz="1200"/>
                </a:p>
              </p:txBody>
            </p:sp>
            <p:sp>
              <p:nvSpPr>
                <p:cNvPr id="19600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43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57" name="Group 42"/>
              <p:cNvGrpSpPr>
                <a:grpSpLocks/>
              </p:cNvGrpSpPr>
              <p:nvPr/>
            </p:nvGrpSpPr>
            <p:grpSpPr bwMode="auto">
              <a:xfrm>
                <a:off x="431" y="462"/>
                <a:ext cx="424" cy="154"/>
                <a:chOff x="431" y="462"/>
                <a:chExt cx="424" cy="154"/>
              </a:xfrm>
            </p:grpSpPr>
            <p:sp>
              <p:nvSpPr>
                <p:cNvPr id="19597" name="Rectangle 43"/>
                <p:cNvSpPr>
                  <a:spLocks noChangeArrowheads="1"/>
                </p:cNvSpPr>
                <p:nvPr/>
              </p:nvSpPr>
              <p:spPr bwMode="auto">
                <a:xfrm>
                  <a:off x="431" y="462"/>
                  <a:ext cx="42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50000</a:t>
                  </a:r>
                  <a:endParaRPr kumimoji="0" lang="en-GB" sz="1200"/>
                </a:p>
              </p:txBody>
            </p:sp>
            <p:sp>
              <p:nvSpPr>
                <p:cNvPr id="19598" name="Rectangle 44"/>
                <p:cNvSpPr>
                  <a:spLocks noChangeArrowheads="1"/>
                </p:cNvSpPr>
                <p:nvPr/>
              </p:nvSpPr>
              <p:spPr bwMode="auto">
                <a:xfrm>
                  <a:off x="431" y="462"/>
                  <a:ext cx="42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58" name="Group 45"/>
              <p:cNvGrpSpPr>
                <a:grpSpLocks/>
              </p:cNvGrpSpPr>
              <p:nvPr/>
            </p:nvGrpSpPr>
            <p:grpSpPr bwMode="auto">
              <a:xfrm>
                <a:off x="855" y="462"/>
                <a:ext cx="440" cy="154"/>
                <a:chOff x="855" y="462"/>
                <a:chExt cx="440" cy="154"/>
              </a:xfrm>
            </p:grpSpPr>
            <p:sp>
              <p:nvSpPr>
                <p:cNvPr id="19595" name="Rectangle 46"/>
                <p:cNvSpPr>
                  <a:spLocks noChangeArrowheads="1"/>
                </p:cNvSpPr>
                <p:nvPr/>
              </p:nvSpPr>
              <p:spPr bwMode="auto">
                <a:xfrm>
                  <a:off x="855" y="462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1001</a:t>
                  </a:r>
                  <a:endParaRPr kumimoji="0" lang="en-GB" sz="1200"/>
                </a:p>
              </p:txBody>
            </p:sp>
            <p:sp>
              <p:nvSpPr>
                <p:cNvPr id="19596" name="Rectangle 47"/>
                <p:cNvSpPr>
                  <a:spLocks noChangeArrowheads="1"/>
                </p:cNvSpPr>
                <p:nvPr/>
              </p:nvSpPr>
              <p:spPr bwMode="auto">
                <a:xfrm>
                  <a:off x="855" y="462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59" name="Group 48"/>
              <p:cNvGrpSpPr>
                <a:grpSpLocks/>
              </p:cNvGrpSpPr>
              <p:nvPr/>
            </p:nvGrpSpPr>
            <p:grpSpPr bwMode="auto">
              <a:xfrm>
                <a:off x="0" y="616"/>
                <a:ext cx="431" cy="154"/>
                <a:chOff x="0" y="616"/>
                <a:chExt cx="431" cy="154"/>
              </a:xfrm>
            </p:grpSpPr>
            <p:sp>
              <p:nvSpPr>
                <p:cNvPr id="19593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43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Peters</a:t>
                  </a:r>
                  <a:endParaRPr kumimoji="0" lang="en-GB" sz="1200"/>
                </a:p>
              </p:txBody>
            </p:sp>
            <p:sp>
              <p:nvSpPr>
                <p:cNvPr id="19594" name="Rectangle 50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43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60" name="Group 51"/>
              <p:cNvGrpSpPr>
                <a:grpSpLocks/>
              </p:cNvGrpSpPr>
              <p:nvPr/>
            </p:nvGrpSpPr>
            <p:grpSpPr bwMode="auto">
              <a:xfrm>
                <a:off x="431" y="616"/>
                <a:ext cx="424" cy="154"/>
                <a:chOff x="431" y="616"/>
                <a:chExt cx="424" cy="154"/>
              </a:xfrm>
            </p:grpSpPr>
            <p:sp>
              <p:nvSpPr>
                <p:cNvPr id="19591" name="Rectangle 52"/>
                <p:cNvSpPr>
                  <a:spLocks noChangeArrowheads="1"/>
                </p:cNvSpPr>
                <p:nvPr/>
              </p:nvSpPr>
              <p:spPr bwMode="auto">
                <a:xfrm>
                  <a:off x="431" y="616"/>
                  <a:ext cx="42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45000</a:t>
                  </a:r>
                  <a:endParaRPr kumimoji="0" lang="en-GB" sz="1200"/>
                </a:p>
              </p:txBody>
            </p:sp>
            <p:sp>
              <p:nvSpPr>
                <p:cNvPr id="19592" name="Rectangle 53"/>
                <p:cNvSpPr>
                  <a:spLocks noChangeArrowheads="1"/>
                </p:cNvSpPr>
                <p:nvPr/>
              </p:nvSpPr>
              <p:spPr bwMode="auto">
                <a:xfrm>
                  <a:off x="431" y="616"/>
                  <a:ext cx="42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61" name="Group 54"/>
              <p:cNvGrpSpPr>
                <a:grpSpLocks/>
              </p:cNvGrpSpPr>
              <p:nvPr/>
            </p:nvGrpSpPr>
            <p:grpSpPr bwMode="auto">
              <a:xfrm>
                <a:off x="855" y="616"/>
                <a:ext cx="440" cy="154"/>
                <a:chOff x="855" y="616"/>
                <a:chExt cx="440" cy="154"/>
              </a:xfrm>
            </p:grpSpPr>
            <p:sp>
              <p:nvSpPr>
                <p:cNvPr id="19589" name="Rectangle 55"/>
                <p:cNvSpPr>
                  <a:spLocks noChangeArrowheads="1"/>
                </p:cNvSpPr>
                <p:nvPr/>
              </p:nvSpPr>
              <p:spPr bwMode="auto">
                <a:xfrm>
                  <a:off x="855" y="616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1002</a:t>
                  </a:r>
                  <a:endParaRPr kumimoji="0" lang="en-GB" sz="1200"/>
                </a:p>
              </p:txBody>
            </p:sp>
            <p:sp>
              <p:nvSpPr>
                <p:cNvPr id="19590" name="Rectangle 56"/>
                <p:cNvSpPr>
                  <a:spLocks noChangeArrowheads="1"/>
                </p:cNvSpPr>
                <p:nvPr/>
              </p:nvSpPr>
              <p:spPr bwMode="auto">
                <a:xfrm>
                  <a:off x="855" y="616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62" name="Group 57"/>
              <p:cNvGrpSpPr>
                <a:grpSpLocks/>
              </p:cNvGrpSpPr>
              <p:nvPr/>
            </p:nvGrpSpPr>
            <p:grpSpPr bwMode="auto">
              <a:xfrm>
                <a:off x="0" y="770"/>
                <a:ext cx="431" cy="154"/>
                <a:chOff x="0" y="770"/>
                <a:chExt cx="431" cy="154"/>
              </a:xfrm>
            </p:grpSpPr>
            <p:sp>
              <p:nvSpPr>
                <p:cNvPr id="19587" name="Rectangle 58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43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Phillips</a:t>
                  </a:r>
                  <a:endParaRPr kumimoji="0" lang="en-GB" sz="1200"/>
                </a:p>
              </p:txBody>
            </p:sp>
            <p:sp>
              <p:nvSpPr>
                <p:cNvPr id="19588" name="Rectangle 59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43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63" name="Group 60"/>
              <p:cNvGrpSpPr>
                <a:grpSpLocks/>
              </p:cNvGrpSpPr>
              <p:nvPr/>
            </p:nvGrpSpPr>
            <p:grpSpPr bwMode="auto">
              <a:xfrm>
                <a:off x="431" y="770"/>
                <a:ext cx="424" cy="154"/>
                <a:chOff x="431" y="770"/>
                <a:chExt cx="424" cy="154"/>
              </a:xfrm>
            </p:grpSpPr>
            <p:sp>
              <p:nvSpPr>
                <p:cNvPr id="19585" name="Rectangle 61"/>
                <p:cNvSpPr>
                  <a:spLocks noChangeArrowheads="1"/>
                </p:cNvSpPr>
                <p:nvPr/>
              </p:nvSpPr>
              <p:spPr bwMode="auto">
                <a:xfrm>
                  <a:off x="431" y="770"/>
                  <a:ext cx="42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25000</a:t>
                  </a:r>
                  <a:endParaRPr kumimoji="0" lang="en-GB" sz="1200"/>
                </a:p>
              </p:txBody>
            </p:sp>
            <p:sp>
              <p:nvSpPr>
                <p:cNvPr id="19586" name="Rectangle 62"/>
                <p:cNvSpPr>
                  <a:spLocks noChangeArrowheads="1"/>
                </p:cNvSpPr>
                <p:nvPr/>
              </p:nvSpPr>
              <p:spPr bwMode="auto">
                <a:xfrm>
                  <a:off x="431" y="770"/>
                  <a:ext cx="42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64" name="Group 63"/>
              <p:cNvGrpSpPr>
                <a:grpSpLocks/>
              </p:cNvGrpSpPr>
              <p:nvPr/>
            </p:nvGrpSpPr>
            <p:grpSpPr bwMode="auto">
              <a:xfrm>
                <a:off x="855" y="770"/>
                <a:ext cx="440" cy="154"/>
                <a:chOff x="855" y="770"/>
                <a:chExt cx="440" cy="154"/>
              </a:xfrm>
            </p:grpSpPr>
            <p:sp>
              <p:nvSpPr>
                <p:cNvPr id="19583" name="Rectangle 64"/>
                <p:cNvSpPr>
                  <a:spLocks noChangeArrowheads="1"/>
                </p:cNvSpPr>
                <p:nvPr/>
              </p:nvSpPr>
              <p:spPr bwMode="auto">
                <a:xfrm>
                  <a:off x="855" y="770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1004</a:t>
                  </a:r>
                  <a:endParaRPr kumimoji="0" lang="en-GB" sz="1200"/>
                </a:p>
              </p:txBody>
            </p:sp>
            <p:sp>
              <p:nvSpPr>
                <p:cNvPr id="19584" name="Rectangle 65"/>
                <p:cNvSpPr>
                  <a:spLocks noChangeArrowheads="1"/>
                </p:cNvSpPr>
                <p:nvPr/>
              </p:nvSpPr>
              <p:spPr bwMode="auto">
                <a:xfrm>
                  <a:off x="855" y="770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65" name="Group 66"/>
              <p:cNvGrpSpPr>
                <a:grpSpLocks/>
              </p:cNvGrpSpPr>
              <p:nvPr/>
            </p:nvGrpSpPr>
            <p:grpSpPr bwMode="auto">
              <a:xfrm>
                <a:off x="0" y="924"/>
                <a:ext cx="431" cy="154"/>
                <a:chOff x="0" y="924"/>
                <a:chExt cx="431" cy="154"/>
              </a:xfrm>
            </p:grpSpPr>
            <p:sp>
              <p:nvSpPr>
                <p:cNvPr id="19581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43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Rowe</a:t>
                  </a:r>
                  <a:endParaRPr kumimoji="0" lang="en-GB" sz="1200"/>
                </a:p>
              </p:txBody>
            </p:sp>
            <p:sp>
              <p:nvSpPr>
                <p:cNvPr id="19582" name="Rectangle 68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43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66" name="Group 69"/>
              <p:cNvGrpSpPr>
                <a:grpSpLocks/>
              </p:cNvGrpSpPr>
              <p:nvPr/>
            </p:nvGrpSpPr>
            <p:grpSpPr bwMode="auto">
              <a:xfrm>
                <a:off x="431" y="924"/>
                <a:ext cx="424" cy="154"/>
                <a:chOff x="431" y="924"/>
                <a:chExt cx="424" cy="154"/>
              </a:xfrm>
            </p:grpSpPr>
            <p:sp>
              <p:nvSpPr>
                <p:cNvPr id="19579" name="Rectangle 70"/>
                <p:cNvSpPr>
                  <a:spLocks noChangeArrowheads="1"/>
                </p:cNvSpPr>
                <p:nvPr/>
              </p:nvSpPr>
              <p:spPr bwMode="auto">
                <a:xfrm>
                  <a:off x="431" y="924"/>
                  <a:ext cx="42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35000</a:t>
                  </a:r>
                  <a:endParaRPr kumimoji="0" lang="en-GB" sz="1200"/>
                </a:p>
              </p:txBody>
            </p:sp>
            <p:sp>
              <p:nvSpPr>
                <p:cNvPr id="19580" name="Rectangle 71"/>
                <p:cNvSpPr>
                  <a:spLocks noChangeArrowheads="1"/>
                </p:cNvSpPr>
                <p:nvPr/>
              </p:nvSpPr>
              <p:spPr bwMode="auto">
                <a:xfrm>
                  <a:off x="431" y="924"/>
                  <a:ext cx="42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67" name="Group 72"/>
              <p:cNvGrpSpPr>
                <a:grpSpLocks/>
              </p:cNvGrpSpPr>
              <p:nvPr/>
            </p:nvGrpSpPr>
            <p:grpSpPr bwMode="auto">
              <a:xfrm>
                <a:off x="855" y="924"/>
                <a:ext cx="440" cy="154"/>
                <a:chOff x="855" y="924"/>
                <a:chExt cx="440" cy="154"/>
              </a:xfrm>
            </p:grpSpPr>
            <p:sp>
              <p:nvSpPr>
                <p:cNvPr id="19577" name="Rectangle 73"/>
                <p:cNvSpPr>
                  <a:spLocks noChangeArrowheads="1"/>
                </p:cNvSpPr>
                <p:nvPr/>
              </p:nvSpPr>
              <p:spPr bwMode="auto">
                <a:xfrm>
                  <a:off x="855" y="924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1003</a:t>
                  </a:r>
                  <a:endParaRPr kumimoji="0" lang="en-GB" sz="1200"/>
                </a:p>
              </p:txBody>
            </p:sp>
            <p:sp>
              <p:nvSpPr>
                <p:cNvPr id="19578" name="Rectangle 74"/>
                <p:cNvSpPr>
                  <a:spLocks noChangeArrowheads="1"/>
                </p:cNvSpPr>
                <p:nvPr/>
              </p:nvSpPr>
              <p:spPr bwMode="auto">
                <a:xfrm>
                  <a:off x="855" y="924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68" name="Group 75"/>
              <p:cNvGrpSpPr>
                <a:grpSpLocks/>
              </p:cNvGrpSpPr>
              <p:nvPr/>
            </p:nvGrpSpPr>
            <p:grpSpPr bwMode="auto">
              <a:xfrm>
                <a:off x="0" y="1078"/>
                <a:ext cx="431" cy="154"/>
                <a:chOff x="0" y="1078"/>
                <a:chExt cx="431" cy="154"/>
              </a:xfrm>
            </p:grpSpPr>
            <p:sp>
              <p:nvSpPr>
                <p:cNvPr id="19575" name="Rectangle 76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43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Warnock</a:t>
                  </a:r>
                  <a:endParaRPr kumimoji="0" lang="en-GB" sz="1200"/>
                </a:p>
              </p:txBody>
            </p:sp>
            <p:sp>
              <p:nvSpPr>
                <p:cNvPr id="19576" name="Rectangle 77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43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69" name="Group 78"/>
              <p:cNvGrpSpPr>
                <a:grpSpLocks/>
              </p:cNvGrpSpPr>
              <p:nvPr/>
            </p:nvGrpSpPr>
            <p:grpSpPr bwMode="auto">
              <a:xfrm>
                <a:off x="431" y="1078"/>
                <a:ext cx="424" cy="154"/>
                <a:chOff x="431" y="1078"/>
                <a:chExt cx="424" cy="154"/>
              </a:xfrm>
            </p:grpSpPr>
            <p:sp>
              <p:nvSpPr>
                <p:cNvPr id="19573" name="Rectangle 79"/>
                <p:cNvSpPr>
                  <a:spLocks noChangeArrowheads="1"/>
                </p:cNvSpPr>
                <p:nvPr/>
              </p:nvSpPr>
              <p:spPr bwMode="auto">
                <a:xfrm>
                  <a:off x="431" y="1078"/>
                  <a:ext cx="42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500000</a:t>
                  </a:r>
                  <a:endParaRPr kumimoji="0" lang="en-GB" sz="1200"/>
                </a:p>
              </p:txBody>
            </p:sp>
            <p:sp>
              <p:nvSpPr>
                <p:cNvPr id="19574" name="Rectangle 80"/>
                <p:cNvSpPr>
                  <a:spLocks noChangeArrowheads="1"/>
                </p:cNvSpPr>
                <p:nvPr/>
              </p:nvSpPr>
              <p:spPr bwMode="auto">
                <a:xfrm>
                  <a:off x="431" y="1078"/>
                  <a:ext cx="42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70" name="Group 81"/>
              <p:cNvGrpSpPr>
                <a:grpSpLocks/>
              </p:cNvGrpSpPr>
              <p:nvPr/>
            </p:nvGrpSpPr>
            <p:grpSpPr bwMode="auto">
              <a:xfrm>
                <a:off x="855" y="1078"/>
                <a:ext cx="440" cy="154"/>
                <a:chOff x="855" y="1078"/>
                <a:chExt cx="440" cy="154"/>
              </a:xfrm>
            </p:grpSpPr>
            <p:sp>
              <p:nvSpPr>
                <p:cNvPr id="19571" name="Rectangle 82"/>
                <p:cNvSpPr>
                  <a:spLocks noChangeArrowheads="1"/>
                </p:cNvSpPr>
                <p:nvPr/>
              </p:nvSpPr>
              <p:spPr bwMode="auto">
                <a:xfrm>
                  <a:off x="855" y="1078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1007</a:t>
                  </a:r>
                  <a:endParaRPr kumimoji="0" lang="en-GB" sz="1200"/>
                </a:p>
              </p:txBody>
            </p:sp>
            <p:sp>
              <p:nvSpPr>
                <p:cNvPr id="19572" name="Rectangle 83"/>
                <p:cNvSpPr>
                  <a:spLocks noChangeArrowheads="1"/>
                </p:cNvSpPr>
                <p:nvPr/>
              </p:nvSpPr>
              <p:spPr bwMode="auto">
                <a:xfrm>
                  <a:off x="855" y="1078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9546" name="Rectangle 84"/>
            <p:cNvSpPr>
              <a:spLocks noChangeArrowheads="1"/>
            </p:cNvSpPr>
            <p:nvPr/>
          </p:nvSpPr>
          <p:spPr bwMode="auto">
            <a:xfrm>
              <a:off x="-3" y="-3"/>
              <a:ext cx="1301" cy="123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462" name="Group 85"/>
          <p:cNvGrpSpPr>
            <a:grpSpLocks/>
          </p:cNvGrpSpPr>
          <p:nvPr/>
        </p:nvGrpSpPr>
        <p:grpSpPr bwMode="auto">
          <a:xfrm>
            <a:off x="4227513" y="3886200"/>
            <a:ext cx="3657600" cy="2057400"/>
            <a:chOff x="-3" y="-3"/>
            <a:chExt cx="1301" cy="1238"/>
          </a:xfrm>
        </p:grpSpPr>
        <p:grpSp>
          <p:nvGrpSpPr>
            <p:cNvPr id="19465" name="Group 86"/>
            <p:cNvGrpSpPr>
              <a:grpSpLocks/>
            </p:cNvGrpSpPr>
            <p:nvPr/>
          </p:nvGrpSpPr>
          <p:grpSpPr bwMode="auto">
            <a:xfrm>
              <a:off x="0" y="0"/>
              <a:ext cx="1295" cy="1232"/>
              <a:chOff x="0" y="0"/>
              <a:chExt cx="1295" cy="1232"/>
            </a:xfrm>
          </p:grpSpPr>
          <p:grpSp>
            <p:nvGrpSpPr>
              <p:cNvPr id="19467" name="Group 87"/>
              <p:cNvGrpSpPr>
                <a:grpSpLocks/>
              </p:cNvGrpSpPr>
              <p:nvPr/>
            </p:nvGrpSpPr>
            <p:grpSpPr bwMode="auto">
              <a:xfrm>
                <a:off x="0" y="0"/>
                <a:ext cx="431" cy="154"/>
                <a:chOff x="0" y="0"/>
                <a:chExt cx="431" cy="154"/>
              </a:xfrm>
            </p:grpSpPr>
            <p:sp>
              <p:nvSpPr>
                <p:cNvPr id="19541" name="Rectangle 8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31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9542" name="Group 8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31" cy="154"/>
                  <a:chOff x="0" y="0"/>
                  <a:chExt cx="431" cy="154"/>
                </a:xfrm>
              </p:grpSpPr>
              <p:sp>
                <p:nvSpPr>
                  <p:cNvPr id="19543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3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FF"/>
                        </a:solidFill>
                        <a:latin typeface="Arial" charset="0"/>
                        <a:cs typeface="Arial" charset="0"/>
                      </a:rPr>
                      <a:t>Family_Name</a:t>
                    </a:r>
                    <a:endParaRPr kumimoji="0" lang="en-GB" sz="120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9544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3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468" name="Group 92"/>
              <p:cNvGrpSpPr>
                <a:grpSpLocks/>
              </p:cNvGrpSpPr>
              <p:nvPr/>
            </p:nvGrpSpPr>
            <p:grpSpPr bwMode="auto">
              <a:xfrm>
                <a:off x="431" y="0"/>
                <a:ext cx="424" cy="154"/>
                <a:chOff x="431" y="0"/>
                <a:chExt cx="424" cy="154"/>
              </a:xfrm>
            </p:grpSpPr>
            <p:sp>
              <p:nvSpPr>
                <p:cNvPr id="19537" name="Rectangle 93"/>
                <p:cNvSpPr>
                  <a:spLocks noChangeArrowheads="1"/>
                </p:cNvSpPr>
                <p:nvPr/>
              </p:nvSpPr>
              <p:spPr bwMode="auto">
                <a:xfrm>
                  <a:off x="431" y="0"/>
                  <a:ext cx="424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9538" name="Group 94"/>
                <p:cNvGrpSpPr>
                  <a:grpSpLocks/>
                </p:cNvGrpSpPr>
                <p:nvPr/>
              </p:nvGrpSpPr>
              <p:grpSpPr bwMode="auto">
                <a:xfrm>
                  <a:off x="431" y="0"/>
                  <a:ext cx="424" cy="154"/>
                  <a:chOff x="431" y="0"/>
                  <a:chExt cx="424" cy="154"/>
                </a:xfrm>
              </p:grpSpPr>
              <p:sp>
                <p:nvSpPr>
                  <p:cNvPr id="19539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0"/>
                    <a:ext cx="424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FF"/>
                        </a:solidFill>
                        <a:latin typeface="Arial" charset="0"/>
                        <a:cs typeface="Arial" charset="0"/>
                      </a:rPr>
                      <a:t>Gross_Salary</a:t>
                    </a:r>
                    <a:endParaRPr kumimoji="0" lang="en-GB" sz="120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9540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0"/>
                    <a:ext cx="424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469" name="Group 97"/>
              <p:cNvGrpSpPr>
                <a:grpSpLocks/>
              </p:cNvGrpSpPr>
              <p:nvPr/>
            </p:nvGrpSpPr>
            <p:grpSpPr bwMode="auto">
              <a:xfrm>
                <a:off x="855" y="0"/>
                <a:ext cx="440" cy="154"/>
                <a:chOff x="855" y="0"/>
                <a:chExt cx="440" cy="154"/>
              </a:xfrm>
            </p:grpSpPr>
            <p:sp>
              <p:nvSpPr>
                <p:cNvPr id="19533" name="Rectangle 98"/>
                <p:cNvSpPr>
                  <a:spLocks noChangeArrowheads="1"/>
                </p:cNvSpPr>
                <p:nvPr/>
              </p:nvSpPr>
              <p:spPr bwMode="auto">
                <a:xfrm>
                  <a:off x="855" y="0"/>
                  <a:ext cx="440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9534" name="Group 99"/>
                <p:cNvGrpSpPr>
                  <a:grpSpLocks/>
                </p:cNvGrpSpPr>
                <p:nvPr/>
              </p:nvGrpSpPr>
              <p:grpSpPr bwMode="auto">
                <a:xfrm>
                  <a:off x="855" y="0"/>
                  <a:ext cx="440" cy="154"/>
                  <a:chOff x="855" y="0"/>
                  <a:chExt cx="440" cy="154"/>
                </a:xfrm>
              </p:grpSpPr>
              <p:sp>
                <p:nvSpPr>
                  <p:cNvPr id="19535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0"/>
                    <a:ext cx="44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Emp_No</a:t>
                    </a:r>
                    <a:endParaRPr kumimoji="0" lang="en-GB" sz="1200"/>
                  </a:p>
                </p:txBody>
              </p:sp>
              <p:sp>
                <p:nvSpPr>
                  <p:cNvPr id="19536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0"/>
                    <a:ext cx="440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470" name="Group 102"/>
              <p:cNvGrpSpPr>
                <a:grpSpLocks/>
              </p:cNvGrpSpPr>
              <p:nvPr/>
            </p:nvGrpSpPr>
            <p:grpSpPr bwMode="auto">
              <a:xfrm>
                <a:off x="0" y="154"/>
                <a:ext cx="431" cy="154"/>
                <a:chOff x="0" y="154"/>
                <a:chExt cx="431" cy="154"/>
              </a:xfrm>
            </p:grpSpPr>
            <p:sp>
              <p:nvSpPr>
                <p:cNvPr id="19531" name="Rectangle 103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43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Clark</a:t>
                  </a:r>
                  <a:endParaRPr kumimoji="0" lang="en-GB" sz="1200"/>
                </a:p>
              </p:txBody>
            </p:sp>
            <p:sp>
              <p:nvSpPr>
                <p:cNvPr id="19532" name="Rectangle 104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43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71" name="Group 105"/>
              <p:cNvGrpSpPr>
                <a:grpSpLocks/>
              </p:cNvGrpSpPr>
              <p:nvPr/>
            </p:nvGrpSpPr>
            <p:grpSpPr bwMode="auto">
              <a:xfrm>
                <a:off x="431" y="154"/>
                <a:ext cx="424" cy="154"/>
                <a:chOff x="431" y="154"/>
                <a:chExt cx="424" cy="154"/>
              </a:xfrm>
            </p:grpSpPr>
            <p:sp>
              <p:nvSpPr>
                <p:cNvPr id="19529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1" y="154"/>
                  <a:ext cx="42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150000</a:t>
                  </a:r>
                  <a:endParaRPr kumimoji="0" lang="en-GB" sz="1200"/>
                </a:p>
              </p:txBody>
            </p:sp>
            <p:sp>
              <p:nvSpPr>
                <p:cNvPr id="19530" name="Rectangle 107"/>
                <p:cNvSpPr>
                  <a:spLocks noChangeArrowheads="1"/>
                </p:cNvSpPr>
                <p:nvPr/>
              </p:nvSpPr>
              <p:spPr bwMode="auto">
                <a:xfrm>
                  <a:off x="431" y="154"/>
                  <a:ext cx="42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72" name="Group 108"/>
              <p:cNvGrpSpPr>
                <a:grpSpLocks/>
              </p:cNvGrpSpPr>
              <p:nvPr/>
            </p:nvGrpSpPr>
            <p:grpSpPr bwMode="auto">
              <a:xfrm>
                <a:off x="855" y="154"/>
                <a:ext cx="440" cy="154"/>
                <a:chOff x="855" y="154"/>
                <a:chExt cx="440" cy="154"/>
              </a:xfrm>
            </p:grpSpPr>
            <p:sp>
              <p:nvSpPr>
                <p:cNvPr id="19527" name="Rectangle 109"/>
                <p:cNvSpPr>
                  <a:spLocks noChangeArrowheads="1"/>
                </p:cNvSpPr>
                <p:nvPr/>
              </p:nvSpPr>
              <p:spPr bwMode="auto">
                <a:xfrm>
                  <a:off x="855" y="154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1006</a:t>
                  </a:r>
                  <a:endParaRPr kumimoji="0" lang="en-GB" sz="1200"/>
                </a:p>
              </p:txBody>
            </p:sp>
            <p:sp>
              <p:nvSpPr>
                <p:cNvPr id="19528" name="Rectangle 110"/>
                <p:cNvSpPr>
                  <a:spLocks noChangeArrowheads="1"/>
                </p:cNvSpPr>
                <p:nvPr/>
              </p:nvSpPr>
              <p:spPr bwMode="auto">
                <a:xfrm>
                  <a:off x="855" y="154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73" name="Group 111"/>
              <p:cNvGrpSpPr>
                <a:grpSpLocks/>
              </p:cNvGrpSpPr>
              <p:nvPr/>
            </p:nvGrpSpPr>
            <p:grpSpPr bwMode="auto">
              <a:xfrm>
                <a:off x="0" y="308"/>
                <a:ext cx="431" cy="154"/>
                <a:chOff x="0" y="308"/>
                <a:chExt cx="431" cy="154"/>
              </a:xfrm>
            </p:grpSpPr>
            <p:sp>
              <p:nvSpPr>
                <p:cNvPr id="19525" name="Rectangle 112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43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Gates</a:t>
                  </a:r>
                  <a:endParaRPr kumimoji="0" lang="en-GB" sz="1200"/>
                </a:p>
              </p:txBody>
            </p:sp>
            <p:sp>
              <p:nvSpPr>
                <p:cNvPr id="19526" name="Rectangle 113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43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74" name="Group 114"/>
              <p:cNvGrpSpPr>
                <a:grpSpLocks/>
              </p:cNvGrpSpPr>
              <p:nvPr/>
            </p:nvGrpSpPr>
            <p:grpSpPr bwMode="auto">
              <a:xfrm>
                <a:off x="431" y="308"/>
                <a:ext cx="424" cy="154"/>
                <a:chOff x="431" y="308"/>
                <a:chExt cx="424" cy="154"/>
              </a:xfrm>
            </p:grpSpPr>
            <p:sp>
              <p:nvSpPr>
                <p:cNvPr id="19523" name="Rectangle 115"/>
                <p:cNvSpPr>
                  <a:spLocks noChangeArrowheads="1"/>
                </p:cNvSpPr>
                <p:nvPr/>
              </p:nvSpPr>
              <p:spPr bwMode="auto">
                <a:xfrm>
                  <a:off x="431" y="308"/>
                  <a:ext cx="42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5000000</a:t>
                  </a:r>
                  <a:endParaRPr kumimoji="0" lang="en-GB" sz="1200"/>
                </a:p>
              </p:txBody>
            </p:sp>
            <p:sp>
              <p:nvSpPr>
                <p:cNvPr id="19524" name="Rectangle 116"/>
                <p:cNvSpPr>
                  <a:spLocks noChangeArrowheads="1"/>
                </p:cNvSpPr>
                <p:nvPr/>
              </p:nvSpPr>
              <p:spPr bwMode="auto">
                <a:xfrm>
                  <a:off x="431" y="308"/>
                  <a:ext cx="42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75" name="Group 117"/>
              <p:cNvGrpSpPr>
                <a:grpSpLocks/>
              </p:cNvGrpSpPr>
              <p:nvPr/>
            </p:nvGrpSpPr>
            <p:grpSpPr bwMode="auto">
              <a:xfrm>
                <a:off x="855" y="308"/>
                <a:ext cx="440" cy="154"/>
                <a:chOff x="855" y="308"/>
                <a:chExt cx="440" cy="154"/>
              </a:xfrm>
            </p:grpSpPr>
            <p:sp>
              <p:nvSpPr>
                <p:cNvPr id="19521" name="Rectangle 118"/>
                <p:cNvSpPr>
                  <a:spLocks noChangeArrowheads="1"/>
                </p:cNvSpPr>
                <p:nvPr/>
              </p:nvSpPr>
              <p:spPr bwMode="auto">
                <a:xfrm>
                  <a:off x="855" y="308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1005</a:t>
                  </a:r>
                  <a:endParaRPr kumimoji="0" lang="en-GB" sz="1200"/>
                </a:p>
              </p:txBody>
            </p:sp>
            <p:sp>
              <p:nvSpPr>
                <p:cNvPr id="19522" name="Rectangle 119"/>
                <p:cNvSpPr>
                  <a:spLocks noChangeArrowheads="1"/>
                </p:cNvSpPr>
                <p:nvPr/>
              </p:nvSpPr>
              <p:spPr bwMode="auto">
                <a:xfrm>
                  <a:off x="855" y="308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76" name="Group 120"/>
              <p:cNvGrpSpPr>
                <a:grpSpLocks/>
              </p:cNvGrpSpPr>
              <p:nvPr/>
            </p:nvGrpSpPr>
            <p:grpSpPr bwMode="auto">
              <a:xfrm>
                <a:off x="0" y="462"/>
                <a:ext cx="431" cy="154"/>
                <a:chOff x="0" y="462"/>
                <a:chExt cx="431" cy="154"/>
              </a:xfrm>
            </p:grpSpPr>
            <p:sp>
              <p:nvSpPr>
                <p:cNvPr id="19519" name="Rectangle 121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43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Jones</a:t>
                  </a:r>
                  <a:endParaRPr kumimoji="0" lang="en-GB" sz="1200"/>
                </a:p>
              </p:txBody>
            </p:sp>
            <p:sp>
              <p:nvSpPr>
                <p:cNvPr id="19520" name="Rectangle 122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43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77" name="Group 123"/>
              <p:cNvGrpSpPr>
                <a:grpSpLocks/>
              </p:cNvGrpSpPr>
              <p:nvPr/>
            </p:nvGrpSpPr>
            <p:grpSpPr bwMode="auto">
              <a:xfrm>
                <a:off x="431" y="462"/>
                <a:ext cx="424" cy="154"/>
                <a:chOff x="431" y="462"/>
                <a:chExt cx="424" cy="154"/>
              </a:xfrm>
            </p:grpSpPr>
            <p:sp>
              <p:nvSpPr>
                <p:cNvPr id="19517" name="Rectangle 124"/>
                <p:cNvSpPr>
                  <a:spLocks noChangeArrowheads="1"/>
                </p:cNvSpPr>
                <p:nvPr/>
              </p:nvSpPr>
              <p:spPr bwMode="auto">
                <a:xfrm>
                  <a:off x="431" y="462"/>
                  <a:ext cx="42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50000</a:t>
                  </a:r>
                  <a:endParaRPr kumimoji="0" lang="en-GB" sz="1200"/>
                </a:p>
              </p:txBody>
            </p:sp>
            <p:sp>
              <p:nvSpPr>
                <p:cNvPr id="19518" name="Rectangle 125"/>
                <p:cNvSpPr>
                  <a:spLocks noChangeArrowheads="1"/>
                </p:cNvSpPr>
                <p:nvPr/>
              </p:nvSpPr>
              <p:spPr bwMode="auto">
                <a:xfrm>
                  <a:off x="431" y="462"/>
                  <a:ext cx="42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78" name="Group 126"/>
              <p:cNvGrpSpPr>
                <a:grpSpLocks/>
              </p:cNvGrpSpPr>
              <p:nvPr/>
            </p:nvGrpSpPr>
            <p:grpSpPr bwMode="auto">
              <a:xfrm>
                <a:off x="855" y="462"/>
                <a:ext cx="440" cy="154"/>
                <a:chOff x="855" y="462"/>
                <a:chExt cx="440" cy="154"/>
              </a:xfrm>
            </p:grpSpPr>
            <p:sp>
              <p:nvSpPr>
                <p:cNvPr id="19515" name="Rectangle 127"/>
                <p:cNvSpPr>
                  <a:spLocks noChangeArrowheads="1"/>
                </p:cNvSpPr>
                <p:nvPr/>
              </p:nvSpPr>
              <p:spPr bwMode="auto">
                <a:xfrm>
                  <a:off x="855" y="462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1001</a:t>
                  </a:r>
                  <a:endParaRPr kumimoji="0" lang="en-GB" sz="1200"/>
                </a:p>
              </p:txBody>
            </p:sp>
            <p:sp>
              <p:nvSpPr>
                <p:cNvPr id="19516" name="Rectangle 128"/>
                <p:cNvSpPr>
                  <a:spLocks noChangeArrowheads="1"/>
                </p:cNvSpPr>
                <p:nvPr/>
              </p:nvSpPr>
              <p:spPr bwMode="auto">
                <a:xfrm>
                  <a:off x="855" y="462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79" name="Group 129"/>
              <p:cNvGrpSpPr>
                <a:grpSpLocks/>
              </p:cNvGrpSpPr>
              <p:nvPr/>
            </p:nvGrpSpPr>
            <p:grpSpPr bwMode="auto">
              <a:xfrm>
                <a:off x="0" y="616"/>
                <a:ext cx="431" cy="154"/>
                <a:chOff x="0" y="616"/>
                <a:chExt cx="431" cy="154"/>
              </a:xfrm>
            </p:grpSpPr>
            <p:sp>
              <p:nvSpPr>
                <p:cNvPr id="19513" name="Rectangle 130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43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Peters</a:t>
                  </a:r>
                  <a:endParaRPr kumimoji="0" lang="en-GB" sz="1200"/>
                </a:p>
              </p:txBody>
            </p:sp>
            <p:sp>
              <p:nvSpPr>
                <p:cNvPr id="19514" name="Rectangle 131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43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80" name="Group 132"/>
              <p:cNvGrpSpPr>
                <a:grpSpLocks/>
              </p:cNvGrpSpPr>
              <p:nvPr/>
            </p:nvGrpSpPr>
            <p:grpSpPr bwMode="auto">
              <a:xfrm>
                <a:off x="431" y="616"/>
                <a:ext cx="424" cy="154"/>
                <a:chOff x="431" y="616"/>
                <a:chExt cx="424" cy="154"/>
              </a:xfrm>
            </p:grpSpPr>
            <p:sp>
              <p:nvSpPr>
                <p:cNvPr id="19511" name="Rectangle 133"/>
                <p:cNvSpPr>
                  <a:spLocks noChangeArrowheads="1"/>
                </p:cNvSpPr>
                <p:nvPr/>
              </p:nvSpPr>
              <p:spPr bwMode="auto">
                <a:xfrm>
                  <a:off x="431" y="616"/>
                  <a:ext cx="42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45000</a:t>
                  </a:r>
                  <a:endParaRPr kumimoji="0" lang="en-GB" sz="1200"/>
                </a:p>
              </p:txBody>
            </p:sp>
            <p:sp>
              <p:nvSpPr>
                <p:cNvPr id="19512" name="Rectangle 134"/>
                <p:cNvSpPr>
                  <a:spLocks noChangeArrowheads="1"/>
                </p:cNvSpPr>
                <p:nvPr/>
              </p:nvSpPr>
              <p:spPr bwMode="auto">
                <a:xfrm>
                  <a:off x="431" y="616"/>
                  <a:ext cx="42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81" name="Group 135"/>
              <p:cNvGrpSpPr>
                <a:grpSpLocks/>
              </p:cNvGrpSpPr>
              <p:nvPr/>
            </p:nvGrpSpPr>
            <p:grpSpPr bwMode="auto">
              <a:xfrm>
                <a:off x="855" y="616"/>
                <a:ext cx="440" cy="154"/>
                <a:chOff x="855" y="616"/>
                <a:chExt cx="440" cy="154"/>
              </a:xfrm>
            </p:grpSpPr>
            <p:sp>
              <p:nvSpPr>
                <p:cNvPr id="19509" name="Rectangle 136"/>
                <p:cNvSpPr>
                  <a:spLocks noChangeArrowheads="1"/>
                </p:cNvSpPr>
                <p:nvPr/>
              </p:nvSpPr>
              <p:spPr bwMode="auto">
                <a:xfrm>
                  <a:off x="855" y="616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1002</a:t>
                  </a:r>
                  <a:endParaRPr kumimoji="0" lang="en-GB" sz="1200"/>
                </a:p>
              </p:txBody>
            </p:sp>
            <p:sp>
              <p:nvSpPr>
                <p:cNvPr id="19510" name="Rectangle 137"/>
                <p:cNvSpPr>
                  <a:spLocks noChangeArrowheads="1"/>
                </p:cNvSpPr>
                <p:nvPr/>
              </p:nvSpPr>
              <p:spPr bwMode="auto">
                <a:xfrm>
                  <a:off x="855" y="616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82" name="Group 138"/>
              <p:cNvGrpSpPr>
                <a:grpSpLocks/>
              </p:cNvGrpSpPr>
              <p:nvPr/>
            </p:nvGrpSpPr>
            <p:grpSpPr bwMode="auto">
              <a:xfrm>
                <a:off x="0" y="770"/>
                <a:ext cx="431" cy="154"/>
                <a:chOff x="0" y="770"/>
                <a:chExt cx="431" cy="154"/>
              </a:xfrm>
            </p:grpSpPr>
            <p:sp>
              <p:nvSpPr>
                <p:cNvPr id="19507" name="Rectangle 139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43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Phillips</a:t>
                  </a:r>
                  <a:endParaRPr kumimoji="0" lang="en-GB" sz="1200"/>
                </a:p>
              </p:txBody>
            </p:sp>
            <p:sp>
              <p:nvSpPr>
                <p:cNvPr id="19508" name="Rectangle 140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43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83" name="Group 141"/>
              <p:cNvGrpSpPr>
                <a:grpSpLocks/>
              </p:cNvGrpSpPr>
              <p:nvPr/>
            </p:nvGrpSpPr>
            <p:grpSpPr bwMode="auto">
              <a:xfrm>
                <a:off x="431" y="770"/>
                <a:ext cx="424" cy="154"/>
                <a:chOff x="431" y="770"/>
                <a:chExt cx="424" cy="154"/>
              </a:xfrm>
            </p:grpSpPr>
            <p:sp>
              <p:nvSpPr>
                <p:cNvPr id="19505" name="Rectangle 142"/>
                <p:cNvSpPr>
                  <a:spLocks noChangeArrowheads="1"/>
                </p:cNvSpPr>
                <p:nvPr/>
              </p:nvSpPr>
              <p:spPr bwMode="auto">
                <a:xfrm>
                  <a:off x="431" y="770"/>
                  <a:ext cx="42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25000</a:t>
                  </a:r>
                  <a:endParaRPr kumimoji="0" lang="en-GB" sz="1200"/>
                </a:p>
              </p:txBody>
            </p:sp>
            <p:sp>
              <p:nvSpPr>
                <p:cNvPr id="19506" name="Rectangle 143"/>
                <p:cNvSpPr>
                  <a:spLocks noChangeArrowheads="1"/>
                </p:cNvSpPr>
                <p:nvPr/>
              </p:nvSpPr>
              <p:spPr bwMode="auto">
                <a:xfrm>
                  <a:off x="431" y="770"/>
                  <a:ext cx="42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84" name="Group 144"/>
              <p:cNvGrpSpPr>
                <a:grpSpLocks/>
              </p:cNvGrpSpPr>
              <p:nvPr/>
            </p:nvGrpSpPr>
            <p:grpSpPr bwMode="auto">
              <a:xfrm>
                <a:off x="855" y="770"/>
                <a:ext cx="440" cy="154"/>
                <a:chOff x="855" y="770"/>
                <a:chExt cx="440" cy="154"/>
              </a:xfrm>
            </p:grpSpPr>
            <p:sp>
              <p:nvSpPr>
                <p:cNvPr id="19503" name="Rectangle 145"/>
                <p:cNvSpPr>
                  <a:spLocks noChangeArrowheads="1"/>
                </p:cNvSpPr>
                <p:nvPr/>
              </p:nvSpPr>
              <p:spPr bwMode="auto">
                <a:xfrm>
                  <a:off x="855" y="770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1004</a:t>
                  </a:r>
                  <a:endParaRPr kumimoji="0" lang="en-GB" sz="1200"/>
                </a:p>
              </p:txBody>
            </p:sp>
            <p:sp>
              <p:nvSpPr>
                <p:cNvPr id="19504" name="Rectangle 146"/>
                <p:cNvSpPr>
                  <a:spLocks noChangeArrowheads="1"/>
                </p:cNvSpPr>
                <p:nvPr/>
              </p:nvSpPr>
              <p:spPr bwMode="auto">
                <a:xfrm>
                  <a:off x="855" y="770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85" name="Group 147"/>
              <p:cNvGrpSpPr>
                <a:grpSpLocks/>
              </p:cNvGrpSpPr>
              <p:nvPr/>
            </p:nvGrpSpPr>
            <p:grpSpPr bwMode="auto">
              <a:xfrm>
                <a:off x="0" y="924"/>
                <a:ext cx="431" cy="154"/>
                <a:chOff x="0" y="924"/>
                <a:chExt cx="431" cy="154"/>
              </a:xfrm>
            </p:grpSpPr>
            <p:sp>
              <p:nvSpPr>
                <p:cNvPr id="19501" name="Rectangle 148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43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Rowe</a:t>
                  </a:r>
                  <a:endParaRPr kumimoji="0" lang="en-GB" sz="1200"/>
                </a:p>
              </p:txBody>
            </p:sp>
            <p:sp>
              <p:nvSpPr>
                <p:cNvPr id="19502" name="Rectangle 149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43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86" name="Group 150"/>
              <p:cNvGrpSpPr>
                <a:grpSpLocks/>
              </p:cNvGrpSpPr>
              <p:nvPr/>
            </p:nvGrpSpPr>
            <p:grpSpPr bwMode="auto">
              <a:xfrm>
                <a:off x="431" y="924"/>
                <a:ext cx="424" cy="154"/>
                <a:chOff x="431" y="924"/>
                <a:chExt cx="424" cy="154"/>
              </a:xfrm>
            </p:grpSpPr>
            <p:sp>
              <p:nvSpPr>
                <p:cNvPr id="19499" name="Rectangle 151"/>
                <p:cNvSpPr>
                  <a:spLocks noChangeArrowheads="1"/>
                </p:cNvSpPr>
                <p:nvPr/>
              </p:nvSpPr>
              <p:spPr bwMode="auto">
                <a:xfrm>
                  <a:off x="431" y="924"/>
                  <a:ext cx="42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35000</a:t>
                  </a:r>
                  <a:endParaRPr kumimoji="0" lang="en-GB" sz="1200"/>
                </a:p>
              </p:txBody>
            </p:sp>
            <p:sp>
              <p:nvSpPr>
                <p:cNvPr id="19500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1" y="924"/>
                  <a:ext cx="42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87" name="Group 153"/>
              <p:cNvGrpSpPr>
                <a:grpSpLocks/>
              </p:cNvGrpSpPr>
              <p:nvPr/>
            </p:nvGrpSpPr>
            <p:grpSpPr bwMode="auto">
              <a:xfrm>
                <a:off x="855" y="924"/>
                <a:ext cx="440" cy="154"/>
                <a:chOff x="855" y="924"/>
                <a:chExt cx="440" cy="154"/>
              </a:xfrm>
            </p:grpSpPr>
            <p:sp>
              <p:nvSpPr>
                <p:cNvPr id="19497" name="Rectangle 154"/>
                <p:cNvSpPr>
                  <a:spLocks noChangeArrowheads="1"/>
                </p:cNvSpPr>
                <p:nvPr/>
              </p:nvSpPr>
              <p:spPr bwMode="auto">
                <a:xfrm>
                  <a:off x="855" y="924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1003</a:t>
                  </a:r>
                  <a:endParaRPr kumimoji="0" lang="en-GB" sz="1200"/>
                </a:p>
              </p:txBody>
            </p:sp>
            <p:sp>
              <p:nvSpPr>
                <p:cNvPr id="19498" name="Rectangle 155"/>
                <p:cNvSpPr>
                  <a:spLocks noChangeArrowheads="1"/>
                </p:cNvSpPr>
                <p:nvPr/>
              </p:nvSpPr>
              <p:spPr bwMode="auto">
                <a:xfrm>
                  <a:off x="855" y="924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88" name="Group 156"/>
              <p:cNvGrpSpPr>
                <a:grpSpLocks/>
              </p:cNvGrpSpPr>
              <p:nvPr/>
            </p:nvGrpSpPr>
            <p:grpSpPr bwMode="auto">
              <a:xfrm>
                <a:off x="0" y="1078"/>
                <a:ext cx="431" cy="154"/>
                <a:chOff x="0" y="1078"/>
                <a:chExt cx="431" cy="154"/>
              </a:xfrm>
            </p:grpSpPr>
            <p:sp>
              <p:nvSpPr>
                <p:cNvPr id="19495" name="Rectangle 157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43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Warnock</a:t>
                  </a:r>
                  <a:endParaRPr kumimoji="0" lang="en-GB" sz="1200"/>
                </a:p>
              </p:txBody>
            </p:sp>
            <p:sp>
              <p:nvSpPr>
                <p:cNvPr id="19496" name="Rectangle 158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43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89" name="Group 159"/>
              <p:cNvGrpSpPr>
                <a:grpSpLocks/>
              </p:cNvGrpSpPr>
              <p:nvPr/>
            </p:nvGrpSpPr>
            <p:grpSpPr bwMode="auto">
              <a:xfrm>
                <a:off x="431" y="1078"/>
                <a:ext cx="424" cy="154"/>
                <a:chOff x="431" y="1078"/>
                <a:chExt cx="424" cy="154"/>
              </a:xfrm>
            </p:grpSpPr>
            <p:sp>
              <p:nvSpPr>
                <p:cNvPr id="19493" name="Rectangle 160"/>
                <p:cNvSpPr>
                  <a:spLocks noChangeArrowheads="1"/>
                </p:cNvSpPr>
                <p:nvPr/>
              </p:nvSpPr>
              <p:spPr bwMode="auto">
                <a:xfrm>
                  <a:off x="431" y="1078"/>
                  <a:ext cx="42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500000</a:t>
                  </a:r>
                  <a:endParaRPr kumimoji="0" lang="en-GB" sz="1200"/>
                </a:p>
              </p:txBody>
            </p:sp>
            <p:sp>
              <p:nvSpPr>
                <p:cNvPr id="19494" name="Rectangle 161"/>
                <p:cNvSpPr>
                  <a:spLocks noChangeArrowheads="1"/>
                </p:cNvSpPr>
                <p:nvPr/>
              </p:nvSpPr>
              <p:spPr bwMode="auto">
                <a:xfrm>
                  <a:off x="431" y="1078"/>
                  <a:ext cx="42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90" name="Group 162"/>
              <p:cNvGrpSpPr>
                <a:grpSpLocks/>
              </p:cNvGrpSpPr>
              <p:nvPr/>
            </p:nvGrpSpPr>
            <p:grpSpPr bwMode="auto">
              <a:xfrm>
                <a:off x="855" y="1078"/>
                <a:ext cx="440" cy="154"/>
                <a:chOff x="855" y="1078"/>
                <a:chExt cx="440" cy="154"/>
              </a:xfrm>
            </p:grpSpPr>
            <p:sp>
              <p:nvSpPr>
                <p:cNvPr id="19491" name="Rectangle 163"/>
                <p:cNvSpPr>
                  <a:spLocks noChangeArrowheads="1"/>
                </p:cNvSpPr>
                <p:nvPr/>
              </p:nvSpPr>
              <p:spPr bwMode="auto">
                <a:xfrm>
                  <a:off x="855" y="1078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1007</a:t>
                  </a:r>
                  <a:endParaRPr kumimoji="0" lang="en-GB" sz="1200"/>
                </a:p>
              </p:txBody>
            </p:sp>
            <p:sp>
              <p:nvSpPr>
                <p:cNvPr id="19492" name="Rectangle 164"/>
                <p:cNvSpPr>
                  <a:spLocks noChangeArrowheads="1"/>
                </p:cNvSpPr>
                <p:nvPr/>
              </p:nvSpPr>
              <p:spPr bwMode="auto">
                <a:xfrm>
                  <a:off x="855" y="1078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9466" name="Rectangle 165"/>
            <p:cNvSpPr>
              <a:spLocks noChangeArrowheads="1"/>
            </p:cNvSpPr>
            <p:nvPr/>
          </p:nvSpPr>
          <p:spPr bwMode="auto">
            <a:xfrm>
              <a:off x="-3" y="-3"/>
              <a:ext cx="1301" cy="123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463" name="Text Box 166"/>
          <p:cNvSpPr txBox="1">
            <a:spLocks noChangeArrowheads="1"/>
          </p:cNvSpPr>
          <p:nvPr/>
        </p:nvSpPr>
        <p:spPr bwMode="auto">
          <a:xfrm>
            <a:off x="950913" y="3429000"/>
            <a:ext cx="1417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/>
              <a:t>Employee</a:t>
            </a:r>
          </a:p>
        </p:txBody>
      </p:sp>
      <p:sp>
        <p:nvSpPr>
          <p:cNvPr id="19464" name="Text Box 167"/>
          <p:cNvSpPr txBox="1">
            <a:spLocks noChangeArrowheads="1"/>
          </p:cNvSpPr>
          <p:nvPr/>
        </p:nvSpPr>
        <p:spPr bwMode="auto">
          <a:xfrm>
            <a:off x="4532313" y="3429000"/>
            <a:ext cx="776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>
                <a:solidFill>
                  <a:srgbClr val="0000FF"/>
                </a:solidFill>
              </a:rPr>
              <a:t>Staff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050C79A0-74E2-4B60-B851-2E5B505A8846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19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Trebuchet MS" panose="020B0603020202020204" pitchFamily="34" charset="0"/>
              </a:rPr>
              <a:t>Division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7589838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/>
              <a:t>Let </a:t>
            </a:r>
            <a:r>
              <a:rPr lang="en-US" sz="2000">
                <a:solidFill>
                  <a:srgbClr val="FF0000"/>
                </a:solidFill>
              </a:rPr>
              <a:t>A</a:t>
            </a:r>
            <a:r>
              <a:rPr lang="en-US" sz="2000"/>
              <a:t> have two fields </a:t>
            </a:r>
            <a:r>
              <a:rPr lang="en-US" sz="2000">
                <a:solidFill>
                  <a:srgbClr val="FF0000"/>
                </a:solidFill>
              </a:rPr>
              <a:t>x</a:t>
            </a:r>
            <a:r>
              <a:rPr lang="en-US" sz="2000"/>
              <a:t> and </a:t>
            </a:r>
            <a:r>
              <a:rPr lang="en-US" sz="2000">
                <a:solidFill>
                  <a:srgbClr val="FF0000"/>
                </a:solidFill>
              </a:rPr>
              <a:t>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/>
              <a:t>Let </a:t>
            </a:r>
            <a:r>
              <a:rPr lang="en-US" sz="2000">
                <a:solidFill>
                  <a:srgbClr val="0000FF"/>
                </a:solidFill>
              </a:rPr>
              <a:t>B</a:t>
            </a:r>
            <a:r>
              <a:rPr lang="en-US" sz="2000"/>
              <a:t> have one field</a:t>
            </a:r>
            <a:r>
              <a:rPr lang="en-US" sz="2000">
                <a:solidFill>
                  <a:srgbClr val="0000FF"/>
                </a:solidFill>
              </a:rPr>
              <a:t> 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/>
              <a:t>A/B</a:t>
            </a:r>
            <a:r>
              <a:rPr lang="en-US" sz="2000"/>
              <a:t> contains all </a:t>
            </a:r>
            <a:r>
              <a:rPr lang="en-US" sz="2000">
                <a:solidFill>
                  <a:srgbClr val="FF0000"/>
                </a:solidFill>
              </a:rPr>
              <a:t>x</a:t>
            </a:r>
            <a:r>
              <a:rPr lang="en-US" sz="2000"/>
              <a:t> tuples, such that for </a:t>
            </a:r>
            <a:r>
              <a:rPr lang="en-US" sz="2000" b="1"/>
              <a:t>every</a:t>
            </a:r>
            <a:r>
              <a:rPr lang="en-US" sz="2000"/>
              <a:t> </a:t>
            </a:r>
            <a:r>
              <a:rPr lang="en-US" sz="2000">
                <a:solidFill>
                  <a:srgbClr val="0000FF"/>
                </a:solidFill>
              </a:rPr>
              <a:t>y</a:t>
            </a:r>
            <a:r>
              <a:rPr lang="en-US" sz="2000"/>
              <a:t> tuple in </a:t>
            </a:r>
            <a:r>
              <a:rPr lang="en-US" sz="2000">
                <a:solidFill>
                  <a:srgbClr val="0000FF"/>
                </a:solidFill>
              </a:rPr>
              <a:t>B</a:t>
            </a:r>
            <a:r>
              <a:rPr lang="en-US" sz="2000"/>
              <a:t> there is a </a:t>
            </a:r>
            <a:r>
              <a:rPr lang="en-US" sz="2000">
                <a:solidFill>
                  <a:srgbClr val="FF0000"/>
                </a:solidFill>
              </a:rPr>
              <a:t>xy</a:t>
            </a:r>
            <a:r>
              <a:rPr lang="en-US" sz="2000"/>
              <a:t> tuple in </a:t>
            </a:r>
            <a:r>
              <a:rPr lang="en-US" sz="2000">
                <a:solidFill>
                  <a:srgbClr val="FF0000"/>
                </a:solidFill>
              </a:rPr>
              <a:t>A</a:t>
            </a:r>
          </a:p>
        </p:txBody>
      </p:sp>
      <p:graphicFrame>
        <p:nvGraphicFramePr>
          <p:cNvPr id="267339" name="Group 75"/>
          <p:cNvGraphicFramePr>
            <a:graphicFrameLocks noGrp="1"/>
          </p:cNvGraphicFramePr>
          <p:nvPr>
            <p:ph sz="quarter" idx="2"/>
          </p:nvPr>
        </p:nvGraphicFramePr>
        <p:xfrm>
          <a:off x="1524000" y="3200400"/>
          <a:ext cx="1570038" cy="3048000"/>
        </p:xfrm>
        <a:graphic>
          <a:graphicData uri="http://schemas.openxmlformats.org/drawingml/2006/table">
            <a:tbl>
              <a:tblPr/>
              <a:tblGrid>
                <a:gridCol w="785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520" name="Text Box 39"/>
          <p:cNvSpPr txBox="1">
            <a:spLocks noChangeArrowheads="1"/>
          </p:cNvSpPr>
          <p:nvPr/>
        </p:nvSpPr>
        <p:spPr bwMode="auto">
          <a:xfrm>
            <a:off x="1981200" y="27432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>
                <a:solidFill>
                  <a:srgbClr val="FF0000"/>
                </a:solidFill>
              </a:rPr>
              <a:t>A</a:t>
            </a:r>
          </a:p>
        </p:txBody>
      </p:sp>
      <p:grpSp>
        <p:nvGrpSpPr>
          <p:cNvPr id="20521" name="Group 40"/>
          <p:cNvGrpSpPr>
            <a:grpSpLocks/>
          </p:cNvGrpSpPr>
          <p:nvPr/>
        </p:nvGrpSpPr>
        <p:grpSpPr bwMode="auto">
          <a:xfrm>
            <a:off x="4648200" y="4191000"/>
            <a:ext cx="609600" cy="914400"/>
            <a:chOff x="2832" y="2304"/>
            <a:chExt cx="336" cy="516"/>
          </a:xfrm>
        </p:grpSpPr>
        <p:sp>
          <p:nvSpPr>
            <p:cNvPr id="20542" name="Rectangle 41"/>
            <p:cNvSpPr>
              <a:spLocks noChangeArrowheads="1"/>
            </p:cNvSpPr>
            <p:nvPr/>
          </p:nvSpPr>
          <p:spPr bwMode="auto">
            <a:xfrm>
              <a:off x="2832" y="2648"/>
              <a:ext cx="336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Tx/>
                <a:buNone/>
              </a:pPr>
              <a:r>
                <a:rPr lang="en-US" sz="1600">
                  <a:latin typeface="Tahoma" pitchFamily="34" charset="0"/>
                </a:rPr>
                <a:t>p4</a:t>
              </a:r>
            </a:p>
          </p:txBody>
        </p:sp>
        <p:sp>
          <p:nvSpPr>
            <p:cNvPr id="20543" name="Rectangle 42"/>
            <p:cNvSpPr>
              <a:spLocks noChangeArrowheads="1"/>
            </p:cNvSpPr>
            <p:nvPr/>
          </p:nvSpPr>
          <p:spPr bwMode="auto">
            <a:xfrm>
              <a:off x="2832" y="2476"/>
              <a:ext cx="336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Tx/>
                <a:buNone/>
              </a:pPr>
              <a:r>
                <a:rPr lang="en-US" sz="1600">
                  <a:latin typeface="Tahoma" pitchFamily="34" charset="0"/>
                </a:rPr>
                <a:t>p2</a:t>
              </a:r>
            </a:p>
          </p:txBody>
        </p:sp>
        <p:sp>
          <p:nvSpPr>
            <p:cNvPr id="20544" name="Rectangle 43"/>
            <p:cNvSpPr>
              <a:spLocks noChangeArrowheads="1"/>
            </p:cNvSpPr>
            <p:nvPr/>
          </p:nvSpPr>
          <p:spPr bwMode="auto">
            <a:xfrm>
              <a:off x="2832" y="2304"/>
              <a:ext cx="336" cy="17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buFontTx/>
                <a:buNone/>
              </a:pPr>
              <a:r>
                <a:rPr lang="en-US" sz="1600" b="1">
                  <a:latin typeface="Tahoma" pitchFamily="34" charset="0"/>
                </a:rPr>
                <a:t>y</a:t>
              </a:r>
            </a:p>
          </p:txBody>
        </p:sp>
        <p:sp>
          <p:nvSpPr>
            <p:cNvPr id="20545" name="Line 44"/>
            <p:cNvSpPr>
              <a:spLocks noChangeShapeType="1"/>
            </p:cNvSpPr>
            <p:nvPr/>
          </p:nvSpPr>
          <p:spPr bwMode="auto">
            <a:xfrm>
              <a:off x="2832" y="230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6" name="Line 45"/>
            <p:cNvSpPr>
              <a:spLocks noChangeShapeType="1"/>
            </p:cNvSpPr>
            <p:nvPr/>
          </p:nvSpPr>
          <p:spPr bwMode="auto">
            <a:xfrm>
              <a:off x="2832" y="24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7" name="Line 46"/>
            <p:cNvSpPr>
              <a:spLocks noChangeShapeType="1"/>
            </p:cNvSpPr>
            <p:nvPr/>
          </p:nvSpPr>
          <p:spPr bwMode="auto">
            <a:xfrm>
              <a:off x="2832" y="2820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8" name="Line 47"/>
            <p:cNvSpPr>
              <a:spLocks noChangeShapeType="1"/>
            </p:cNvSpPr>
            <p:nvPr/>
          </p:nvSpPr>
          <p:spPr bwMode="auto">
            <a:xfrm>
              <a:off x="2832" y="2304"/>
              <a:ext cx="0" cy="5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9" name="Line 48"/>
            <p:cNvSpPr>
              <a:spLocks noChangeShapeType="1"/>
            </p:cNvSpPr>
            <p:nvPr/>
          </p:nvSpPr>
          <p:spPr bwMode="auto">
            <a:xfrm>
              <a:off x="3168" y="2304"/>
              <a:ext cx="0" cy="5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50" name="Line 49"/>
            <p:cNvSpPr>
              <a:spLocks noChangeShapeType="1"/>
            </p:cNvSpPr>
            <p:nvPr/>
          </p:nvSpPr>
          <p:spPr bwMode="auto">
            <a:xfrm>
              <a:off x="2832" y="264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0522" name="Text Box 50"/>
          <p:cNvSpPr txBox="1">
            <a:spLocks noChangeArrowheads="1"/>
          </p:cNvSpPr>
          <p:nvPr/>
        </p:nvSpPr>
        <p:spPr bwMode="auto">
          <a:xfrm>
            <a:off x="4724400" y="35814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>
                <a:solidFill>
                  <a:srgbClr val="0000FF"/>
                </a:solidFill>
              </a:rPr>
              <a:t>B</a:t>
            </a: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781800" y="4267200"/>
            <a:ext cx="1225550" cy="819150"/>
            <a:chOff x="2880" y="3216"/>
            <a:chExt cx="772" cy="516"/>
          </a:xfrm>
        </p:grpSpPr>
        <p:sp>
          <p:nvSpPr>
            <p:cNvPr id="20532" name="Rectangle 52"/>
            <p:cNvSpPr>
              <a:spLocks noChangeArrowheads="1"/>
            </p:cNvSpPr>
            <p:nvPr/>
          </p:nvSpPr>
          <p:spPr bwMode="auto">
            <a:xfrm>
              <a:off x="2880" y="3560"/>
              <a:ext cx="381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Tx/>
                <a:buNone/>
              </a:pPr>
              <a:r>
                <a:rPr lang="en-US" sz="1600">
                  <a:latin typeface="Tahoma" pitchFamily="34" charset="0"/>
                </a:rPr>
                <a:t>s4</a:t>
              </a:r>
            </a:p>
          </p:txBody>
        </p:sp>
        <p:sp>
          <p:nvSpPr>
            <p:cNvPr id="20533" name="Rectangle 53"/>
            <p:cNvSpPr>
              <a:spLocks noChangeArrowheads="1"/>
            </p:cNvSpPr>
            <p:nvPr/>
          </p:nvSpPr>
          <p:spPr bwMode="auto">
            <a:xfrm>
              <a:off x="2880" y="3388"/>
              <a:ext cx="381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Tx/>
                <a:buNone/>
              </a:pPr>
              <a:r>
                <a:rPr lang="en-US" sz="1600">
                  <a:latin typeface="Tahoma" pitchFamily="34" charset="0"/>
                </a:rPr>
                <a:t>s1</a:t>
              </a:r>
            </a:p>
          </p:txBody>
        </p:sp>
        <p:sp>
          <p:nvSpPr>
            <p:cNvPr id="20534" name="Rectangle 54"/>
            <p:cNvSpPr>
              <a:spLocks noChangeArrowheads="1"/>
            </p:cNvSpPr>
            <p:nvPr/>
          </p:nvSpPr>
          <p:spPr bwMode="auto">
            <a:xfrm>
              <a:off x="2880" y="3216"/>
              <a:ext cx="381" cy="17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buFontTx/>
                <a:buNone/>
              </a:pPr>
              <a:r>
                <a:rPr lang="en-US" sz="16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20535" name="Line 55"/>
            <p:cNvSpPr>
              <a:spLocks noChangeShapeType="1"/>
            </p:cNvSpPr>
            <p:nvPr/>
          </p:nvSpPr>
          <p:spPr bwMode="auto">
            <a:xfrm>
              <a:off x="2880" y="3216"/>
              <a:ext cx="38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36" name="Line 56"/>
            <p:cNvSpPr>
              <a:spLocks noChangeShapeType="1"/>
            </p:cNvSpPr>
            <p:nvPr/>
          </p:nvSpPr>
          <p:spPr bwMode="auto">
            <a:xfrm>
              <a:off x="2880" y="3388"/>
              <a:ext cx="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37" name="Line 57"/>
            <p:cNvSpPr>
              <a:spLocks noChangeShapeType="1"/>
            </p:cNvSpPr>
            <p:nvPr/>
          </p:nvSpPr>
          <p:spPr bwMode="auto">
            <a:xfrm>
              <a:off x="2880" y="3560"/>
              <a:ext cx="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>
              <a:off x="2880" y="3732"/>
              <a:ext cx="38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39" name="Line 59"/>
            <p:cNvSpPr>
              <a:spLocks noChangeShapeType="1"/>
            </p:cNvSpPr>
            <p:nvPr/>
          </p:nvSpPr>
          <p:spPr bwMode="auto">
            <a:xfrm>
              <a:off x="2880" y="3216"/>
              <a:ext cx="0" cy="5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0" name="Line 60"/>
            <p:cNvSpPr>
              <a:spLocks noChangeShapeType="1"/>
            </p:cNvSpPr>
            <p:nvPr/>
          </p:nvSpPr>
          <p:spPr bwMode="auto">
            <a:xfrm>
              <a:off x="3261" y="3216"/>
              <a:ext cx="0" cy="5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1" name="Text Box 61"/>
            <p:cNvSpPr txBox="1">
              <a:spLocks noChangeArrowheads="1"/>
            </p:cNvSpPr>
            <p:nvPr/>
          </p:nvSpPr>
          <p:spPr bwMode="auto">
            <a:xfrm>
              <a:off x="3216" y="3312"/>
              <a:ext cx="4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/>
                <a:t>A/B</a:t>
              </a:r>
            </a:p>
          </p:txBody>
        </p:sp>
      </p:grpSp>
      <p:sp>
        <p:nvSpPr>
          <p:cNvPr id="20524" name="Text Box 66"/>
          <p:cNvSpPr txBox="1">
            <a:spLocks noChangeArrowheads="1"/>
          </p:cNvSpPr>
          <p:nvPr/>
        </p:nvSpPr>
        <p:spPr bwMode="auto">
          <a:xfrm>
            <a:off x="3733800" y="4191000"/>
            <a:ext cx="5699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sz="4400" b="1">
                <a:latin typeface="Verdana" pitchFamily="34" charset="0"/>
              </a:rPr>
              <a:t>/</a:t>
            </a:r>
          </a:p>
        </p:txBody>
      </p:sp>
      <p:sp>
        <p:nvSpPr>
          <p:cNvPr id="20525" name="Text Box 67"/>
          <p:cNvSpPr txBox="1">
            <a:spLocks noChangeArrowheads="1"/>
          </p:cNvSpPr>
          <p:nvPr/>
        </p:nvSpPr>
        <p:spPr bwMode="auto">
          <a:xfrm>
            <a:off x="6019800" y="4543425"/>
            <a:ext cx="360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sz="1600" b="1">
                <a:latin typeface="Verdana" pitchFamily="34" charset="0"/>
              </a:rPr>
              <a:t>=</a:t>
            </a:r>
          </a:p>
        </p:txBody>
      </p: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914400" y="3962400"/>
            <a:ext cx="533400" cy="533400"/>
            <a:chOff x="768" y="2592"/>
            <a:chExt cx="336" cy="336"/>
          </a:xfrm>
        </p:grpSpPr>
        <p:sp>
          <p:nvSpPr>
            <p:cNvPr id="20530" name="Line 69"/>
            <p:cNvSpPr>
              <a:spLocks noChangeShapeType="1"/>
            </p:cNvSpPr>
            <p:nvPr/>
          </p:nvSpPr>
          <p:spPr bwMode="auto">
            <a:xfrm>
              <a:off x="768" y="2592"/>
              <a:ext cx="336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1" name="Line 70"/>
            <p:cNvSpPr>
              <a:spLocks noChangeShapeType="1"/>
            </p:cNvSpPr>
            <p:nvPr/>
          </p:nvSpPr>
          <p:spPr bwMode="auto">
            <a:xfrm>
              <a:off x="768" y="2928"/>
              <a:ext cx="336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914400" y="5791200"/>
            <a:ext cx="533400" cy="304800"/>
            <a:chOff x="720" y="3600"/>
            <a:chExt cx="336" cy="192"/>
          </a:xfrm>
        </p:grpSpPr>
        <p:sp>
          <p:nvSpPr>
            <p:cNvPr id="20528" name="Line 72"/>
            <p:cNvSpPr>
              <a:spLocks noChangeShapeType="1"/>
            </p:cNvSpPr>
            <p:nvPr/>
          </p:nvSpPr>
          <p:spPr bwMode="auto">
            <a:xfrm>
              <a:off x="720" y="3600"/>
              <a:ext cx="336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9" name="Line 73"/>
            <p:cNvSpPr>
              <a:spLocks noChangeShapeType="1"/>
            </p:cNvSpPr>
            <p:nvPr/>
          </p:nvSpPr>
          <p:spPr bwMode="auto">
            <a:xfrm>
              <a:off x="720" y="3792"/>
              <a:ext cx="336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70C61DE3-A683-4604-8ED6-209D6D3170CA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/>
              <a:t>Relational Query Languages</a:t>
            </a:r>
          </a:p>
        </p:txBody>
      </p:sp>
      <p:sp>
        <p:nvSpPr>
          <p:cNvPr id="307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010400" cy="4343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000" i="1" u="sng" dirty="0">
                <a:solidFill>
                  <a:srgbClr val="FF3300"/>
                </a:solidFill>
              </a:rPr>
              <a:t>Query languages (QL)</a:t>
            </a:r>
            <a:r>
              <a:rPr lang="en-US" sz="2000" i="1" dirty="0"/>
              <a:t>: </a:t>
            </a:r>
            <a:r>
              <a:rPr lang="en-US" sz="2000" dirty="0"/>
              <a:t> Allow </a:t>
            </a:r>
            <a:r>
              <a:rPr lang="en-US" sz="2000" dirty="0">
                <a:solidFill>
                  <a:schemeClr val="tx2"/>
                </a:solidFill>
              </a:rPr>
              <a:t>retrieval of data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from a database.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Relational model supports simple, powerful QLs:</a:t>
            </a:r>
          </a:p>
          <a:p>
            <a:pPr lvl="1" eaLnBrk="1" hangingPunct="1">
              <a:buSzPct val="75000"/>
            </a:pPr>
            <a:r>
              <a:rPr lang="en-US" sz="1800" dirty="0"/>
              <a:t>Formal foundation based on logic.</a:t>
            </a:r>
          </a:p>
          <a:p>
            <a:pPr lvl="1" eaLnBrk="1" hangingPunct="1">
              <a:buSzPct val="75000"/>
            </a:pPr>
            <a:r>
              <a:rPr lang="en-US" sz="1800" dirty="0"/>
              <a:t>Allows </a:t>
            </a:r>
            <a:r>
              <a:rPr lang="en-US" sz="1800"/>
              <a:t>for optimization</a:t>
            </a:r>
            <a:r>
              <a:rPr lang="en-US" sz="1800" dirty="0"/>
              <a:t>.</a:t>
            </a:r>
          </a:p>
          <a:p>
            <a:pPr eaLnBrk="1" hangingPunct="1"/>
            <a:r>
              <a:rPr lang="en-US" sz="2000" dirty="0"/>
              <a:t>Query Languages </a:t>
            </a:r>
            <a:r>
              <a:rPr lang="en-US" sz="2000" b="1" dirty="0">
                <a:solidFill>
                  <a:schemeClr val="tx2"/>
                </a:solidFill>
              </a:rPr>
              <a:t>!=</a:t>
            </a:r>
            <a:r>
              <a:rPr lang="en-US" sz="2000" dirty="0"/>
              <a:t> programming languages!</a:t>
            </a:r>
          </a:p>
          <a:p>
            <a:pPr lvl="1" eaLnBrk="1" hangingPunct="1">
              <a:buSzPct val="75000"/>
            </a:pPr>
            <a:r>
              <a:rPr lang="en-US" sz="1800" dirty="0"/>
              <a:t>QLs not expected to be “Turing complete”.</a:t>
            </a:r>
          </a:p>
          <a:p>
            <a:pPr lvl="1" eaLnBrk="1" hangingPunct="1">
              <a:buSzPct val="75000"/>
            </a:pPr>
            <a:r>
              <a:rPr lang="en-US" sz="1800" dirty="0"/>
              <a:t>QLs not intended to be used for complex calculations.</a:t>
            </a:r>
          </a:p>
          <a:p>
            <a:pPr lvl="1" eaLnBrk="1" hangingPunct="1">
              <a:buSzPct val="75000"/>
            </a:pPr>
            <a:r>
              <a:rPr lang="en-US" sz="1800" dirty="0"/>
              <a:t>QLs support easy and efficient access to large data sets.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0C23DEE6-3730-469A-B655-0725D8DBF725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20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Trebuchet MS" panose="020B0603020202020204" pitchFamily="34" charset="0"/>
              </a:rPr>
              <a:t>Division using basic operations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848600" cy="4495800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Compute </a:t>
            </a:r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all possible combinations of the first column of A and B.</a:t>
            </a:r>
            <a:r>
              <a:rPr lang="en-US" sz="2000" dirty="0">
                <a:sym typeface="Symbol" pitchFamily="18" charset="2"/>
              </a:rPr>
              <a:t> </a:t>
            </a:r>
          </a:p>
          <a:p>
            <a:pPr eaLnBrk="1" hangingPunct="1"/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Then remove those rows that exist in A</a:t>
            </a:r>
          </a:p>
          <a:p>
            <a:pPr eaLnBrk="1" hangingPunct="1"/>
            <a:r>
              <a:rPr lang="en-US" sz="2000" dirty="0">
                <a:sym typeface="Symbol" pitchFamily="18" charset="2"/>
              </a:rPr>
              <a:t>Keep only the first column of the result. These are the </a:t>
            </a:r>
            <a:r>
              <a:rPr lang="en-US" sz="2000" b="1" i="1" dirty="0">
                <a:sym typeface="Symbol" pitchFamily="18" charset="2"/>
              </a:rPr>
              <a:t>disqualified</a:t>
            </a:r>
            <a:r>
              <a:rPr lang="en-US" sz="2000" dirty="0">
                <a:sym typeface="Symbol" pitchFamily="18" charset="2"/>
              </a:rPr>
              <a:t> values</a:t>
            </a:r>
            <a:endParaRPr lang="en-US" sz="2000" dirty="0"/>
          </a:p>
          <a:p>
            <a:pPr algn="ctr" eaLnBrk="1" hangingPunct="1"/>
            <a:r>
              <a:rPr lang="en-US" sz="2800" dirty="0">
                <a:sym typeface="Symbol" pitchFamily="18" charset="2"/>
              </a:rPr>
              <a:t></a:t>
            </a:r>
            <a:r>
              <a:rPr lang="en-US" sz="2800" baseline="-25000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( 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(</a:t>
            </a:r>
            <a:r>
              <a:rPr lang="en-US" sz="2800" baseline="-25000" dirty="0">
                <a:solidFill>
                  <a:srgbClr val="0000FF"/>
                </a:solidFill>
                <a:sym typeface="Symbol" pitchFamily="18" charset="2"/>
              </a:rPr>
              <a:t>x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(A)B)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FF0000"/>
                </a:solidFill>
                <a:sym typeface="Symbol" pitchFamily="18" charset="2"/>
              </a:rPr>
              <a:t> A</a:t>
            </a:r>
            <a:r>
              <a:rPr lang="en-US" sz="2800" dirty="0">
                <a:sym typeface="Symbol" pitchFamily="18" charset="2"/>
              </a:rPr>
              <a:t>)</a:t>
            </a:r>
          </a:p>
          <a:p>
            <a:pPr eaLnBrk="1" hangingPunct="1"/>
            <a:r>
              <a:rPr lang="en-US" sz="2000" dirty="0">
                <a:sym typeface="Symbol" pitchFamily="18" charset="2"/>
              </a:rPr>
              <a:t>A/B is the first column of A </a:t>
            </a:r>
            <a:r>
              <a:rPr lang="en-US" sz="2000" b="1" dirty="0">
                <a:sym typeface="Symbol" pitchFamily="18" charset="2"/>
              </a:rPr>
              <a:t>except</a:t>
            </a:r>
            <a:r>
              <a:rPr lang="en-US" sz="2000" dirty="0">
                <a:sym typeface="Symbol" pitchFamily="18" charset="2"/>
              </a:rPr>
              <a:t> the disqualified values</a:t>
            </a:r>
          </a:p>
          <a:p>
            <a:pPr algn="ctr" eaLnBrk="1" hangingPunct="1"/>
            <a:r>
              <a:rPr lang="en-US" sz="3200" dirty="0">
                <a:sym typeface="Symbol" pitchFamily="18" charset="2"/>
              </a:rPr>
              <a:t>A/B = </a:t>
            </a:r>
            <a:r>
              <a:rPr lang="en-US" sz="3200" baseline="-25000" dirty="0">
                <a:sym typeface="Symbol" pitchFamily="18" charset="2"/>
              </a:rPr>
              <a:t>x</a:t>
            </a:r>
            <a:r>
              <a:rPr lang="en-US" sz="3200" dirty="0">
                <a:sym typeface="Symbol" pitchFamily="18" charset="2"/>
              </a:rPr>
              <a:t>(A)  </a:t>
            </a:r>
            <a:r>
              <a:rPr lang="en-US" sz="3200" baseline="-25000" dirty="0">
                <a:sym typeface="Symbol" pitchFamily="18" charset="2"/>
              </a:rPr>
              <a:t>x</a:t>
            </a:r>
            <a:r>
              <a:rPr lang="en-US" sz="3200" dirty="0">
                <a:sym typeface="Symbol" pitchFamily="18" charset="2"/>
              </a:rPr>
              <a:t>((</a:t>
            </a:r>
            <a:r>
              <a:rPr lang="en-US" sz="3200" baseline="-25000" dirty="0">
                <a:sym typeface="Symbol" pitchFamily="18" charset="2"/>
              </a:rPr>
              <a:t>x</a:t>
            </a:r>
            <a:r>
              <a:rPr lang="en-US" sz="3200" dirty="0">
                <a:sym typeface="Symbol" pitchFamily="18" charset="2"/>
              </a:rPr>
              <a:t>(A)B) A)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DAD0E85E-8DE1-421C-9711-A3C7D492445F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21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Trebuchet MS" panose="020B0603020202020204" pitchFamily="34" charset="0"/>
              </a:rPr>
              <a:t>Division (Cont.)</a:t>
            </a:r>
          </a:p>
        </p:txBody>
      </p:sp>
      <p:grpSp>
        <p:nvGrpSpPr>
          <p:cNvPr id="22532" name="Group 3"/>
          <p:cNvGrpSpPr>
            <a:grpSpLocks/>
          </p:cNvGrpSpPr>
          <p:nvPr/>
        </p:nvGrpSpPr>
        <p:grpSpPr bwMode="auto">
          <a:xfrm>
            <a:off x="381000" y="1524000"/>
            <a:ext cx="4114800" cy="2760663"/>
            <a:chOff x="288" y="768"/>
            <a:chExt cx="2592" cy="1739"/>
          </a:xfrm>
        </p:grpSpPr>
        <p:grpSp>
          <p:nvGrpSpPr>
            <p:cNvPr id="22606" name="Group 4"/>
            <p:cNvGrpSpPr>
              <a:grpSpLocks/>
            </p:cNvGrpSpPr>
            <p:nvPr/>
          </p:nvGrpSpPr>
          <p:grpSpPr bwMode="auto">
            <a:xfrm>
              <a:off x="1632" y="768"/>
              <a:ext cx="768" cy="1739"/>
              <a:chOff x="1632" y="816"/>
              <a:chExt cx="768" cy="1739"/>
            </a:xfrm>
          </p:grpSpPr>
          <p:sp>
            <p:nvSpPr>
              <p:cNvPr id="22609" name="Rectangle 5"/>
              <p:cNvSpPr>
                <a:spLocks noChangeArrowheads="1"/>
              </p:cNvSpPr>
              <p:nvPr/>
            </p:nvSpPr>
            <p:spPr bwMode="auto">
              <a:xfrm>
                <a:off x="2017" y="2383"/>
                <a:ext cx="383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sz="1000">
                    <a:latin typeface="Tahoma" pitchFamily="34" charset="0"/>
                  </a:rPr>
                  <a:t>p4</a:t>
                </a:r>
              </a:p>
            </p:txBody>
          </p:sp>
          <p:sp>
            <p:nvSpPr>
              <p:cNvPr id="22610" name="Rectangle 6"/>
              <p:cNvSpPr>
                <a:spLocks noChangeArrowheads="1"/>
              </p:cNvSpPr>
              <p:nvPr/>
            </p:nvSpPr>
            <p:spPr bwMode="auto">
              <a:xfrm>
                <a:off x="1632" y="2383"/>
                <a:ext cx="385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sz="1000">
                    <a:latin typeface="Tahoma" pitchFamily="34" charset="0"/>
                  </a:rPr>
                  <a:t>s4</a:t>
                </a:r>
              </a:p>
            </p:txBody>
          </p:sp>
          <p:sp>
            <p:nvSpPr>
              <p:cNvPr id="22611" name="Rectangle 7"/>
              <p:cNvSpPr>
                <a:spLocks noChangeArrowheads="1"/>
              </p:cNvSpPr>
              <p:nvPr/>
            </p:nvSpPr>
            <p:spPr bwMode="auto">
              <a:xfrm>
                <a:off x="2017" y="2211"/>
                <a:ext cx="383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sz="1000">
                    <a:latin typeface="Tahoma" pitchFamily="34" charset="0"/>
                  </a:rPr>
                  <a:t>p2</a:t>
                </a:r>
              </a:p>
            </p:txBody>
          </p:sp>
          <p:sp>
            <p:nvSpPr>
              <p:cNvPr id="22612" name="Rectangle 8"/>
              <p:cNvSpPr>
                <a:spLocks noChangeArrowheads="1"/>
              </p:cNvSpPr>
              <p:nvPr/>
            </p:nvSpPr>
            <p:spPr bwMode="auto">
              <a:xfrm>
                <a:off x="1632" y="2211"/>
                <a:ext cx="385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sz="1000">
                    <a:latin typeface="Tahoma" pitchFamily="34" charset="0"/>
                  </a:rPr>
                  <a:t>s4</a:t>
                </a:r>
              </a:p>
            </p:txBody>
          </p:sp>
          <p:sp>
            <p:nvSpPr>
              <p:cNvPr id="22613" name="Rectangle 9"/>
              <p:cNvSpPr>
                <a:spLocks noChangeArrowheads="1"/>
              </p:cNvSpPr>
              <p:nvPr/>
            </p:nvSpPr>
            <p:spPr bwMode="auto">
              <a:xfrm>
                <a:off x="2017" y="2039"/>
                <a:ext cx="383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sz="1000">
                    <a:latin typeface="Tahoma" pitchFamily="34" charset="0"/>
                  </a:rPr>
                  <a:t>p2</a:t>
                </a:r>
              </a:p>
            </p:txBody>
          </p:sp>
          <p:sp>
            <p:nvSpPr>
              <p:cNvPr id="22614" name="Rectangle 10"/>
              <p:cNvSpPr>
                <a:spLocks noChangeArrowheads="1"/>
              </p:cNvSpPr>
              <p:nvPr/>
            </p:nvSpPr>
            <p:spPr bwMode="auto">
              <a:xfrm>
                <a:off x="1632" y="2039"/>
                <a:ext cx="385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sz="1000">
                    <a:latin typeface="Tahoma" pitchFamily="34" charset="0"/>
                  </a:rPr>
                  <a:t>s3</a:t>
                </a:r>
              </a:p>
            </p:txBody>
          </p:sp>
          <p:sp>
            <p:nvSpPr>
              <p:cNvPr id="22615" name="Rectangle 11"/>
              <p:cNvSpPr>
                <a:spLocks noChangeArrowheads="1"/>
              </p:cNvSpPr>
              <p:nvPr/>
            </p:nvSpPr>
            <p:spPr bwMode="auto">
              <a:xfrm>
                <a:off x="2017" y="1867"/>
                <a:ext cx="383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sz="1000">
                    <a:latin typeface="Tahoma" pitchFamily="34" charset="0"/>
                  </a:rPr>
                  <a:t>p2</a:t>
                </a:r>
              </a:p>
            </p:txBody>
          </p:sp>
          <p:sp>
            <p:nvSpPr>
              <p:cNvPr id="22616" name="Rectangle 12"/>
              <p:cNvSpPr>
                <a:spLocks noChangeArrowheads="1"/>
              </p:cNvSpPr>
              <p:nvPr/>
            </p:nvSpPr>
            <p:spPr bwMode="auto">
              <a:xfrm>
                <a:off x="1632" y="1867"/>
                <a:ext cx="385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sz="1000">
                    <a:latin typeface="Tahoma" pitchFamily="34" charset="0"/>
                  </a:rPr>
                  <a:t>s2</a:t>
                </a:r>
              </a:p>
            </p:txBody>
          </p:sp>
          <p:sp>
            <p:nvSpPr>
              <p:cNvPr id="22617" name="Rectangle 13"/>
              <p:cNvSpPr>
                <a:spLocks noChangeArrowheads="1"/>
              </p:cNvSpPr>
              <p:nvPr/>
            </p:nvSpPr>
            <p:spPr bwMode="auto">
              <a:xfrm>
                <a:off x="2017" y="1695"/>
                <a:ext cx="383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sz="1000">
                    <a:latin typeface="Tahoma" pitchFamily="34" charset="0"/>
                  </a:rPr>
                  <a:t>p1</a:t>
                </a:r>
              </a:p>
            </p:txBody>
          </p:sp>
          <p:sp>
            <p:nvSpPr>
              <p:cNvPr id="22618" name="Rectangle 14"/>
              <p:cNvSpPr>
                <a:spLocks noChangeArrowheads="1"/>
              </p:cNvSpPr>
              <p:nvPr/>
            </p:nvSpPr>
            <p:spPr bwMode="auto">
              <a:xfrm>
                <a:off x="1632" y="1695"/>
                <a:ext cx="385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sz="1000">
                    <a:latin typeface="Tahoma" pitchFamily="34" charset="0"/>
                  </a:rPr>
                  <a:t>s2</a:t>
                </a:r>
              </a:p>
            </p:txBody>
          </p:sp>
          <p:sp>
            <p:nvSpPr>
              <p:cNvPr id="22619" name="Rectangle 15"/>
              <p:cNvSpPr>
                <a:spLocks noChangeArrowheads="1"/>
              </p:cNvSpPr>
              <p:nvPr/>
            </p:nvSpPr>
            <p:spPr bwMode="auto">
              <a:xfrm>
                <a:off x="2017" y="1523"/>
                <a:ext cx="383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sz="1000">
                    <a:latin typeface="Tahoma" pitchFamily="34" charset="0"/>
                  </a:rPr>
                  <a:t>p4</a:t>
                </a:r>
              </a:p>
            </p:txBody>
          </p:sp>
          <p:sp>
            <p:nvSpPr>
              <p:cNvPr id="22620" name="Rectangle 16"/>
              <p:cNvSpPr>
                <a:spLocks noChangeArrowheads="1"/>
              </p:cNvSpPr>
              <p:nvPr/>
            </p:nvSpPr>
            <p:spPr bwMode="auto">
              <a:xfrm>
                <a:off x="1632" y="1523"/>
                <a:ext cx="385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sz="1000">
                    <a:latin typeface="Tahoma" pitchFamily="34" charset="0"/>
                  </a:rPr>
                  <a:t>s1</a:t>
                </a:r>
              </a:p>
            </p:txBody>
          </p:sp>
          <p:sp>
            <p:nvSpPr>
              <p:cNvPr id="22621" name="Rectangle 17"/>
              <p:cNvSpPr>
                <a:spLocks noChangeArrowheads="1"/>
              </p:cNvSpPr>
              <p:nvPr/>
            </p:nvSpPr>
            <p:spPr bwMode="auto">
              <a:xfrm>
                <a:off x="2017" y="1351"/>
                <a:ext cx="383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sz="1000">
                    <a:latin typeface="Tahoma" pitchFamily="34" charset="0"/>
                  </a:rPr>
                  <a:t>p3</a:t>
                </a:r>
              </a:p>
            </p:txBody>
          </p:sp>
          <p:sp>
            <p:nvSpPr>
              <p:cNvPr id="22622" name="Rectangle 18"/>
              <p:cNvSpPr>
                <a:spLocks noChangeArrowheads="1"/>
              </p:cNvSpPr>
              <p:nvPr/>
            </p:nvSpPr>
            <p:spPr bwMode="auto">
              <a:xfrm>
                <a:off x="1632" y="1351"/>
                <a:ext cx="385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sz="1000">
                    <a:latin typeface="Tahoma" pitchFamily="34" charset="0"/>
                  </a:rPr>
                  <a:t>s1</a:t>
                </a:r>
              </a:p>
            </p:txBody>
          </p:sp>
          <p:sp>
            <p:nvSpPr>
              <p:cNvPr id="22623" name="Rectangle 19"/>
              <p:cNvSpPr>
                <a:spLocks noChangeArrowheads="1"/>
              </p:cNvSpPr>
              <p:nvPr/>
            </p:nvSpPr>
            <p:spPr bwMode="auto">
              <a:xfrm>
                <a:off x="2017" y="1179"/>
                <a:ext cx="383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sz="1000">
                    <a:latin typeface="Tahoma" pitchFamily="34" charset="0"/>
                  </a:rPr>
                  <a:t>p2</a:t>
                </a:r>
              </a:p>
            </p:txBody>
          </p:sp>
          <p:sp>
            <p:nvSpPr>
              <p:cNvPr id="22624" name="Rectangle 20"/>
              <p:cNvSpPr>
                <a:spLocks noChangeArrowheads="1"/>
              </p:cNvSpPr>
              <p:nvPr/>
            </p:nvSpPr>
            <p:spPr bwMode="auto">
              <a:xfrm>
                <a:off x="1632" y="1179"/>
                <a:ext cx="385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sz="1000">
                    <a:latin typeface="Tahoma" pitchFamily="34" charset="0"/>
                  </a:rPr>
                  <a:t>s1</a:t>
                </a:r>
              </a:p>
            </p:txBody>
          </p:sp>
          <p:sp>
            <p:nvSpPr>
              <p:cNvPr id="22625" name="Rectangle 21"/>
              <p:cNvSpPr>
                <a:spLocks noChangeArrowheads="1"/>
              </p:cNvSpPr>
              <p:nvPr/>
            </p:nvSpPr>
            <p:spPr bwMode="auto">
              <a:xfrm>
                <a:off x="2017" y="1007"/>
                <a:ext cx="383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sz="1000">
                    <a:latin typeface="Tahoma" pitchFamily="34" charset="0"/>
                  </a:rPr>
                  <a:t>p1</a:t>
                </a:r>
              </a:p>
            </p:txBody>
          </p:sp>
          <p:sp>
            <p:nvSpPr>
              <p:cNvPr id="22626" name="Rectangle 22"/>
              <p:cNvSpPr>
                <a:spLocks noChangeArrowheads="1"/>
              </p:cNvSpPr>
              <p:nvPr/>
            </p:nvSpPr>
            <p:spPr bwMode="auto">
              <a:xfrm>
                <a:off x="1632" y="1007"/>
                <a:ext cx="385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sz="1000">
                    <a:latin typeface="Tahoma" pitchFamily="34" charset="0"/>
                  </a:rPr>
                  <a:t>s1</a:t>
                </a:r>
              </a:p>
            </p:txBody>
          </p:sp>
          <p:sp>
            <p:nvSpPr>
              <p:cNvPr id="22627" name="Rectangle 23"/>
              <p:cNvSpPr>
                <a:spLocks noChangeArrowheads="1"/>
              </p:cNvSpPr>
              <p:nvPr/>
            </p:nvSpPr>
            <p:spPr bwMode="auto">
              <a:xfrm>
                <a:off x="2017" y="816"/>
                <a:ext cx="383" cy="19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buFontTx/>
                  <a:buNone/>
                </a:pPr>
                <a:r>
                  <a:rPr lang="en-US" sz="1200" b="1">
                    <a:latin typeface="Tahoma" pitchFamily="34" charset="0"/>
                  </a:rPr>
                  <a:t>y</a:t>
                </a:r>
              </a:p>
            </p:txBody>
          </p:sp>
          <p:sp>
            <p:nvSpPr>
              <p:cNvPr id="22628" name="Rectangle 24"/>
              <p:cNvSpPr>
                <a:spLocks noChangeArrowheads="1"/>
              </p:cNvSpPr>
              <p:nvPr/>
            </p:nvSpPr>
            <p:spPr bwMode="auto">
              <a:xfrm>
                <a:off x="1632" y="816"/>
                <a:ext cx="385" cy="19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buFontTx/>
                  <a:buNone/>
                </a:pPr>
                <a:r>
                  <a:rPr lang="en-US" sz="1200" b="1"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22629" name="Line 25"/>
              <p:cNvSpPr>
                <a:spLocks noChangeShapeType="1"/>
              </p:cNvSpPr>
              <p:nvPr/>
            </p:nvSpPr>
            <p:spPr bwMode="auto">
              <a:xfrm>
                <a:off x="1632" y="816"/>
                <a:ext cx="76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30" name="Line 26"/>
              <p:cNvSpPr>
                <a:spLocks noChangeShapeType="1"/>
              </p:cNvSpPr>
              <p:nvPr/>
            </p:nvSpPr>
            <p:spPr bwMode="auto">
              <a:xfrm>
                <a:off x="1632" y="1007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31" name="Line 27"/>
              <p:cNvSpPr>
                <a:spLocks noChangeShapeType="1"/>
              </p:cNvSpPr>
              <p:nvPr/>
            </p:nvSpPr>
            <p:spPr bwMode="auto">
              <a:xfrm>
                <a:off x="1632" y="1179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32" name="Line 28"/>
              <p:cNvSpPr>
                <a:spLocks noChangeShapeType="1"/>
              </p:cNvSpPr>
              <p:nvPr/>
            </p:nvSpPr>
            <p:spPr bwMode="auto">
              <a:xfrm>
                <a:off x="1632" y="1351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33" name="Line 29"/>
              <p:cNvSpPr>
                <a:spLocks noChangeShapeType="1"/>
              </p:cNvSpPr>
              <p:nvPr/>
            </p:nvSpPr>
            <p:spPr bwMode="auto">
              <a:xfrm>
                <a:off x="1632" y="1523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34" name="Line 30"/>
              <p:cNvSpPr>
                <a:spLocks noChangeShapeType="1"/>
              </p:cNvSpPr>
              <p:nvPr/>
            </p:nvSpPr>
            <p:spPr bwMode="auto">
              <a:xfrm>
                <a:off x="1632" y="1695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35" name="Line 31"/>
              <p:cNvSpPr>
                <a:spLocks noChangeShapeType="1"/>
              </p:cNvSpPr>
              <p:nvPr/>
            </p:nvSpPr>
            <p:spPr bwMode="auto">
              <a:xfrm>
                <a:off x="1632" y="1867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36" name="Line 32"/>
              <p:cNvSpPr>
                <a:spLocks noChangeShapeType="1"/>
              </p:cNvSpPr>
              <p:nvPr/>
            </p:nvSpPr>
            <p:spPr bwMode="auto">
              <a:xfrm>
                <a:off x="1632" y="2039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37" name="Line 33"/>
              <p:cNvSpPr>
                <a:spLocks noChangeShapeType="1"/>
              </p:cNvSpPr>
              <p:nvPr/>
            </p:nvSpPr>
            <p:spPr bwMode="auto">
              <a:xfrm>
                <a:off x="1632" y="2211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38" name="Line 34"/>
              <p:cNvSpPr>
                <a:spLocks noChangeShapeType="1"/>
              </p:cNvSpPr>
              <p:nvPr/>
            </p:nvSpPr>
            <p:spPr bwMode="auto">
              <a:xfrm>
                <a:off x="1632" y="2383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39" name="Line 35"/>
              <p:cNvSpPr>
                <a:spLocks noChangeShapeType="1"/>
              </p:cNvSpPr>
              <p:nvPr/>
            </p:nvSpPr>
            <p:spPr bwMode="auto">
              <a:xfrm>
                <a:off x="1632" y="2555"/>
                <a:ext cx="76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40" name="Line 36"/>
              <p:cNvSpPr>
                <a:spLocks noChangeShapeType="1"/>
              </p:cNvSpPr>
              <p:nvPr/>
            </p:nvSpPr>
            <p:spPr bwMode="auto">
              <a:xfrm>
                <a:off x="1632" y="816"/>
                <a:ext cx="0" cy="173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41" name="Line 37"/>
              <p:cNvSpPr>
                <a:spLocks noChangeShapeType="1"/>
              </p:cNvSpPr>
              <p:nvPr/>
            </p:nvSpPr>
            <p:spPr bwMode="auto">
              <a:xfrm>
                <a:off x="2017" y="816"/>
                <a:ext cx="0" cy="17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42" name="Line 38"/>
              <p:cNvSpPr>
                <a:spLocks noChangeShapeType="1"/>
              </p:cNvSpPr>
              <p:nvPr/>
            </p:nvSpPr>
            <p:spPr bwMode="auto">
              <a:xfrm>
                <a:off x="2400" y="816"/>
                <a:ext cx="0" cy="173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2607" name="Text Box 39"/>
            <p:cNvSpPr txBox="1">
              <a:spLocks noChangeArrowheads="1"/>
            </p:cNvSpPr>
            <p:nvPr/>
          </p:nvSpPr>
          <p:spPr bwMode="auto">
            <a:xfrm>
              <a:off x="288" y="1392"/>
              <a:ext cx="1294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GB" sz="3200" b="1">
                  <a:latin typeface="Arial" charset="0"/>
                </a:rPr>
                <a:t></a:t>
              </a:r>
              <a:r>
                <a:rPr kumimoji="0" lang="en-GB" b="1" baseline="-25000">
                  <a:latin typeface="Arial" charset="0"/>
                </a:rPr>
                <a:t>x</a:t>
              </a:r>
              <a:r>
                <a:rPr kumimoji="0" lang="en-GB" sz="3200" b="1">
                  <a:latin typeface="Arial" charset="0"/>
                </a:rPr>
                <a:t>(A) = </a:t>
              </a:r>
              <a:r>
                <a:rPr kumimoji="0" lang="en-GB" sz="3200" b="1" baseline="-25000">
                  <a:latin typeface="Arial" charset="0"/>
                </a:rPr>
                <a:t>x</a:t>
              </a:r>
              <a:r>
                <a:rPr kumimoji="0" lang="en-GB" sz="3200" b="1">
                  <a:latin typeface="Arial" charset="0"/>
                </a:rPr>
                <a:t>(</a:t>
              </a:r>
              <a:endParaRPr kumimoji="0" lang="en-US" sz="3200" b="1">
                <a:latin typeface="Arial" charset="0"/>
              </a:endParaRPr>
            </a:p>
          </p:txBody>
        </p:sp>
        <p:sp>
          <p:nvSpPr>
            <p:cNvPr id="22608" name="Text Box 40"/>
            <p:cNvSpPr txBox="1">
              <a:spLocks noChangeArrowheads="1"/>
            </p:cNvSpPr>
            <p:nvPr/>
          </p:nvSpPr>
          <p:spPr bwMode="auto">
            <a:xfrm>
              <a:off x="2458" y="1392"/>
              <a:ext cx="42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GB" sz="3200" b="1">
                  <a:latin typeface="Arial" charset="0"/>
                </a:rPr>
                <a:t>)</a:t>
              </a:r>
              <a:r>
                <a:rPr kumimoji="0" lang="en-GB" sz="3200">
                  <a:latin typeface="Arial" charset="0"/>
                </a:rPr>
                <a:t> </a:t>
              </a:r>
              <a:r>
                <a:rPr kumimoji="0" lang="en-GB" sz="3200" b="1">
                  <a:latin typeface="Arial" charset="0"/>
                </a:rPr>
                <a:t>=</a:t>
              </a:r>
              <a:endParaRPr kumimoji="0" lang="en-US" sz="3200" b="1">
                <a:latin typeface="Arial" charset="0"/>
              </a:endParaRPr>
            </a:p>
          </p:txBody>
        </p:sp>
      </p:grpSp>
      <p:graphicFrame>
        <p:nvGraphicFramePr>
          <p:cNvPr id="271401" name="Group 41"/>
          <p:cNvGraphicFramePr>
            <a:graphicFrameLocks noGrp="1"/>
          </p:cNvGraphicFramePr>
          <p:nvPr/>
        </p:nvGraphicFramePr>
        <p:xfrm>
          <a:off x="4648200" y="2286000"/>
          <a:ext cx="611188" cy="1395413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1415" name="Rectangle 55"/>
          <p:cNvSpPr>
            <a:spLocks noChangeArrowheads="1"/>
          </p:cNvSpPr>
          <p:nvPr/>
        </p:nvSpPr>
        <p:spPr bwMode="auto">
          <a:xfrm>
            <a:off x="2098675" y="4672013"/>
            <a:ext cx="2192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GB" sz="3200" b="1">
                <a:latin typeface="Arial" charset="0"/>
              </a:rPr>
              <a:t></a:t>
            </a:r>
            <a:r>
              <a:rPr kumimoji="0" lang="en-GB" sz="3200" b="1" baseline="-25000">
                <a:latin typeface="Arial" charset="0"/>
              </a:rPr>
              <a:t>x</a:t>
            </a:r>
            <a:r>
              <a:rPr kumimoji="0" lang="en-GB" sz="3200" b="1">
                <a:latin typeface="Arial" charset="0"/>
              </a:rPr>
              <a:t>(A) </a:t>
            </a:r>
            <a:r>
              <a:rPr kumimoji="0" lang="en-US" sz="3200">
                <a:latin typeface="Arial" charset="0"/>
                <a:cs typeface="Arial" charset="0"/>
              </a:rPr>
              <a:t>×</a:t>
            </a:r>
            <a:r>
              <a:rPr kumimoji="0" lang="en-US" sz="3200" b="1">
                <a:latin typeface="Arial" charset="0"/>
                <a:cs typeface="Arial" charset="0"/>
              </a:rPr>
              <a:t> B </a:t>
            </a:r>
            <a:r>
              <a:rPr kumimoji="0" lang="en-GB" sz="3200" b="1">
                <a:latin typeface="Arial" charset="0"/>
              </a:rPr>
              <a:t>=</a:t>
            </a:r>
            <a:endParaRPr kumimoji="0" lang="en-US" sz="3200" b="1">
              <a:latin typeface="Arial" charset="0"/>
            </a:endParaRPr>
          </a:p>
        </p:txBody>
      </p:sp>
      <p:graphicFrame>
        <p:nvGraphicFramePr>
          <p:cNvPr id="271416" name="Group 56"/>
          <p:cNvGraphicFramePr>
            <a:graphicFrameLocks noGrp="1"/>
          </p:cNvGraphicFramePr>
          <p:nvPr/>
        </p:nvGraphicFramePr>
        <p:xfrm>
          <a:off x="4384675" y="4389438"/>
          <a:ext cx="611188" cy="1395413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1430" name="Rectangle 70"/>
          <p:cNvSpPr>
            <a:spLocks noChangeArrowheads="1"/>
          </p:cNvSpPr>
          <p:nvPr/>
        </p:nvSpPr>
        <p:spPr bwMode="auto">
          <a:xfrm>
            <a:off x="5105400" y="47244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sz="3200" b="1">
                <a:latin typeface="Arial" charset="0"/>
                <a:cs typeface="Arial" charset="0"/>
              </a:rPr>
              <a:t>×</a:t>
            </a:r>
            <a:endParaRPr kumimoji="0" lang="en-US" sz="3200" b="1">
              <a:latin typeface="Arial" charset="0"/>
            </a:endParaRPr>
          </a:p>
        </p:txBody>
      </p: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5573713" y="4667250"/>
            <a:ext cx="533400" cy="819150"/>
            <a:chOff x="2832" y="2304"/>
            <a:chExt cx="336" cy="516"/>
          </a:xfrm>
        </p:grpSpPr>
        <p:sp>
          <p:nvSpPr>
            <p:cNvPr id="22597" name="Rectangle 72"/>
            <p:cNvSpPr>
              <a:spLocks noChangeArrowheads="1"/>
            </p:cNvSpPr>
            <p:nvPr/>
          </p:nvSpPr>
          <p:spPr bwMode="auto">
            <a:xfrm>
              <a:off x="2832" y="2648"/>
              <a:ext cx="336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Tx/>
                <a:buNone/>
              </a:pPr>
              <a:r>
                <a:rPr lang="en-US" sz="1000">
                  <a:latin typeface="Tahoma" pitchFamily="34" charset="0"/>
                </a:rPr>
                <a:t>p4</a:t>
              </a:r>
            </a:p>
          </p:txBody>
        </p:sp>
        <p:sp>
          <p:nvSpPr>
            <p:cNvPr id="22598" name="Rectangle 73"/>
            <p:cNvSpPr>
              <a:spLocks noChangeArrowheads="1"/>
            </p:cNvSpPr>
            <p:nvPr/>
          </p:nvSpPr>
          <p:spPr bwMode="auto">
            <a:xfrm>
              <a:off x="2832" y="2476"/>
              <a:ext cx="336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Tx/>
                <a:buNone/>
              </a:pPr>
              <a:r>
                <a:rPr lang="en-US" sz="1000">
                  <a:latin typeface="Tahoma" pitchFamily="34" charset="0"/>
                </a:rPr>
                <a:t>p2</a:t>
              </a:r>
            </a:p>
          </p:txBody>
        </p:sp>
        <p:sp>
          <p:nvSpPr>
            <p:cNvPr id="22599" name="Rectangle 74"/>
            <p:cNvSpPr>
              <a:spLocks noChangeArrowheads="1"/>
            </p:cNvSpPr>
            <p:nvPr/>
          </p:nvSpPr>
          <p:spPr bwMode="auto">
            <a:xfrm>
              <a:off x="2832" y="2304"/>
              <a:ext cx="336" cy="17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buFontTx/>
                <a:buNone/>
              </a:pPr>
              <a:r>
                <a:rPr lang="en-US" sz="1200" b="1">
                  <a:latin typeface="Tahoma" pitchFamily="34" charset="0"/>
                </a:rPr>
                <a:t>y</a:t>
              </a:r>
            </a:p>
          </p:txBody>
        </p:sp>
        <p:sp>
          <p:nvSpPr>
            <p:cNvPr id="22600" name="Line 75"/>
            <p:cNvSpPr>
              <a:spLocks noChangeShapeType="1"/>
            </p:cNvSpPr>
            <p:nvPr/>
          </p:nvSpPr>
          <p:spPr bwMode="auto">
            <a:xfrm>
              <a:off x="2832" y="230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01" name="Line 76"/>
            <p:cNvSpPr>
              <a:spLocks noChangeShapeType="1"/>
            </p:cNvSpPr>
            <p:nvPr/>
          </p:nvSpPr>
          <p:spPr bwMode="auto">
            <a:xfrm>
              <a:off x="2832" y="24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02" name="Line 77"/>
            <p:cNvSpPr>
              <a:spLocks noChangeShapeType="1"/>
            </p:cNvSpPr>
            <p:nvPr/>
          </p:nvSpPr>
          <p:spPr bwMode="auto">
            <a:xfrm>
              <a:off x="2832" y="2820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03" name="Line 78"/>
            <p:cNvSpPr>
              <a:spLocks noChangeShapeType="1"/>
            </p:cNvSpPr>
            <p:nvPr/>
          </p:nvSpPr>
          <p:spPr bwMode="auto">
            <a:xfrm>
              <a:off x="2832" y="2304"/>
              <a:ext cx="0" cy="5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04" name="Line 79"/>
            <p:cNvSpPr>
              <a:spLocks noChangeShapeType="1"/>
            </p:cNvSpPr>
            <p:nvPr/>
          </p:nvSpPr>
          <p:spPr bwMode="auto">
            <a:xfrm>
              <a:off x="3168" y="2304"/>
              <a:ext cx="0" cy="5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05" name="Line 80"/>
            <p:cNvSpPr>
              <a:spLocks noChangeShapeType="1"/>
            </p:cNvSpPr>
            <p:nvPr/>
          </p:nvSpPr>
          <p:spPr bwMode="auto">
            <a:xfrm>
              <a:off x="2832" y="264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71441" name="Rectangle 81"/>
          <p:cNvSpPr>
            <a:spLocks noChangeArrowheads="1"/>
          </p:cNvSpPr>
          <p:nvPr/>
        </p:nvSpPr>
        <p:spPr bwMode="auto">
          <a:xfrm>
            <a:off x="6248400" y="4724400"/>
            <a:ext cx="422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sz="3200" b="1">
                <a:latin typeface="Arial" charset="0"/>
                <a:cs typeface="Arial" charset="0"/>
              </a:rPr>
              <a:t>=</a:t>
            </a:r>
            <a:endParaRPr kumimoji="0" lang="en-US" sz="3200" b="1">
              <a:latin typeface="Arial" charset="0"/>
            </a:endParaRPr>
          </a:p>
        </p:txBody>
      </p:sp>
      <p:graphicFrame>
        <p:nvGraphicFramePr>
          <p:cNvPr id="271442" name="Group 82"/>
          <p:cNvGraphicFramePr>
            <a:graphicFrameLocks noGrp="1"/>
          </p:cNvGraphicFramePr>
          <p:nvPr/>
        </p:nvGraphicFramePr>
        <p:xfrm>
          <a:off x="6746875" y="3779838"/>
          <a:ext cx="1570038" cy="2487613"/>
        </p:xfrm>
        <a:graphic>
          <a:graphicData uri="http://schemas.openxmlformats.org/drawingml/2006/table">
            <a:tbl>
              <a:tblPr/>
              <a:tblGrid>
                <a:gridCol w="785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415" grpId="0"/>
      <p:bldP spid="271430" grpId="0"/>
      <p:bldP spid="2714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7F37C26E-BA5B-4CBD-8516-BEF6C5DC2EFC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22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77888"/>
          </a:xfrm>
        </p:spPr>
        <p:txBody>
          <a:bodyPr/>
          <a:lstStyle/>
          <a:p>
            <a:pPr eaLnBrk="1" hangingPunct="1"/>
            <a:r>
              <a:rPr lang="en-US" dirty="0"/>
              <a:t>Division (Cont.)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381000" y="1277938"/>
            <a:ext cx="31511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GB" sz="3200" b="1">
                <a:latin typeface="Arial" charset="0"/>
              </a:rPr>
              <a:t>(</a:t>
            </a:r>
            <a:r>
              <a:rPr kumimoji="0" lang="en-GB" sz="3200" b="1" baseline="-25000">
                <a:latin typeface="Arial" charset="0"/>
              </a:rPr>
              <a:t>x</a:t>
            </a:r>
            <a:r>
              <a:rPr kumimoji="0" lang="en-GB" sz="3200" b="1">
                <a:latin typeface="Arial" charset="0"/>
              </a:rPr>
              <a:t>(A) </a:t>
            </a:r>
            <a:r>
              <a:rPr kumimoji="0" lang="en-US" sz="3200">
                <a:latin typeface="Arial" charset="0"/>
                <a:cs typeface="Arial" charset="0"/>
              </a:rPr>
              <a:t>×</a:t>
            </a:r>
            <a:r>
              <a:rPr kumimoji="0" lang="en-US" sz="3200" b="1">
                <a:latin typeface="Arial" charset="0"/>
                <a:cs typeface="Arial" charset="0"/>
              </a:rPr>
              <a:t> B) - A </a:t>
            </a:r>
            <a:r>
              <a:rPr kumimoji="0" lang="en-GB" sz="3200" b="1">
                <a:latin typeface="Arial" charset="0"/>
              </a:rPr>
              <a:t>=</a:t>
            </a:r>
            <a:endParaRPr kumimoji="0" lang="en-US" sz="3200" b="1">
              <a:latin typeface="Arial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2335213" y="2959100"/>
            <a:ext cx="63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sz="3200" b="1">
                <a:latin typeface="Arial" charset="0"/>
                <a:cs typeface="Arial" charset="0"/>
              </a:rPr>
              <a:t> – </a:t>
            </a:r>
            <a:endParaRPr kumimoji="0" lang="en-US" sz="3200" b="1">
              <a:latin typeface="Arial" charset="0"/>
            </a:endParaRPr>
          </a:p>
        </p:txBody>
      </p:sp>
      <p:graphicFrame>
        <p:nvGraphicFramePr>
          <p:cNvPr id="273413" name="Group 5"/>
          <p:cNvGraphicFramePr>
            <a:graphicFrameLocks noGrp="1"/>
          </p:cNvGraphicFramePr>
          <p:nvPr/>
        </p:nvGraphicFramePr>
        <p:xfrm>
          <a:off x="2971800" y="1887538"/>
          <a:ext cx="1570038" cy="2468760"/>
        </p:xfrm>
        <a:graphic>
          <a:graphicData uri="http://schemas.openxmlformats.org/drawingml/2006/table">
            <a:tbl>
              <a:tblPr/>
              <a:tblGrid>
                <a:gridCol w="785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p3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s2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s2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s3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s4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s4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593" name="Rectangle 40"/>
          <p:cNvSpPr>
            <a:spLocks noChangeArrowheads="1"/>
          </p:cNvSpPr>
          <p:nvPr/>
        </p:nvSpPr>
        <p:spPr bwMode="auto">
          <a:xfrm>
            <a:off x="4572000" y="2971800"/>
            <a:ext cx="534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sz="3200" b="1">
                <a:latin typeface="Arial" charset="0"/>
                <a:cs typeface="Arial" charset="0"/>
              </a:rPr>
              <a:t> =</a:t>
            </a:r>
            <a:endParaRPr kumimoji="0" lang="en-US" sz="3200" b="1">
              <a:latin typeface="Arial" charset="0"/>
            </a:endParaRPr>
          </a:p>
        </p:txBody>
      </p:sp>
      <p:graphicFrame>
        <p:nvGraphicFramePr>
          <p:cNvPr id="273449" name="Group 41"/>
          <p:cNvGraphicFramePr>
            <a:graphicFrameLocks noGrp="1"/>
          </p:cNvGraphicFramePr>
          <p:nvPr/>
        </p:nvGraphicFramePr>
        <p:xfrm>
          <a:off x="685800" y="2057400"/>
          <a:ext cx="1570038" cy="2247900"/>
        </p:xfrm>
        <a:graphic>
          <a:graphicData uri="http://schemas.openxmlformats.org/drawingml/2006/table">
            <a:tbl>
              <a:tblPr/>
              <a:tblGrid>
                <a:gridCol w="785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3481" name="Group 73"/>
          <p:cNvGraphicFramePr>
            <a:graphicFrameLocks noGrp="1"/>
          </p:cNvGraphicFramePr>
          <p:nvPr/>
        </p:nvGraphicFramePr>
        <p:xfrm>
          <a:off x="5287963" y="2884488"/>
          <a:ext cx="1570037" cy="762000"/>
        </p:xfrm>
        <a:graphic>
          <a:graphicData uri="http://schemas.openxmlformats.org/drawingml/2006/table">
            <a:tbl>
              <a:tblPr/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3495" name="Rectangle 87"/>
          <p:cNvSpPr>
            <a:spLocks noChangeArrowheads="1"/>
          </p:cNvSpPr>
          <p:nvPr/>
        </p:nvSpPr>
        <p:spPr bwMode="auto">
          <a:xfrm>
            <a:off x="457200" y="5029200"/>
            <a:ext cx="5099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GB" sz="3200" b="1">
                <a:latin typeface="Arial" charset="0"/>
              </a:rPr>
              <a:t></a:t>
            </a:r>
            <a:r>
              <a:rPr kumimoji="0" lang="en-GB" sz="3200" b="1" baseline="-25000">
                <a:latin typeface="Arial" charset="0"/>
              </a:rPr>
              <a:t>x</a:t>
            </a:r>
            <a:r>
              <a:rPr kumimoji="0" lang="en-GB" sz="3200" b="1">
                <a:latin typeface="Arial" charset="0"/>
              </a:rPr>
              <a:t>(A) – </a:t>
            </a:r>
            <a:r>
              <a:rPr kumimoji="0" lang="en-GB" sz="3200" b="1" baseline="-25000">
                <a:latin typeface="Arial" charset="0"/>
              </a:rPr>
              <a:t>x</a:t>
            </a:r>
            <a:r>
              <a:rPr kumimoji="0" lang="en-GB" sz="3200" b="1">
                <a:latin typeface="Arial" charset="0"/>
              </a:rPr>
              <a:t>(</a:t>
            </a:r>
            <a:r>
              <a:rPr kumimoji="0" lang="en-GB" sz="3200" b="1" baseline="-25000">
                <a:latin typeface="Arial" charset="0"/>
              </a:rPr>
              <a:t>x</a:t>
            </a:r>
            <a:r>
              <a:rPr kumimoji="0" lang="en-GB" sz="3200" b="1">
                <a:latin typeface="Arial" charset="0"/>
              </a:rPr>
              <a:t>(A) </a:t>
            </a:r>
            <a:r>
              <a:rPr kumimoji="0" lang="en-US" sz="3200">
                <a:latin typeface="Arial" charset="0"/>
                <a:cs typeface="Arial" charset="0"/>
              </a:rPr>
              <a:t>×</a:t>
            </a:r>
            <a:r>
              <a:rPr kumimoji="0" lang="en-US" sz="3200" b="1">
                <a:latin typeface="Arial" charset="0"/>
                <a:cs typeface="Arial" charset="0"/>
              </a:rPr>
              <a:t> B) – A) </a:t>
            </a:r>
            <a:r>
              <a:rPr kumimoji="0" lang="en-GB" sz="3200" b="1">
                <a:latin typeface="Arial" charset="0"/>
              </a:rPr>
              <a:t>=</a:t>
            </a:r>
            <a:endParaRPr kumimoji="0" lang="en-US" sz="3200" b="1">
              <a:latin typeface="Arial" charset="0"/>
            </a:endParaRPr>
          </a:p>
        </p:txBody>
      </p:sp>
      <p:graphicFrame>
        <p:nvGraphicFramePr>
          <p:cNvPr id="273496" name="Group 88"/>
          <p:cNvGraphicFramePr>
            <a:graphicFrameLocks noGrp="1"/>
          </p:cNvGraphicFramePr>
          <p:nvPr/>
        </p:nvGraphicFramePr>
        <p:xfrm>
          <a:off x="5638800" y="4800600"/>
          <a:ext cx="611188" cy="1395413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3510" name="Rectangle 102"/>
          <p:cNvSpPr>
            <a:spLocks noChangeArrowheads="1"/>
          </p:cNvSpPr>
          <p:nvPr/>
        </p:nvSpPr>
        <p:spPr bwMode="auto">
          <a:xfrm>
            <a:off x="6223000" y="5029200"/>
            <a:ext cx="63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sz="3200" b="1">
                <a:latin typeface="Arial" charset="0"/>
                <a:cs typeface="Arial" charset="0"/>
              </a:rPr>
              <a:t> – </a:t>
            </a:r>
            <a:endParaRPr kumimoji="0" lang="en-US" sz="3200" b="1">
              <a:latin typeface="Arial" charset="0"/>
            </a:endParaRPr>
          </a:p>
        </p:txBody>
      </p:sp>
      <p:sp>
        <p:nvSpPr>
          <p:cNvPr id="273511" name="Rectangle 103"/>
          <p:cNvSpPr>
            <a:spLocks noChangeArrowheads="1"/>
          </p:cNvSpPr>
          <p:nvPr/>
        </p:nvSpPr>
        <p:spPr bwMode="auto">
          <a:xfrm>
            <a:off x="7543800" y="5105400"/>
            <a:ext cx="534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sz="3200" b="1">
                <a:latin typeface="Arial" charset="0"/>
                <a:cs typeface="Arial" charset="0"/>
              </a:rPr>
              <a:t> =</a:t>
            </a:r>
            <a:endParaRPr kumimoji="0" lang="en-US" sz="3200" b="1">
              <a:latin typeface="Arial" charset="0"/>
            </a:endParaRPr>
          </a:p>
        </p:txBody>
      </p:sp>
      <p:graphicFrame>
        <p:nvGraphicFramePr>
          <p:cNvPr id="273512" name="Group 104"/>
          <p:cNvGraphicFramePr>
            <a:graphicFrameLocks noGrp="1"/>
          </p:cNvGraphicFramePr>
          <p:nvPr/>
        </p:nvGraphicFramePr>
        <p:xfrm>
          <a:off x="6858000" y="4953000"/>
          <a:ext cx="611188" cy="849313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3522" name="Group 114"/>
          <p:cNvGraphicFramePr>
            <a:graphicFrameLocks noGrp="1"/>
          </p:cNvGraphicFramePr>
          <p:nvPr/>
        </p:nvGraphicFramePr>
        <p:xfrm>
          <a:off x="8077200" y="4953000"/>
          <a:ext cx="611188" cy="849313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95" grpId="0"/>
      <p:bldP spid="273510" grpId="0"/>
      <p:bldP spid="2735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2B278F1C-DD2D-4658-BF38-E637D4F48558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23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Trebuchet MS" panose="020B0603020202020204" pitchFamily="34" charset="0"/>
              </a:rPr>
              <a:t>Example Division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193088" cy="11318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solidFill>
                  <a:srgbClr val="FF3300"/>
                </a:solidFill>
              </a:rPr>
              <a:t>Find the Employment numbers of the pilots who can fly </a:t>
            </a:r>
            <a:r>
              <a:rPr lang="en-US" sz="2000" b="1" dirty="0">
                <a:solidFill>
                  <a:srgbClr val="FF3300"/>
                </a:solidFill>
              </a:rPr>
              <a:t>all</a:t>
            </a:r>
            <a:r>
              <a:rPr lang="en-US" sz="2000" dirty="0">
                <a:solidFill>
                  <a:srgbClr val="FF3300"/>
                </a:solidFill>
              </a:rPr>
              <a:t> MD planes</a:t>
            </a:r>
          </a:p>
          <a:p>
            <a:pPr eaLnBrk="1" hangingPunct="1">
              <a:buFontTx/>
              <a:buNone/>
            </a:pPr>
            <a:r>
              <a:rPr lang="en-US" sz="2000" dirty="0" err="1">
                <a:cs typeface="Arial" charset="0"/>
                <a:sym typeface="Symbol" pitchFamily="18" charset="2"/>
              </a:rPr>
              <a:t>Can_Fly</a:t>
            </a:r>
            <a:r>
              <a:rPr lang="en-US" sz="2000" dirty="0">
                <a:cs typeface="Arial" charset="0"/>
                <a:sym typeface="Symbol" pitchFamily="18" charset="2"/>
              </a:rPr>
              <a:t> </a:t>
            </a:r>
            <a:r>
              <a:rPr lang="en-US" sz="2000" b="1" dirty="0">
                <a:cs typeface="Arial" charset="0"/>
                <a:sym typeface="Symbol" pitchFamily="18" charset="2"/>
              </a:rPr>
              <a:t>/</a:t>
            </a:r>
            <a:r>
              <a:rPr lang="en-US" sz="2000" dirty="0">
                <a:cs typeface="Arial" charset="0"/>
                <a:sym typeface="Symbol" pitchFamily="18" charset="2"/>
              </a:rPr>
              <a:t> </a:t>
            </a:r>
            <a:r>
              <a:rPr lang="en-US" sz="2000" baseline="-25000" dirty="0" err="1">
                <a:cs typeface="Arial" charset="0"/>
                <a:sym typeface="Symbol" pitchFamily="18" charset="2"/>
              </a:rPr>
              <a:t>Model_No</a:t>
            </a:r>
            <a:r>
              <a:rPr lang="en-US" sz="2000" dirty="0">
                <a:cs typeface="Arial" charset="0"/>
                <a:sym typeface="Symbol" pitchFamily="18" charset="2"/>
              </a:rPr>
              <a:t>(</a:t>
            </a:r>
            <a:r>
              <a:rPr lang="en-US" sz="2000" baseline="-25000" dirty="0">
                <a:cs typeface="Arial" charset="0"/>
                <a:sym typeface="Symbol" pitchFamily="18" charset="2"/>
              </a:rPr>
              <a:t>Maker=</a:t>
            </a:r>
            <a:r>
              <a:rPr lang="en-US" sz="2000" baseline="-25000" dirty="0">
                <a:latin typeface="Arial" charset="0"/>
                <a:cs typeface="Arial" charset="0"/>
                <a:sym typeface="Symbol" pitchFamily="18" charset="2"/>
              </a:rPr>
              <a:t>‘</a:t>
            </a:r>
            <a:r>
              <a:rPr lang="en-US" sz="2000" baseline="-25000" dirty="0" err="1">
                <a:cs typeface="Arial" charset="0"/>
                <a:sym typeface="Symbol" pitchFamily="18" charset="2"/>
              </a:rPr>
              <a:t>MD</a:t>
            </a:r>
            <a:r>
              <a:rPr lang="en-US" sz="2000" baseline="-25000" dirty="0" err="1">
                <a:latin typeface="Arial" charset="0"/>
                <a:cs typeface="Arial" charset="0"/>
                <a:sym typeface="Symbol" pitchFamily="18" charset="2"/>
              </a:rPr>
              <a:t>’</a:t>
            </a:r>
            <a:r>
              <a:rPr lang="en-US" sz="2000" dirty="0" err="1">
                <a:cs typeface="Arial" charset="0"/>
                <a:sym typeface="Symbol" pitchFamily="18" charset="2"/>
              </a:rPr>
              <a:t>Plane</a:t>
            </a:r>
            <a:r>
              <a:rPr lang="en-US" sz="2000" dirty="0">
                <a:cs typeface="Arial" charset="0"/>
                <a:sym typeface="Symbol" pitchFamily="18" charset="2"/>
              </a:rPr>
              <a:t>)</a:t>
            </a:r>
            <a:endParaRPr lang="el-GR" sz="2000" dirty="0">
              <a:cs typeface="Arial" charset="0"/>
              <a:sym typeface="Symbol" pitchFamily="18" charset="2"/>
            </a:endParaRPr>
          </a:p>
        </p:txBody>
      </p:sp>
      <p:graphicFrame>
        <p:nvGraphicFramePr>
          <p:cNvPr id="275461" name="Group 5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929498545"/>
              </p:ext>
            </p:extLst>
          </p:nvPr>
        </p:nvGraphicFramePr>
        <p:xfrm>
          <a:off x="6477000" y="4191000"/>
          <a:ext cx="1263650" cy="728663"/>
        </p:xfrm>
        <a:graphic>
          <a:graphicData uri="http://schemas.openxmlformats.org/drawingml/2006/table">
            <a:tbl>
              <a:tblPr/>
              <a:tblGrid>
                <a:gridCol w="126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Emp_No</a:t>
                      </a:r>
                      <a:endParaRPr kumimoji="1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4589" name="Group 13"/>
          <p:cNvGrpSpPr>
            <a:grpSpLocks/>
          </p:cNvGrpSpPr>
          <p:nvPr/>
        </p:nvGrpSpPr>
        <p:grpSpPr bwMode="auto">
          <a:xfrm>
            <a:off x="1384300" y="2743200"/>
            <a:ext cx="1879600" cy="2835275"/>
            <a:chOff x="-3" y="-3"/>
            <a:chExt cx="944" cy="1546"/>
          </a:xfrm>
        </p:grpSpPr>
        <p:grpSp>
          <p:nvGrpSpPr>
            <p:cNvPr id="24665" name="Group 14"/>
            <p:cNvGrpSpPr>
              <a:grpSpLocks/>
            </p:cNvGrpSpPr>
            <p:nvPr/>
          </p:nvGrpSpPr>
          <p:grpSpPr bwMode="auto">
            <a:xfrm>
              <a:off x="0" y="0"/>
              <a:ext cx="938" cy="1540"/>
              <a:chOff x="0" y="0"/>
              <a:chExt cx="938" cy="1540"/>
            </a:xfrm>
          </p:grpSpPr>
          <p:grpSp>
            <p:nvGrpSpPr>
              <p:cNvPr id="24667" name="Group 15"/>
              <p:cNvGrpSpPr>
                <a:grpSpLocks/>
              </p:cNvGrpSpPr>
              <p:nvPr/>
            </p:nvGrpSpPr>
            <p:grpSpPr bwMode="auto">
              <a:xfrm>
                <a:off x="0" y="0"/>
                <a:ext cx="440" cy="154"/>
                <a:chOff x="0" y="0"/>
                <a:chExt cx="440" cy="154"/>
              </a:xfrm>
            </p:grpSpPr>
            <p:sp>
              <p:nvSpPr>
                <p:cNvPr id="24727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40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24728" name="Group 1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40" cy="154"/>
                  <a:chOff x="0" y="0"/>
                  <a:chExt cx="440" cy="154"/>
                </a:xfrm>
              </p:grpSpPr>
              <p:sp>
                <p:nvSpPr>
                  <p:cNvPr id="24729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4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 dirty="0" err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Emp_No</a:t>
                    </a:r>
                    <a:endParaRPr kumimoji="0" lang="en-GB" sz="1200" dirty="0"/>
                  </a:p>
                </p:txBody>
              </p:sp>
              <p:sp>
                <p:nvSpPr>
                  <p:cNvPr id="24730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40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4668" name="Group 20"/>
              <p:cNvGrpSpPr>
                <a:grpSpLocks/>
              </p:cNvGrpSpPr>
              <p:nvPr/>
            </p:nvGrpSpPr>
            <p:grpSpPr bwMode="auto">
              <a:xfrm>
                <a:off x="440" y="0"/>
                <a:ext cx="498" cy="154"/>
                <a:chOff x="440" y="0"/>
                <a:chExt cx="498" cy="154"/>
              </a:xfrm>
            </p:grpSpPr>
            <p:sp>
              <p:nvSpPr>
                <p:cNvPr id="24723" name="Rectangle 21"/>
                <p:cNvSpPr>
                  <a:spLocks noChangeArrowheads="1"/>
                </p:cNvSpPr>
                <p:nvPr/>
              </p:nvSpPr>
              <p:spPr bwMode="auto">
                <a:xfrm>
                  <a:off x="440" y="0"/>
                  <a:ext cx="49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24724" name="Group 22"/>
                <p:cNvGrpSpPr>
                  <a:grpSpLocks/>
                </p:cNvGrpSpPr>
                <p:nvPr/>
              </p:nvGrpSpPr>
              <p:grpSpPr bwMode="auto">
                <a:xfrm>
                  <a:off x="440" y="0"/>
                  <a:ext cx="498" cy="154"/>
                  <a:chOff x="440" y="0"/>
                  <a:chExt cx="498" cy="154"/>
                </a:xfrm>
              </p:grpSpPr>
              <p:sp>
                <p:nvSpPr>
                  <p:cNvPr id="24725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440" y="0"/>
                    <a:ext cx="4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Model_No</a:t>
                    </a:r>
                    <a:endParaRPr kumimoji="0" lang="en-GB" sz="1200"/>
                  </a:p>
                </p:txBody>
              </p:sp>
              <p:sp>
                <p:nvSpPr>
                  <p:cNvPr id="24726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440" y="0"/>
                    <a:ext cx="4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4669" name="Group 25"/>
              <p:cNvGrpSpPr>
                <a:grpSpLocks/>
              </p:cNvGrpSpPr>
              <p:nvPr/>
            </p:nvGrpSpPr>
            <p:grpSpPr bwMode="auto">
              <a:xfrm>
                <a:off x="0" y="154"/>
                <a:ext cx="440" cy="154"/>
                <a:chOff x="0" y="154"/>
                <a:chExt cx="440" cy="154"/>
              </a:xfrm>
            </p:grpSpPr>
            <p:sp>
              <p:nvSpPr>
                <p:cNvPr id="24721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1001</a:t>
                  </a:r>
                  <a:endParaRPr kumimoji="0" lang="en-GB" sz="1200"/>
                </a:p>
              </p:txBody>
            </p:sp>
            <p:sp>
              <p:nvSpPr>
                <p:cNvPr id="24722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70" name="Group 28"/>
              <p:cNvGrpSpPr>
                <a:grpSpLocks/>
              </p:cNvGrpSpPr>
              <p:nvPr/>
            </p:nvGrpSpPr>
            <p:grpSpPr bwMode="auto">
              <a:xfrm>
                <a:off x="440" y="154"/>
                <a:ext cx="498" cy="154"/>
                <a:chOff x="440" y="154"/>
                <a:chExt cx="498" cy="154"/>
              </a:xfrm>
            </p:grpSpPr>
            <p:sp>
              <p:nvSpPr>
                <p:cNvPr id="24719" name="Rectangle 29"/>
                <p:cNvSpPr>
                  <a:spLocks noChangeArrowheads="1"/>
                </p:cNvSpPr>
                <p:nvPr/>
              </p:nvSpPr>
              <p:spPr bwMode="auto">
                <a:xfrm>
                  <a:off x="440" y="15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B747</a:t>
                  </a:r>
                  <a:endParaRPr kumimoji="0" lang="en-GB" sz="1200" dirty="0"/>
                </a:p>
              </p:txBody>
            </p:sp>
            <p:sp>
              <p:nvSpPr>
                <p:cNvPr id="24720" name="Rectangle 30"/>
                <p:cNvSpPr>
                  <a:spLocks noChangeArrowheads="1"/>
                </p:cNvSpPr>
                <p:nvPr/>
              </p:nvSpPr>
              <p:spPr bwMode="auto">
                <a:xfrm>
                  <a:off x="440" y="15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71" name="Group 31"/>
              <p:cNvGrpSpPr>
                <a:grpSpLocks/>
              </p:cNvGrpSpPr>
              <p:nvPr/>
            </p:nvGrpSpPr>
            <p:grpSpPr bwMode="auto">
              <a:xfrm>
                <a:off x="0" y="308"/>
                <a:ext cx="440" cy="154"/>
                <a:chOff x="0" y="308"/>
                <a:chExt cx="440" cy="154"/>
              </a:xfrm>
            </p:grpSpPr>
            <p:sp>
              <p:nvSpPr>
                <p:cNvPr id="24717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1001</a:t>
                  </a:r>
                  <a:endParaRPr kumimoji="0" lang="en-GB" sz="1200"/>
                </a:p>
              </p:txBody>
            </p:sp>
            <p:sp>
              <p:nvSpPr>
                <p:cNvPr id="24718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72" name="Group 34"/>
              <p:cNvGrpSpPr>
                <a:grpSpLocks/>
              </p:cNvGrpSpPr>
              <p:nvPr/>
            </p:nvGrpSpPr>
            <p:grpSpPr bwMode="auto">
              <a:xfrm>
                <a:off x="440" y="308"/>
                <a:ext cx="498" cy="154"/>
                <a:chOff x="440" y="308"/>
                <a:chExt cx="498" cy="154"/>
              </a:xfrm>
            </p:grpSpPr>
            <p:sp>
              <p:nvSpPr>
                <p:cNvPr id="24715" name="Rectangle 35"/>
                <p:cNvSpPr>
                  <a:spLocks noChangeArrowheads="1"/>
                </p:cNvSpPr>
                <p:nvPr/>
              </p:nvSpPr>
              <p:spPr bwMode="auto">
                <a:xfrm>
                  <a:off x="440" y="30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DC10</a:t>
                  </a:r>
                  <a:endParaRPr kumimoji="0" lang="en-GB" sz="1200" dirty="0"/>
                </a:p>
              </p:txBody>
            </p:sp>
            <p:sp>
              <p:nvSpPr>
                <p:cNvPr id="24716" name="Rectangle 36"/>
                <p:cNvSpPr>
                  <a:spLocks noChangeArrowheads="1"/>
                </p:cNvSpPr>
                <p:nvPr/>
              </p:nvSpPr>
              <p:spPr bwMode="auto">
                <a:xfrm>
                  <a:off x="440" y="30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73" name="Group 37"/>
              <p:cNvGrpSpPr>
                <a:grpSpLocks/>
              </p:cNvGrpSpPr>
              <p:nvPr/>
            </p:nvGrpSpPr>
            <p:grpSpPr bwMode="auto">
              <a:xfrm>
                <a:off x="0" y="462"/>
                <a:ext cx="440" cy="154"/>
                <a:chOff x="0" y="462"/>
                <a:chExt cx="440" cy="154"/>
              </a:xfrm>
            </p:grpSpPr>
            <p:sp>
              <p:nvSpPr>
                <p:cNvPr id="24713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1002</a:t>
                  </a:r>
                  <a:endParaRPr kumimoji="0" lang="en-GB" sz="1200" dirty="0"/>
                </a:p>
              </p:txBody>
            </p:sp>
            <p:sp>
              <p:nvSpPr>
                <p:cNvPr id="24714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74" name="Group 40"/>
              <p:cNvGrpSpPr>
                <a:grpSpLocks/>
              </p:cNvGrpSpPr>
              <p:nvPr/>
            </p:nvGrpSpPr>
            <p:grpSpPr bwMode="auto">
              <a:xfrm>
                <a:off x="440" y="462"/>
                <a:ext cx="498" cy="154"/>
                <a:chOff x="440" y="462"/>
                <a:chExt cx="498" cy="154"/>
              </a:xfrm>
            </p:grpSpPr>
            <p:sp>
              <p:nvSpPr>
                <p:cNvPr id="24711" name="Rectangle 41"/>
                <p:cNvSpPr>
                  <a:spLocks noChangeArrowheads="1"/>
                </p:cNvSpPr>
                <p:nvPr/>
              </p:nvSpPr>
              <p:spPr bwMode="auto">
                <a:xfrm>
                  <a:off x="440" y="46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A320</a:t>
                  </a:r>
                  <a:endParaRPr kumimoji="0" lang="en-GB" sz="1200" dirty="0"/>
                </a:p>
              </p:txBody>
            </p:sp>
            <p:sp>
              <p:nvSpPr>
                <p:cNvPr id="24712" name="Rectangle 42"/>
                <p:cNvSpPr>
                  <a:spLocks noChangeArrowheads="1"/>
                </p:cNvSpPr>
                <p:nvPr/>
              </p:nvSpPr>
              <p:spPr bwMode="auto">
                <a:xfrm>
                  <a:off x="440" y="46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75" name="Group 43"/>
              <p:cNvGrpSpPr>
                <a:grpSpLocks/>
              </p:cNvGrpSpPr>
              <p:nvPr/>
            </p:nvGrpSpPr>
            <p:grpSpPr bwMode="auto">
              <a:xfrm>
                <a:off x="0" y="616"/>
                <a:ext cx="440" cy="154"/>
                <a:chOff x="0" y="616"/>
                <a:chExt cx="440" cy="154"/>
              </a:xfrm>
            </p:grpSpPr>
            <p:sp>
              <p:nvSpPr>
                <p:cNvPr id="24709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1002</a:t>
                  </a:r>
                  <a:endParaRPr kumimoji="0" lang="en-GB" sz="1200"/>
                </a:p>
              </p:txBody>
            </p:sp>
            <p:sp>
              <p:nvSpPr>
                <p:cNvPr id="24710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76" name="Group 46"/>
              <p:cNvGrpSpPr>
                <a:grpSpLocks/>
              </p:cNvGrpSpPr>
              <p:nvPr/>
            </p:nvGrpSpPr>
            <p:grpSpPr bwMode="auto">
              <a:xfrm>
                <a:off x="440" y="616"/>
                <a:ext cx="498" cy="154"/>
                <a:chOff x="440" y="616"/>
                <a:chExt cx="498" cy="154"/>
              </a:xfrm>
            </p:grpSpPr>
            <p:sp>
              <p:nvSpPr>
                <p:cNvPr id="24707" name="Rectangle 47"/>
                <p:cNvSpPr>
                  <a:spLocks noChangeArrowheads="1"/>
                </p:cNvSpPr>
                <p:nvPr/>
              </p:nvSpPr>
              <p:spPr bwMode="auto">
                <a:xfrm>
                  <a:off x="440" y="61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A340</a:t>
                  </a:r>
                  <a:endParaRPr kumimoji="0" lang="en-GB" sz="1200" dirty="0"/>
                </a:p>
              </p:txBody>
            </p:sp>
            <p:sp>
              <p:nvSpPr>
                <p:cNvPr id="24708" name="Rectangle 48"/>
                <p:cNvSpPr>
                  <a:spLocks noChangeArrowheads="1"/>
                </p:cNvSpPr>
                <p:nvPr/>
              </p:nvSpPr>
              <p:spPr bwMode="auto">
                <a:xfrm>
                  <a:off x="440" y="61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77" name="Group 49"/>
              <p:cNvGrpSpPr>
                <a:grpSpLocks/>
              </p:cNvGrpSpPr>
              <p:nvPr/>
            </p:nvGrpSpPr>
            <p:grpSpPr bwMode="auto">
              <a:xfrm>
                <a:off x="0" y="770"/>
                <a:ext cx="440" cy="154"/>
                <a:chOff x="0" y="770"/>
                <a:chExt cx="440" cy="154"/>
              </a:xfrm>
            </p:grpSpPr>
            <p:sp>
              <p:nvSpPr>
                <p:cNvPr id="24705" name="Rectangle 50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1002</a:t>
                  </a:r>
                  <a:endParaRPr kumimoji="0" lang="en-GB" sz="1200"/>
                </a:p>
              </p:txBody>
            </p:sp>
            <p:sp>
              <p:nvSpPr>
                <p:cNvPr id="24706" name="Rectangle 51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78" name="Group 52"/>
              <p:cNvGrpSpPr>
                <a:grpSpLocks/>
              </p:cNvGrpSpPr>
              <p:nvPr/>
            </p:nvGrpSpPr>
            <p:grpSpPr bwMode="auto">
              <a:xfrm>
                <a:off x="440" y="770"/>
                <a:ext cx="498" cy="154"/>
                <a:chOff x="440" y="770"/>
                <a:chExt cx="498" cy="154"/>
              </a:xfrm>
            </p:grpSpPr>
            <p:sp>
              <p:nvSpPr>
                <p:cNvPr id="24703" name="Rectangle 53"/>
                <p:cNvSpPr>
                  <a:spLocks noChangeArrowheads="1"/>
                </p:cNvSpPr>
                <p:nvPr/>
              </p:nvSpPr>
              <p:spPr bwMode="auto">
                <a:xfrm>
                  <a:off x="440" y="770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B757</a:t>
                  </a:r>
                  <a:endParaRPr kumimoji="0" lang="en-GB" sz="1200" dirty="0"/>
                </a:p>
              </p:txBody>
            </p:sp>
            <p:sp>
              <p:nvSpPr>
                <p:cNvPr id="24704" name="Rectangle 54"/>
                <p:cNvSpPr>
                  <a:spLocks noChangeArrowheads="1"/>
                </p:cNvSpPr>
                <p:nvPr/>
              </p:nvSpPr>
              <p:spPr bwMode="auto">
                <a:xfrm>
                  <a:off x="440" y="770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79" name="Group 55"/>
              <p:cNvGrpSpPr>
                <a:grpSpLocks/>
              </p:cNvGrpSpPr>
              <p:nvPr/>
            </p:nvGrpSpPr>
            <p:grpSpPr bwMode="auto">
              <a:xfrm>
                <a:off x="0" y="924"/>
                <a:ext cx="440" cy="154"/>
                <a:chOff x="0" y="924"/>
                <a:chExt cx="440" cy="154"/>
              </a:xfrm>
            </p:grpSpPr>
            <p:sp>
              <p:nvSpPr>
                <p:cNvPr id="24701" name="Rectangle 56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1002</a:t>
                  </a:r>
                  <a:endParaRPr kumimoji="0" lang="en-GB" sz="1200"/>
                </a:p>
              </p:txBody>
            </p:sp>
            <p:sp>
              <p:nvSpPr>
                <p:cNvPr id="24702" name="Rectangle 57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80" name="Group 58"/>
              <p:cNvGrpSpPr>
                <a:grpSpLocks/>
              </p:cNvGrpSpPr>
              <p:nvPr/>
            </p:nvGrpSpPr>
            <p:grpSpPr bwMode="auto">
              <a:xfrm>
                <a:off x="440" y="924"/>
                <a:ext cx="498" cy="154"/>
                <a:chOff x="440" y="924"/>
                <a:chExt cx="498" cy="154"/>
              </a:xfrm>
            </p:grpSpPr>
            <p:sp>
              <p:nvSpPr>
                <p:cNvPr id="24699" name="Rectangle 59"/>
                <p:cNvSpPr>
                  <a:spLocks noChangeArrowheads="1"/>
                </p:cNvSpPr>
                <p:nvPr/>
              </p:nvSpPr>
              <p:spPr bwMode="auto">
                <a:xfrm>
                  <a:off x="440" y="92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 dirty="0"/>
                </a:p>
              </p:txBody>
            </p:sp>
            <p:sp>
              <p:nvSpPr>
                <p:cNvPr id="24700" name="Rectangle 60"/>
                <p:cNvSpPr>
                  <a:spLocks noChangeArrowheads="1"/>
                </p:cNvSpPr>
                <p:nvPr/>
              </p:nvSpPr>
              <p:spPr bwMode="auto">
                <a:xfrm>
                  <a:off x="440" y="92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81" name="Group 61"/>
              <p:cNvGrpSpPr>
                <a:grpSpLocks/>
              </p:cNvGrpSpPr>
              <p:nvPr/>
            </p:nvGrpSpPr>
            <p:grpSpPr bwMode="auto">
              <a:xfrm>
                <a:off x="0" y="1078"/>
                <a:ext cx="440" cy="154"/>
                <a:chOff x="0" y="1078"/>
                <a:chExt cx="440" cy="154"/>
              </a:xfrm>
            </p:grpSpPr>
            <p:sp>
              <p:nvSpPr>
                <p:cNvPr id="24697" name="Rectangle 62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1003</a:t>
                  </a:r>
                  <a:endParaRPr kumimoji="0" lang="en-GB" sz="1200" dirty="0"/>
                </a:p>
              </p:txBody>
            </p:sp>
            <p:sp>
              <p:nvSpPr>
                <p:cNvPr id="24698" name="Rectangle 63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82" name="Group 64"/>
              <p:cNvGrpSpPr>
                <a:grpSpLocks/>
              </p:cNvGrpSpPr>
              <p:nvPr/>
            </p:nvGrpSpPr>
            <p:grpSpPr bwMode="auto">
              <a:xfrm>
                <a:off x="440" y="1078"/>
                <a:ext cx="498" cy="154"/>
                <a:chOff x="440" y="1078"/>
                <a:chExt cx="498" cy="154"/>
              </a:xfrm>
            </p:grpSpPr>
            <p:sp>
              <p:nvSpPr>
                <p:cNvPr id="24695" name="Rectangle 65"/>
                <p:cNvSpPr>
                  <a:spLocks noChangeArrowheads="1"/>
                </p:cNvSpPr>
                <p:nvPr/>
              </p:nvSpPr>
              <p:spPr bwMode="auto">
                <a:xfrm>
                  <a:off x="440" y="107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A310</a:t>
                  </a:r>
                  <a:endParaRPr kumimoji="0" lang="en-GB" sz="1200" dirty="0"/>
                </a:p>
              </p:txBody>
            </p:sp>
            <p:sp>
              <p:nvSpPr>
                <p:cNvPr id="24696" name="Rectangle 66"/>
                <p:cNvSpPr>
                  <a:spLocks noChangeArrowheads="1"/>
                </p:cNvSpPr>
                <p:nvPr/>
              </p:nvSpPr>
              <p:spPr bwMode="auto">
                <a:xfrm>
                  <a:off x="440" y="107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83" name="Group 67"/>
              <p:cNvGrpSpPr>
                <a:grpSpLocks/>
              </p:cNvGrpSpPr>
              <p:nvPr/>
            </p:nvGrpSpPr>
            <p:grpSpPr bwMode="auto">
              <a:xfrm>
                <a:off x="0" y="1232"/>
                <a:ext cx="440" cy="154"/>
                <a:chOff x="0" y="1232"/>
                <a:chExt cx="440" cy="154"/>
              </a:xfrm>
            </p:grpSpPr>
            <p:sp>
              <p:nvSpPr>
                <p:cNvPr id="24693" name="Rectangle 68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1003</a:t>
                  </a:r>
                  <a:endParaRPr kumimoji="0" lang="en-GB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4694" name="Rectangle 69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84" name="Group 70"/>
              <p:cNvGrpSpPr>
                <a:grpSpLocks/>
              </p:cNvGrpSpPr>
              <p:nvPr/>
            </p:nvGrpSpPr>
            <p:grpSpPr bwMode="auto">
              <a:xfrm>
                <a:off x="440" y="1232"/>
                <a:ext cx="498" cy="154"/>
                <a:chOff x="440" y="1232"/>
                <a:chExt cx="498" cy="154"/>
              </a:xfrm>
            </p:grpSpPr>
            <p:sp>
              <p:nvSpPr>
                <p:cNvPr id="24691" name="Rectangle 71"/>
                <p:cNvSpPr>
                  <a:spLocks noChangeArrowheads="1"/>
                </p:cNvSpPr>
                <p:nvPr/>
              </p:nvSpPr>
              <p:spPr bwMode="auto">
                <a:xfrm>
                  <a:off x="440" y="123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4692" name="Rectangle 72"/>
                <p:cNvSpPr>
                  <a:spLocks noChangeArrowheads="1"/>
                </p:cNvSpPr>
                <p:nvPr/>
              </p:nvSpPr>
              <p:spPr bwMode="auto">
                <a:xfrm>
                  <a:off x="440" y="123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85" name="Group 73"/>
              <p:cNvGrpSpPr>
                <a:grpSpLocks/>
              </p:cNvGrpSpPr>
              <p:nvPr/>
            </p:nvGrpSpPr>
            <p:grpSpPr bwMode="auto">
              <a:xfrm>
                <a:off x="0" y="1386"/>
                <a:ext cx="440" cy="154"/>
                <a:chOff x="0" y="1386"/>
                <a:chExt cx="440" cy="154"/>
              </a:xfrm>
            </p:grpSpPr>
            <p:sp>
              <p:nvSpPr>
                <p:cNvPr id="24689" name="Rectangle 74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1003</a:t>
                  </a:r>
                  <a:endParaRPr kumimoji="0" lang="en-GB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4690" name="Rectangle 75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86" name="Group 76"/>
              <p:cNvGrpSpPr>
                <a:grpSpLocks/>
              </p:cNvGrpSpPr>
              <p:nvPr/>
            </p:nvGrpSpPr>
            <p:grpSpPr bwMode="auto">
              <a:xfrm>
                <a:off x="440" y="1386"/>
                <a:ext cx="498" cy="154"/>
                <a:chOff x="440" y="1386"/>
                <a:chExt cx="498" cy="154"/>
              </a:xfrm>
            </p:grpSpPr>
            <p:sp>
              <p:nvSpPr>
                <p:cNvPr id="24687" name="Rectangle 77"/>
                <p:cNvSpPr>
                  <a:spLocks noChangeArrowheads="1"/>
                </p:cNvSpPr>
                <p:nvPr/>
              </p:nvSpPr>
              <p:spPr bwMode="auto">
                <a:xfrm>
                  <a:off x="440" y="138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DC10</a:t>
                  </a:r>
                  <a:endParaRPr kumimoji="0" lang="en-GB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4688" name="Rectangle 78"/>
                <p:cNvSpPr>
                  <a:spLocks noChangeArrowheads="1"/>
                </p:cNvSpPr>
                <p:nvPr/>
              </p:nvSpPr>
              <p:spPr bwMode="auto">
                <a:xfrm>
                  <a:off x="440" y="138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>
                    <a:buClr>
                      <a:schemeClr val="bg2"/>
                    </a:buClr>
                    <a:buSzPct val="75000"/>
                    <a:buFont typeface="Wingdings" pitchFamily="2" charset="2"/>
                    <a:buChar char="p"/>
                  </a:pPr>
                  <a:endParaRPr kumimoji="0" lang="en-US" sz="1800">
                    <a:solidFill>
                      <a:schemeClr val="accent2"/>
                    </a:solidFill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24666" name="Rectangle 79"/>
            <p:cNvSpPr>
              <a:spLocks noChangeArrowheads="1"/>
            </p:cNvSpPr>
            <p:nvPr/>
          </p:nvSpPr>
          <p:spPr bwMode="auto">
            <a:xfrm>
              <a:off x="-3" y="-3"/>
              <a:ext cx="944" cy="154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590" name="Group 80"/>
          <p:cNvGrpSpPr>
            <a:grpSpLocks/>
          </p:cNvGrpSpPr>
          <p:nvPr/>
        </p:nvGrpSpPr>
        <p:grpSpPr bwMode="auto">
          <a:xfrm>
            <a:off x="3822700" y="2895600"/>
            <a:ext cx="1752600" cy="2819400"/>
            <a:chOff x="-3" y="-3"/>
            <a:chExt cx="867" cy="1546"/>
          </a:xfrm>
        </p:grpSpPr>
        <p:grpSp>
          <p:nvGrpSpPr>
            <p:cNvPr id="24599" name="Group 81"/>
            <p:cNvGrpSpPr>
              <a:grpSpLocks/>
            </p:cNvGrpSpPr>
            <p:nvPr/>
          </p:nvGrpSpPr>
          <p:grpSpPr bwMode="auto">
            <a:xfrm>
              <a:off x="0" y="0"/>
              <a:ext cx="861" cy="1540"/>
              <a:chOff x="0" y="0"/>
              <a:chExt cx="861" cy="1540"/>
            </a:xfrm>
          </p:grpSpPr>
          <p:grpSp>
            <p:nvGrpSpPr>
              <p:cNvPr id="24601" name="Group 82"/>
              <p:cNvGrpSpPr>
                <a:grpSpLocks/>
              </p:cNvGrpSpPr>
              <p:nvPr/>
            </p:nvGrpSpPr>
            <p:grpSpPr bwMode="auto">
              <a:xfrm>
                <a:off x="0" y="0"/>
                <a:ext cx="363" cy="154"/>
                <a:chOff x="0" y="0"/>
                <a:chExt cx="363" cy="154"/>
              </a:xfrm>
            </p:grpSpPr>
            <p:sp>
              <p:nvSpPr>
                <p:cNvPr id="24661" name="Rectangle 8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3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24662" name="Group 8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63" cy="154"/>
                  <a:chOff x="0" y="0"/>
                  <a:chExt cx="363" cy="154"/>
                </a:xfrm>
              </p:grpSpPr>
              <p:sp>
                <p:nvSpPr>
                  <p:cNvPr id="2466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3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Maker</a:t>
                    </a:r>
                    <a:endParaRPr kumimoji="0" lang="en-GB" sz="1200"/>
                  </a:p>
                </p:txBody>
              </p:sp>
              <p:sp>
                <p:nvSpPr>
                  <p:cNvPr id="24664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3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4602" name="Group 87"/>
              <p:cNvGrpSpPr>
                <a:grpSpLocks/>
              </p:cNvGrpSpPr>
              <p:nvPr/>
            </p:nvGrpSpPr>
            <p:grpSpPr bwMode="auto">
              <a:xfrm>
                <a:off x="363" y="0"/>
                <a:ext cx="498" cy="154"/>
                <a:chOff x="363" y="0"/>
                <a:chExt cx="498" cy="154"/>
              </a:xfrm>
            </p:grpSpPr>
            <p:sp>
              <p:nvSpPr>
                <p:cNvPr id="24657" name="Rectangle 88"/>
                <p:cNvSpPr>
                  <a:spLocks noChangeArrowheads="1"/>
                </p:cNvSpPr>
                <p:nvPr/>
              </p:nvSpPr>
              <p:spPr bwMode="auto">
                <a:xfrm>
                  <a:off x="363" y="0"/>
                  <a:ext cx="49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24658" name="Group 89"/>
                <p:cNvGrpSpPr>
                  <a:grpSpLocks/>
                </p:cNvGrpSpPr>
                <p:nvPr/>
              </p:nvGrpSpPr>
              <p:grpSpPr bwMode="auto">
                <a:xfrm>
                  <a:off x="363" y="0"/>
                  <a:ext cx="498" cy="154"/>
                  <a:chOff x="363" y="0"/>
                  <a:chExt cx="498" cy="154"/>
                </a:xfrm>
              </p:grpSpPr>
              <p:sp>
                <p:nvSpPr>
                  <p:cNvPr id="24659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63" y="0"/>
                    <a:ext cx="4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Model_No</a:t>
                    </a:r>
                    <a:endParaRPr kumimoji="0" lang="en-GB" sz="1200"/>
                  </a:p>
                </p:txBody>
              </p:sp>
              <p:sp>
                <p:nvSpPr>
                  <p:cNvPr id="24660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363" y="0"/>
                    <a:ext cx="4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4603" name="Group 92"/>
              <p:cNvGrpSpPr>
                <a:grpSpLocks/>
              </p:cNvGrpSpPr>
              <p:nvPr/>
            </p:nvGrpSpPr>
            <p:grpSpPr bwMode="auto">
              <a:xfrm>
                <a:off x="0" y="154"/>
                <a:ext cx="363" cy="154"/>
                <a:chOff x="0" y="154"/>
                <a:chExt cx="363" cy="154"/>
              </a:xfrm>
            </p:grpSpPr>
            <p:sp>
              <p:nvSpPr>
                <p:cNvPr id="24655" name="Rectangle 93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24656" name="Rectangle 94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04" name="Group 95"/>
              <p:cNvGrpSpPr>
                <a:grpSpLocks/>
              </p:cNvGrpSpPr>
              <p:nvPr/>
            </p:nvGrpSpPr>
            <p:grpSpPr bwMode="auto">
              <a:xfrm>
                <a:off x="363" y="154"/>
                <a:ext cx="498" cy="154"/>
                <a:chOff x="363" y="154"/>
                <a:chExt cx="498" cy="154"/>
              </a:xfrm>
            </p:grpSpPr>
            <p:sp>
              <p:nvSpPr>
                <p:cNvPr id="24653" name="Rectangle 96"/>
                <p:cNvSpPr>
                  <a:spLocks noChangeArrowheads="1"/>
                </p:cNvSpPr>
                <p:nvPr/>
              </p:nvSpPr>
              <p:spPr bwMode="auto">
                <a:xfrm>
                  <a:off x="363" y="15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A310</a:t>
                  </a:r>
                  <a:endParaRPr kumimoji="0" lang="en-GB" sz="1200"/>
                </a:p>
              </p:txBody>
            </p:sp>
            <p:sp>
              <p:nvSpPr>
                <p:cNvPr id="24654" name="Rectangle 97"/>
                <p:cNvSpPr>
                  <a:spLocks noChangeArrowheads="1"/>
                </p:cNvSpPr>
                <p:nvPr/>
              </p:nvSpPr>
              <p:spPr bwMode="auto">
                <a:xfrm>
                  <a:off x="363" y="15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05" name="Group 98"/>
              <p:cNvGrpSpPr>
                <a:grpSpLocks/>
              </p:cNvGrpSpPr>
              <p:nvPr/>
            </p:nvGrpSpPr>
            <p:grpSpPr bwMode="auto">
              <a:xfrm>
                <a:off x="0" y="308"/>
                <a:ext cx="363" cy="154"/>
                <a:chOff x="0" y="308"/>
                <a:chExt cx="363" cy="154"/>
              </a:xfrm>
            </p:grpSpPr>
            <p:sp>
              <p:nvSpPr>
                <p:cNvPr id="24651" name="Rectangle 99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24652" name="Rectangle 100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06" name="Group 101"/>
              <p:cNvGrpSpPr>
                <a:grpSpLocks/>
              </p:cNvGrpSpPr>
              <p:nvPr/>
            </p:nvGrpSpPr>
            <p:grpSpPr bwMode="auto">
              <a:xfrm>
                <a:off x="363" y="308"/>
                <a:ext cx="498" cy="154"/>
                <a:chOff x="363" y="308"/>
                <a:chExt cx="498" cy="154"/>
              </a:xfrm>
            </p:grpSpPr>
            <p:sp>
              <p:nvSpPr>
                <p:cNvPr id="24649" name="Rectangle 102"/>
                <p:cNvSpPr>
                  <a:spLocks noChangeArrowheads="1"/>
                </p:cNvSpPr>
                <p:nvPr/>
              </p:nvSpPr>
              <p:spPr bwMode="auto">
                <a:xfrm>
                  <a:off x="363" y="30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A320</a:t>
                  </a:r>
                  <a:endParaRPr kumimoji="0" lang="en-GB" sz="1200"/>
                </a:p>
              </p:txBody>
            </p:sp>
            <p:sp>
              <p:nvSpPr>
                <p:cNvPr id="24650" name="Rectangle 103"/>
                <p:cNvSpPr>
                  <a:spLocks noChangeArrowheads="1"/>
                </p:cNvSpPr>
                <p:nvPr/>
              </p:nvSpPr>
              <p:spPr bwMode="auto">
                <a:xfrm>
                  <a:off x="363" y="30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07" name="Group 104"/>
              <p:cNvGrpSpPr>
                <a:grpSpLocks/>
              </p:cNvGrpSpPr>
              <p:nvPr/>
            </p:nvGrpSpPr>
            <p:grpSpPr bwMode="auto">
              <a:xfrm>
                <a:off x="0" y="462"/>
                <a:ext cx="363" cy="154"/>
                <a:chOff x="0" y="462"/>
                <a:chExt cx="363" cy="154"/>
              </a:xfrm>
            </p:grpSpPr>
            <p:sp>
              <p:nvSpPr>
                <p:cNvPr id="24647" name="Rectangle 105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24648" name="Rectangle 106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08" name="Group 107"/>
              <p:cNvGrpSpPr>
                <a:grpSpLocks/>
              </p:cNvGrpSpPr>
              <p:nvPr/>
            </p:nvGrpSpPr>
            <p:grpSpPr bwMode="auto">
              <a:xfrm>
                <a:off x="363" y="462"/>
                <a:ext cx="498" cy="154"/>
                <a:chOff x="363" y="462"/>
                <a:chExt cx="498" cy="154"/>
              </a:xfrm>
            </p:grpSpPr>
            <p:sp>
              <p:nvSpPr>
                <p:cNvPr id="24645" name="Rectangle 108"/>
                <p:cNvSpPr>
                  <a:spLocks noChangeArrowheads="1"/>
                </p:cNvSpPr>
                <p:nvPr/>
              </p:nvSpPr>
              <p:spPr bwMode="auto">
                <a:xfrm>
                  <a:off x="363" y="46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A330</a:t>
                  </a:r>
                  <a:endParaRPr kumimoji="0" lang="en-GB" sz="1200"/>
                </a:p>
              </p:txBody>
            </p:sp>
            <p:sp>
              <p:nvSpPr>
                <p:cNvPr id="24646" name="Rectangle 109"/>
                <p:cNvSpPr>
                  <a:spLocks noChangeArrowheads="1"/>
                </p:cNvSpPr>
                <p:nvPr/>
              </p:nvSpPr>
              <p:spPr bwMode="auto">
                <a:xfrm>
                  <a:off x="363" y="46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09" name="Group 110"/>
              <p:cNvGrpSpPr>
                <a:grpSpLocks/>
              </p:cNvGrpSpPr>
              <p:nvPr/>
            </p:nvGrpSpPr>
            <p:grpSpPr bwMode="auto">
              <a:xfrm>
                <a:off x="0" y="616"/>
                <a:ext cx="363" cy="154"/>
                <a:chOff x="0" y="616"/>
                <a:chExt cx="363" cy="154"/>
              </a:xfrm>
            </p:grpSpPr>
            <p:sp>
              <p:nvSpPr>
                <p:cNvPr id="24643" name="Rectangle 111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24644" name="Rectangle 112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10" name="Group 113"/>
              <p:cNvGrpSpPr>
                <a:grpSpLocks/>
              </p:cNvGrpSpPr>
              <p:nvPr/>
            </p:nvGrpSpPr>
            <p:grpSpPr bwMode="auto">
              <a:xfrm>
                <a:off x="363" y="616"/>
                <a:ext cx="498" cy="154"/>
                <a:chOff x="363" y="616"/>
                <a:chExt cx="498" cy="154"/>
              </a:xfrm>
            </p:grpSpPr>
            <p:sp>
              <p:nvSpPr>
                <p:cNvPr id="24641" name="Rectangle 114"/>
                <p:cNvSpPr>
                  <a:spLocks noChangeArrowheads="1"/>
                </p:cNvSpPr>
                <p:nvPr/>
              </p:nvSpPr>
              <p:spPr bwMode="auto">
                <a:xfrm>
                  <a:off x="363" y="61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A340</a:t>
                  </a:r>
                  <a:endParaRPr kumimoji="0" lang="en-GB" sz="1200"/>
                </a:p>
              </p:txBody>
            </p:sp>
            <p:sp>
              <p:nvSpPr>
                <p:cNvPr id="24642" name="Rectangle 115"/>
                <p:cNvSpPr>
                  <a:spLocks noChangeArrowheads="1"/>
                </p:cNvSpPr>
                <p:nvPr/>
              </p:nvSpPr>
              <p:spPr bwMode="auto">
                <a:xfrm>
                  <a:off x="363" y="61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11" name="Group 116"/>
              <p:cNvGrpSpPr>
                <a:grpSpLocks/>
              </p:cNvGrpSpPr>
              <p:nvPr/>
            </p:nvGrpSpPr>
            <p:grpSpPr bwMode="auto">
              <a:xfrm>
                <a:off x="0" y="770"/>
                <a:ext cx="363" cy="154"/>
                <a:chOff x="0" y="770"/>
                <a:chExt cx="363" cy="154"/>
              </a:xfrm>
            </p:grpSpPr>
            <p:sp>
              <p:nvSpPr>
                <p:cNvPr id="24639" name="Rectangle 117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24640" name="Rectangle 118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12" name="Group 119"/>
              <p:cNvGrpSpPr>
                <a:grpSpLocks/>
              </p:cNvGrpSpPr>
              <p:nvPr/>
            </p:nvGrpSpPr>
            <p:grpSpPr bwMode="auto">
              <a:xfrm>
                <a:off x="363" y="770"/>
                <a:ext cx="498" cy="154"/>
                <a:chOff x="363" y="770"/>
                <a:chExt cx="498" cy="154"/>
              </a:xfrm>
            </p:grpSpPr>
            <p:sp>
              <p:nvSpPr>
                <p:cNvPr id="24637" name="Rectangle 120"/>
                <p:cNvSpPr>
                  <a:spLocks noChangeArrowheads="1"/>
                </p:cNvSpPr>
                <p:nvPr/>
              </p:nvSpPr>
              <p:spPr bwMode="auto">
                <a:xfrm>
                  <a:off x="363" y="770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B727</a:t>
                  </a:r>
                  <a:endParaRPr kumimoji="0" lang="en-GB" sz="1200"/>
                </a:p>
              </p:txBody>
            </p:sp>
            <p:sp>
              <p:nvSpPr>
                <p:cNvPr id="24638" name="Rectangle 121"/>
                <p:cNvSpPr>
                  <a:spLocks noChangeArrowheads="1"/>
                </p:cNvSpPr>
                <p:nvPr/>
              </p:nvSpPr>
              <p:spPr bwMode="auto">
                <a:xfrm>
                  <a:off x="363" y="770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13" name="Group 122"/>
              <p:cNvGrpSpPr>
                <a:grpSpLocks/>
              </p:cNvGrpSpPr>
              <p:nvPr/>
            </p:nvGrpSpPr>
            <p:grpSpPr bwMode="auto">
              <a:xfrm>
                <a:off x="0" y="924"/>
                <a:ext cx="363" cy="154"/>
                <a:chOff x="0" y="924"/>
                <a:chExt cx="363" cy="154"/>
              </a:xfrm>
            </p:grpSpPr>
            <p:sp>
              <p:nvSpPr>
                <p:cNvPr id="24635" name="Rectangle 123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24636" name="Rectangle 124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14" name="Group 125"/>
              <p:cNvGrpSpPr>
                <a:grpSpLocks/>
              </p:cNvGrpSpPr>
              <p:nvPr/>
            </p:nvGrpSpPr>
            <p:grpSpPr bwMode="auto">
              <a:xfrm>
                <a:off x="363" y="924"/>
                <a:ext cx="498" cy="154"/>
                <a:chOff x="363" y="924"/>
                <a:chExt cx="498" cy="154"/>
              </a:xfrm>
            </p:grpSpPr>
            <p:sp>
              <p:nvSpPr>
                <p:cNvPr id="24633" name="Rectangle 126"/>
                <p:cNvSpPr>
                  <a:spLocks noChangeArrowheads="1"/>
                </p:cNvSpPr>
                <p:nvPr/>
              </p:nvSpPr>
              <p:spPr bwMode="auto">
                <a:xfrm>
                  <a:off x="363" y="92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B747</a:t>
                  </a:r>
                  <a:endParaRPr kumimoji="0" lang="en-GB" sz="1200"/>
                </a:p>
              </p:txBody>
            </p:sp>
            <p:sp>
              <p:nvSpPr>
                <p:cNvPr id="24634" name="Rectangle 127"/>
                <p:cNvSpPr>
                  <a:spLocks noChangeArrowheads="1"/>
                </p:cNvSpPr>
                <p:nvPr/>
              </p:nvSpPr>
              <p:spPr bwMode="auto">
                <a:xfrm>
                  <a:off x="363" y="92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15" name="Group 128"/>
              <p:cNvGrpSpPr>
                <a:grpSpLocks/>
              </p:cNvGrpSpPr>
              <p:nvPr/>
            </p:nvGrpSpPr>
            <p:grpSpPr bwMode="auto">
              <a:xfrm>
                <a:off x="0" y="1078"/>
                <a:ext cx="363" cy="154"/>
                <a:chOff x="0" y="1078"/>
                <a:chExt cx="363" cy="154"/>
              </a:xfrm>
            </p:grpSpPr>
            <p:sp>
              <p:nvSpPr>
                <p:cNvPr id="24631" name="Rectangle 129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24632" name="Rectangle 130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16" name="Group 131"/>
              <p:cNvGrpSpPr>
                <a:grpSpLocks/>
              </p:cNvGrpSpPr>
              <p:nvPr/>
            </p:nvGrpSpPr>
            <p:grpSpPr bwMode="auto">
              <a:xfrm>
                <a:off x="363" y="1078"/>
                <a:ext cx="498" cy="154"/>
                <a:chOff x="363" y="1078"/>
                <a:chExt cx="498" cy="154"/>
              </a:xfrm>
            </p:grpSpPr>
            <p:sp>
              <p:nvSpPr>
                <p:cNvPr id="24629" name="Rectangle 132"/>
                <p:cNvSpPr>
                  <a:spLocks noChangeArrowheads="1"/>
                </p:cNvSpPr>
                <p:nvPr/>
              </p:nvSpPr>
              <p:spPr bwMode="auto">
                <a:xfrm>
                  <a:off x="363" y="107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B757</a:t>
                  </a:r>
                  <a:endParaRPr kumimoji="0" lang="en-GB" sz="1200"/>
                </a:p>
              </p:txBody>
            </p:sp>
            <p:sp>
              <p:nvSpPr>
                <p:cNvPr id="24630" name="Rectangle 133"/>
                <p:cNvSpPr>
                  <a:spLocks noChangeArrowheads="1"/>
                </p:cNvSpPr>
                <p:nvPr/>
              </p:nvSpPr>
              <p:spPr bwMode="auto">
                <a:xfrm>
                  <a:off x="363" y="107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17" name="Group 134"/>
              <p:cNvGrpSpPr>
                <a:grpSpLocks/>
              </p:cNvGrpSpPr>
              <p:nvPr/>
            </p:nvGrpSpPr>
            <p:grpSpPr bwMode="auto">
              <a:xfrm>
                <a:off x="0" y="1232"/>
                <a:ext cx="363" cy="154"/>
                <a:chOff x="0" y="1232"/>
                <a:chExt cx="363" cy="154"/>
              </a:xfrm>
            </p:grpSpPr>
            <p:sp>
              <p:nvSpPr>
                <p:cNvPr id="24627" name="Rectangle 135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628" name="Rectangle 136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18" name="Group 137"/>
              <p:cNvGrpSpPr>
                <a:grpSpLocks/>
              </p:cNvGrpSpPr>
              <p:nvPr/>
            </p:nvGrpSpPr>
            <p:grpSpPr bwMode="auto">
              <a:xfrm>
                <a:off x="363" y="1232"/>
                <a:ext cx="498" cy="154"/>
                <a:chOff x="363" y="1232"/>
                <a:chExt cx="498" cy="154"/>
              </a:xfrm>
            </p:grpSpPr>
            <p:sp>
              <p:nvSpPr>
                <p:cNvPr id="24625" name="Rectangle 138"/>
                <p:cNvSpPr>
                  <a:spLocks noChangeArrowheads="1"/>
                </p:cNvSpPr>
                <p:nvPr/>
              </p:nvSpPr>
              <p:spPr bwMode="auto">
                <a:xfrm>
                  <a:off x="363" y="123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DC10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626" name="Rectangle 139"/>
                <p:cNvSpPr>
                  <a:spLocks noChangeArrowheads="1"/>
                </p:cNvSpPr>
                <p:nvPr/>
              </p:nvSpPr>
              <p:spPr bwMode="auto">
                <a:xfrm>
                  <a:off x="363" y="123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19" name="Group 140"/>
              <p:cNvGrpSpPr>
                <a:grpSpLocks/>
              </p:cNvGrpSpPr>
              <p:nvPr/>
            </p:nvGrpSpPr>
            <p:grpSpPr bwMode="auto">
              <a:xfrm>
                <a:off x="0" y="1386"/>
                <a:ext cx="363" cy="154"/>
                <a:chOff x="0" y="1386"/>
                <a:chExt cx="363" cy="154"/>
              </a:xfrm>
            </p:grpSpPr>
            <p:sp>
              <p:nvSpPr>
                <p:cNvPr id="24623" name="Rectangle 141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624" name="Rectangle 142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20" name="Group 143"/>
              <p:cNvGrpSpPr>
                <a:grpSpLocks/>
              </p:cNvGrpSpPr>
              <p:nvPr/>
            </p:nvGrpSpPr>
            <p:grpSpPr bwMode="auto">
              <a:xfrm>
                <a:off x="363" y="1386"/>
                <a:ext cx="498" cy="154"/>
                <a:chOff x="363" y="1386"/>
                <a:chExt cx="498" cy="154"/>
              </a:xfrm>
            </p:grpSpPr>
            <p:sp>
              <p:nvSpPr>
                <p:cNvPr id="24621" name="Rectangle 144"/>
                <p:cNvSpPr>
                  <a:spLocks noChangeArrowheads="1"/>
                </p:cNvSpPr>
                <p:nvPr/>
              </p:nvSpPr>
              <p:spPr bwMode="auto">
                <a:xfrm>
                  <a:off x="363" y="138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622" name="Rectangle 145"/>
                <p:cNvSpPr>
                  <a:spLocks noChangeArrowheads="1"/>
                </p:cNvSpPr>
                <p:nvPr/>
              </p:nvSpPr>
              <p:spPr bwMode="auto">
                <a:xfrm>
                  <a:off x="363" y="138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24600" name="Rectangle 146"/>
            <p:cNvSpPr>
              <a:spLocks noChangeArrowheads="1"/>
            </p:cNvSpPr>
            <p:nvPr/>
          </p:nvSpPr>
          <p:spPr bwMode="auto">
            <a:xfrm>
              <a:off x="-3" y="-3"/>
              <a:ext cx="867" cy="154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93718CD2-DB5C-4157-AF24-19768296976A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24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Additional Operators - </a:t>
            </a:r>
            <a:r>
              <a:rPr lang="en-US" altLang="zh-TW" dirty="0">
                <a:solidFill>
                  <a:srgbClr val="FF3300"/>
                </a:solidFill>
              </a:rPr>
              <a:t>Outer Join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24025"/>
            <a:ext cx="7772400" cy="3905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An extension of the </a:t>
            </a:r>
            <a:r>
              <a:rPr lang="en-US" altLang="zh-TW" dirty="0">
                <a:solidFill>
                  <a:srgbClr val="FF0000"/>
                </a:solidFill>
              </a:rPr>
              <a:t>join operation</a:t>
            </a:r>
            <a:r>
              <a:rPr lang="en-US" altLang="zh-TW" dirty="0"/>
              <a:t> that avoids loss of information.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Computes the join and then adds </a:t>
            </a:r>
            <a:r>
              <a:rPr lang="en-US" altLang="zh-TW" dirty="0">
                <a:solidFill>
                  <a:srgbClr val="FF0000"/>
                </a:solidFill>
              </a:rPr>
              <a:t>tuples </a:t>
            </a:r>
            <a:r>
              <a:rPr lang="en-US" altLang="zh-TW" dirty="0"/>
              <a:t>from one relation that do not match </a:t>
            </a:r>
            <a:r>
              <a:rPr lang="en-US" altLang="zh-TW" dirty="0">
                <a:solidFill>
                  <a:srgbClr val="FF0000"/>
                </a:solidFill>
              </a:rPr>
              <a:t>tuples </a:t>
            </a:r>
            <a:r>
              <a:rPr lang="en-US" altLang="zh-TW" dirty="0"/>
              <a:t>in the other relation to the result of the join.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Uses </a:t>
            </a:r>
            <a:r>
              <a:rPr lang="en-US" altLang="zh-TW" b="1" dirty="0">
                <a:solidFill>
                  <a:srgbClr val="FF0000"/>
                </a:solidFill>
              </a:rPr>
              <a:t>null</a:t>
            </a:r>
            <a:r>
              <a:rPr lang="en-US" altLang="zh-TW" dirty="0"/>
              <a:t> values in left- or right- outer join: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null </a:t>
            </a:r>
            <a:r>
              <a:rPr lang="en-US" altLang="zh-TW" sz="2400" dirty="0"/>
              <a:t>signifies that the value is unknown or does not exist.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All comparisons involving null are </a:t>
            </a:r>
            <a:r>
              <a:rPr lang="en-US" altLang="zh-TW" sz="2400" dirty="0">
                <a:solidFill>
                  <a:srgbClr val="FF0000"/>
                </a:solidFill>
              </a:rPr>
              <a:t>false by definition</a:t>
            </a:r>
            <a:r>
              <a:rPr lang="en-US" altLang="zh-TW" sz="2400" dirty="0"/>
              <a:t>. 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endParaRPr lang="en-US" altLang="zh-TW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800" i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B238F83A-8317-4B2A-B105-FDADD7086CCF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25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52928" dir="2498012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Outer Join - Example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143000" y="1981200"/>
            <a:ext cx="2014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TW" altLang="zh-TW"/>
              <a:t> </a:t>
            </a:r>
            <a:r>
              <a:rPr lang="en-US" altLang="zh-TW"/>
              <a:t>Relation </a:t>
            </a:r>
            <a:r>
              <a:rPr lang="en-US" altLang="zh-TW" i="1">
                <a:solidFill>
                  <a:srgbClr val="FF0000"/>
                </a:solidFill>
              </a:rPr>
              <a:t>loan</a:t>
            </a:r>
            <a:endParaRPr lang="en-US" altLang="zh-TW"/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1127125" y="4156075"/>
            <a:ext cx="2625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TW" altLang="zh-TW"/>
              <a:t> </a:t>
            </a:r>
            <a:r>
              <a:rPr lang="en-US" altLang="zh-TW"/>
              <a:t>Relation </a:t>
            </a:r>
            <a:r>
              <a:rPr lang="en-US" altLang="zh-TW" i="1">
                <a:solidFill>
                  <a:srgbClr val="FF0000"/>
                </a:solidFill>
              </a:rPr>
              <a:t>borrower</a:t>
            </a:r>
          </a:p>
        </p:txBody>
      </p:sp>
      <p:grpSp>
        <p:nvGrpSpPr>
          <p:cNvPr id="26630" name="Group 5"/>
          <p:cNvGrpSpPr>
            <a:grpSpLocks/>
          </p:cNvGrpSpPr>
          <p:nvPr/>
        </p:nvGrpSpPr>
        <p:grpSpPr bwMode="auto">
          <a:xfrm>
            <a:off x="3352800" y="2133600"/>
            <a:ext cx="4191000" cy="1524000"/>
            <a:chOff x="336" y="1824"/>
            <a:chExt cx="2640" cy="960"/>
          </a:xfrm>
        </p:grpSpPr>
        <p:sp>
          <p:nvSpPr>
            <p:cNvPr id="26640" name="Rectangle 6"/>
            <p:cNvSpPr>
              <a:spLocks noChangeArrowheads="1"/>
            </p:cNvSpPr>
            <p:nvPr/>
          </p:nvSpPr>
          <p:spPr bwMode="auto">
            <a:xfrm>
              <a:off x="336" y="1824"/>
              <a:ext cx="96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latin typeface="Tahoma" pitchFamily="34" charset="0"/>
                </a:rPr>
                <a:t>branch-name</a:t>
              </a:r>
            </a:p>
          </p:txBody>
        </p:sp>
        <p:sp>
          <p:nvSpPr>
            <p:cNvPr id="26641" name="Rectangle 7"/>
            <p:cNvSpPr>
              <a:spLocks noChangeArrowheads="1"/>
            </p:cNvSpPr>
            <p:nvPr/>
          </p:nvSpPr>
          <p:spPr bwMode="auto">
            <a:xfrm>
              <a:off x="1296" y="1824"/>
              <a:ext cx="96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latin typeface="Tahoma" pitchFamily="34" charset="0"/>
                </a:rPr>
                <a:t>loan-number</a:t>
              </a:r>
            </a:p>
          </p:txBody>
        </p:sp>
        <p:sp>
          <p:nvSpPr>
            <p:cNvPr id="26642" name="Rectangle 8"/>
            <p:cNvSpPr>
              <a:spLocks noChangeArrowheads="1"/>
            </p:cNvSpPr>
            <p:nvPr/>
          </p:nvSpPr>
          <p:spPr bwMode="auto">
            <a:xfrm>
              <a:off x="2256" y="1824"/>
              <a:ext cx="72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latin typeface="Tahoma" pitchFamily="34" charset="0"/>
                </a:rPr>
                <a:t>amount</a:t>
              </a:r>
            </a:p>
          </p:txBody>
        </p:sp>
        <p:sp>
          <p:nvSpPr>
            <p:cNvPr id="26643" name="Rectangle 9"/>
            <p:cNvSpPr>
              <a:spLocks noChangeArrowheads="1"/>
            </p:cNvSpPr>
            <p:nvPr/>
          </p:nvSpPr>
          <p:spPr bwMode="auto">
            <a:xfrm>
              <a:off x="336" y="2064"/>
              <a:ext cx="96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latin typeface="Tahoma" pitchFamily="34" charset="0"/>
                </a:rPr>
                <a:t>Downtown</a:t>
              </a:r>
            </a:p>
          </p:txBody>
        </p:sp>
        <p:sp>
          <p:nvSpPr>
            <p:cNvPr id="26644" name="Rectangle 10"/>
            <p:cNvSpPr>
              <a:spLocks noChangeArrowheads="1"/>
            </p:cNvSpPr>
            <p:nvPr/>
          </p:nvSpPr>
          <p:spPr bwMode="auto">
            <a:xfrm>
              <a:off x="336" y="2544"/>
              <a:ext cx="96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latin typeface="Tahoma" pitchFamily="34" charset="0"/>
                </a:rPr>
                <a:t>Redwood</a:t>
              </a:r>
            </a:p>
          </p:txBody>
        </p:sp>
        <p:sp>
          <p:nvSpPr>
            <p:cNvPr id="26645" name="Rectangle 11"/>
            <p:cNvSpPr>
              <a:spLocks noChangeArrowheads="1"/>
            </p:cNvSpPr>
            <p:nvPr/>
          </p:nvSpPr>
          <p:spPr bwMode="auto">
            <a:xfrm>
              <a:off x="336" y="2304"/>
              <a:ext cx="96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latin typeface="Tahoma" pitchFamily="34" charset="0"/>
                </a:rPr>
                <a:t>Perryridge</a:t>
              </a:r>
            </a:p>
          </p:txBody>
        </p:sp>
        <p:sp>
          <p:nvSpPr>
            <p:cNvPr id="26646" name="Rectangle 12"/>
            <p:cNvSpPr>
              <a:spLocks noChangeArrowheads="1"/>
            </p:cNvSpPr>
            <p:nvPr/>
          </p:nvSpPr>
          <p:spPr bwMode="auto">
            <a:xfrm>
              <a:off x="1296" y="2064"/>
              <a:ext cx="96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solidFill>
                    <a:schemeClr val="accent1"/>
                  </a:solidFill>
                  <a:latin typeface="Tahoma" pitchFamily="34" charset="0"/>
                </a:rPr>
                <a:t>L-170</a:t>
              </a:r>
            </a:p>
          </p:txBody>
        </p:sp>
        <p:sp>
          <p:nvSpPr>
            <p:cNvPr id="26647" name="Rectangle 13"/>
            <p:cNvSpPr>
              <a:spLocks noChangeArrowheads="1"/>
            </p:cNvSpPr>
            <p:nvPr/>
          </p:nvSpPr>
          <p:spPr bwMode="auto">
            <a:xfrm>
              <a:off x="1296" y="2304"/>
              <a:ext cx="96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solidFill>
                    <a:srgbClr val="FF3300"/>
                  </a:solidFill>
                  <a:latin typeface="Tahoma" pitchFamily="34" charset="0"/>
                </a:rPr>
                <a:t>L-260</a:t>
              </a:r>
            </a:p>
          </p:txBody>
        </p:sp>
        <p:sp>
          <p:nvSpPr>
            <p:cNvPr id="26648" name="Rectangle 14"/>
            <p:cNvSpPr>
              <a:spLocks noChangeArrowheads="1"/>
            </p:cNvSpPr>
            <p:nvPr/>
          </p:nvSpPr>
          <p:spPr bwMode="auto">
            <a:xfrm>
              <a:off x="1296" y="2544"/>
              <a:ext cx="96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solidFill>
                    <a:srgbClr val="0000FF"/>
                  </a:solidFill>
                  <a:latin typeface="Tahoma" pitchFamily="34" charset="0"/>
                </a:rPr>
                <a:t>L-230</a:t>
              </a:r>
            </a:p>
          </p:txBody>
        </p:sp>
        <p:sp>
          <p:nvSpPr>
            <p:cNvPr id="26649" name="Rectangle 15"/>
            <p:cNvSpPr>
              <a:spLocks noChangeArrowheads="1"/>
            </p:cNvSpPr>
            <p:nvPr/>
          </p:nvSpPr>
          <p:spPr bwMode="auto">
            <a:xfrm>
              <a:off x="2256" y="2064"/>
              <a:ext cx="72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latin typeface="Tahoma" pitchFamily="34" charset="0"/>
                </a:rPr>
                <a:t>3000</a:t>
              </a:r>
            </a:p>
          </p:txBody>
        </p:sp>
        <p:sp>
          <p:nvSpPr>
            <p:cNvPr id="26650" name="Rectangle 16"/>
            <p:cNvSpPr>
              <a:spLocks noChangeArrowheads="1"/>
            </p:cNvSpPr>
            <p:nvPr/>
          </p:nvSpPr>
          <p:spPr bwMode="auto">
            <a:xfrm>
              <a:off x="2256" y="2304"/>
              <a:ext cx="72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latin typeface="Tahoma" pitchFamily="34" charset="0"/>
                </a:rPr>
                <a:t>1700</a:t>
              </a:r>
            </a:p>
          </p:txBody>
        </p:sp>
        <p:sp>
          <p:nvSpPr>
            <p:cNvPr id="26651" name="Rectangle 17"/>
            <p:cNvSpPr>
              <a:spLocks noChangeArrowheads="1"/>
            </p:cNvSpPr>
            <p:nvPr/>
          </p:nvSpPr>
          <p:spPr bwMode="auto">
            <a:xfrm>
              <a:off x="2256" y="2544"/>
              <a:ext cx="72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latin typeface="Tahoma" pitchFamily="34" charset="0"/>
                </a:rPr>
                <a:t>4000</a:t>
              </a:r>
            </a:p>
          </p:txBody>
        </p:sp>
      </p:grpSp>
      <p:grpSp>
        <p:nvGrpSpPr>
          <p:cNvPr id="26631" name="Group 18"/>
          <p:cNvGrpSpPr>
            <a:grpSpLocks/>
          </p:cNvGrpSpPr>
          <p:nvPr/>
        </p:nvGrpSpPr>
        <p:grpSpPr bwMode="auto">
          <a:xfrm>
            <a:off x="4038600" y="4114800"/>
            <a:ext cx="3048000" cy="1524000"/>
            <a:chOff x="2400" y="2640"/>
            <a:chExt cx="1920" cy="960"/>
          </a:xfrm>
        </p:grpSpPr>
        <p:sp>
          <p:nvSpPr>
            <p:cNvPr id="26632" name="Rectangle 19"/>
            <p:cNvSpPr>
              <a:spLocks noChangeArrowheads="1"/>
            </p:cNvSpPr>
            <p:nvPr/>
          </p:nvSpPr>
          <p:spPr bwMode="auto">
            <a:xfrm>
              <a:off x="2400" y="2640"/>
              <a:ext cx="960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latin typeface="Tahoma" pitchFamily="34" charset="0"/>
                </a:rPr>
                <a:t>cust-name</a:t>
              </a:r>
            </a:p>
          </p:txBody>
        </p:sp>
        <p:sp>
          <p:nvSpPr>
            <p:cNvPr id="26633" name="Rectangle 20"/>
            <p:cNvSpPr>
              <a:spLocks noChangeArrowheads="1"/>
            </p:cNvSpPr>
            <p:nvPr/>
          </p:nvSpPr>
          <p:spPr bwMode="auto">
            <a:xfrm>
              <a:off x="3360" y="2640"/>
              <a:ext cx="960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latin typeface="Tahoma" pitchFamily="34" charset="0"/>
                </a:rPr>
                <a:t>loan-number</a:t>
              </a:r>
            </a:p>
          </p:txBody>
        </p:sp>
        <p:sp>
          <p:nvSpPr>
            <p:cNvPr id="26634" name="Rectangle 21"/>
            <p:cNvSpPr>
              <a:spLocks noChangeArrowheads="1"/>
            </p:cNvSpPr>
            <p:nvPr/>
          </p:nvSpPr>
          <p:spPr bwMode="auto">
            <a:xfrm>
              <a:off x="2400" y="2880"/>
              <a:ext cx="96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latin typeface="Tahoma" pitchFamily="34" charset="0"/>
                </a:rPr>
                <a:t>Jones</a:t>
              </a:r>
            </a:p>
          </p:txBody>
        </p:sp>
        <p:sp>
          <p:nvSpPr>
            <p:cNvPr id="26635" name="Rectangle 22"/>
            <p:cNvSpPr>
              <a:spLocks noChangeArrowheads="1"/>
            </p:cNvSpPr>
            <p:nvPr/>
          </p:nvSpPr>
          <p:spPr bwMode="auto">
            <a:xfrm>
              <a:off x="2400" y="3360"/>
              <a:ext cx="96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latin typeface="Tahoma" pitchFamily="34" charset="0"/>
                </a:rPr>
                <a:t>Hayes</a:t>
              </a:r>
            </a:p>
          </p:txBody>
        </p:sp>
        <p:sp>
          <p:nvSpPr>
            <p:cNvPr id="26636" name="Rectangle 23"/>
            <p:cNvSpPr>
              <a:spLocks noChangeArrowheads="1"/>
            </p:cNvSpPr>
            <p:nvPr/>
          </p:nvSpPr>
          <p:spPr bwMode="auto">
            <a:xfrm>
              <a:off x="2400" y="3120"/>
              <a:ext cx="96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latin typeface="Tahoma" pitchFamily="34" charset="0"/>
                </a:rPr>
                <a:t>Smith</a:t>
              </a:r>
            </a:p>
          </p:txBody>
        </p:sp>
        <p:sp>
          <p:nvSpPr>
            <p:cNvPr id="26637" name="Rectangle 24"/>
            <p:cNvSpPr>
              <a:spLocks noChangeArrowheads="1"/>
            </p:cNvSpPr>
            <p:nvPr/>
          </p:nvSpPr>
          <p:spPr bwMode="auto">
            <a:xfrm>
              <a:off x="3360" y="2880"/>
              <a:ext cx="96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solidFill>
                    <a:schemeClr val="accent1"/>
                  </a:solidFill>
                  <a:latin typeface="Tahoma" pitchFamily="34" charset="0"/>
                </a:rPr>
                <a:t>L-170</a:t>
              </a:r>
            </a:p>
          </p:txBody>
        </p:sp>
        <p:sp>
          <p:nvSpPr>
            <p:cNvPr id="26638" name="Rectangle 25"/>
            <p:cNvSpPr>
              <a:spLocks noChangeArrowheads="1"/>
            </p:cNvSpPr>
            <p:nvPr/>
          </p:nvSpPr>
          <p:spPr bwMode="auto">
            <a:xfrm>
              <a:off x="3360" y="3120"/>
              <a:ext cx="96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solidFill>
                    <a:srgbClr val="0000FF"/>
                  </a:solidFill>
                  <a:latin typeface="Tahoma" pitchFamily="34" charset="0"/>
                </a:rPr>
                <a:t>L-230</a:t>
              </a:r>
            </a:p>
          </p:txBody>
        </p:sp>
        <p:sp>
          <p:nvSpPr>
            <p:cNvPr id="26639" name="Rectangle 26"/>
            <p:cNvSpPr>
              <a:spLocks noChangeArrowheads="1"/>
            </p:cNvSpPr>
            <p:nvPr/>
          </p:nvSpPr>
          <p:spPr bwMode="auto">
            <a:xfrm>
              <a:off x="3360" y="3360"/>
              <a:ext cx="96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solidFill>
                    <a:srgbClr val="990033"/>
                  </a:solidFill>
                  <a:latin typeface="Tahoma" pitchFamily="34" charset="0"/>
                </a:rPr>
                <a:t>L-155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02F8F2E1-3D77-4F9D-81C0-654670D92F72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26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90575"/>
          </a:xfrm>
          <a:effectLst>
            <a:outerShdw dist="152928" dir="2498012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/>
              <a:t>Outer Join - Example</a:t>
            </a:r>
          </a:p>
        </p:txBody>
      </p:sp>
      <p:grpSp>
        <p:nvGrpSpPr>
          <p:cNvPr id="27652" name="Group 3"/>
          <p:cNvGrpSpPr>
            <a:grpSpLocks/>
          </p:cNvGrpSpPr>
          <p:nvPr/>
        </p:nvGrpSpPr>
        <p:grpSpPr bwMode="auto">
          <a:xfrm>
            <a:off x="1143000" y="1565275"/>
            <a:ext cx="3505200" cy="1635125"/>
            <a:chOff x="480" y="1178"/>
            <a:chExt cx="2208" cy="1030"/>
          </a:xfrm>
        </p:grpSpPr>
        <p:sp>
          <p:nvSpPr>
            <p:cNvPr id="27682" name="Text Box 4"/>
            <p:cNvSpPr txBox="1">
              <a:spLocks noChangeArrowheads="1"/>
            </p:cNvSpPr>
            <p:nvPr/>
          </p:nvSpPr>
          <p:spPr bwMode="auto">
            <a:xfrm>
              <a:off x="480" y="1178"/>
              <a:ext cx="4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Tahoma" pitchFamily="34" charset="0"/>
                </a:rPr>
                <a:t>loan</a:t>
              </a:r>
            </a:p>
          </p:txBody>
        </p:sp>
        <p:grpSp>
          <p:nvGrpSpPr>
            <p:cNvPr id="27683" name="Group 5"/>
            <p:cNvGrpSpPr>
              <a:grpSpLocks/>
            </p:cNvGrpSpPr>
            <p:nvPr/>
          </p:nvGrpSpPr>
          <p:grpSpPr bwMode="auto">
            <a:xfrm>
              <a:off x="528" y="1440"/>
              <a:ext cx="2160" cy="768"/>
              <a:chOff x="336" y="1824"/>
              <a:chExt cx="2640" cy="960"/>
            </a:xfrm>
          </p:grpSpPr>
          <p:sp>
            <p:nvSpPr>
              <p:cNvPr id="27684" name="Rectangle 6"/>
              <p:cNvSpPr>
                <a:spLocks noChangeArrowheads="1"/>
              </p:cNvSpPr>
              <p:nvPr/>
            </p:nvSpPr>
            <p:spPr bwMode="auto">
              <a:xfrm>
                <a:off x="336" y="1824"/>
                <a:ext cx="960" cy="24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branch-name</a:t>
                </a:r>
              </a:p>
            </p:txBody>
          </p:sp>
          <p:sp>
            <p:nvSpPr>
              <p:cNvPr id="27685" name="Rectangle 7"/>
              <p:cNvSpPr>
                <a:spLocks noChangeArrowheads="1"/>
              </p:cNvSpPr>
              <p:nvPr/>
            </p:nvSpPr>
            <p:spPr bwMode="auto">
              <a:xfrm>
                <a:off x="1296" y="1824"/>
                <a:ext cx="960" cy="24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loan-number</a:t>
                </a:r>
              </a:p>
            </p:txBody>
          </p:sp>
          <p:sp>
            <p:nvSpPr>
              <p:cNvPr id="27686" name="Rectangle 8"/>
              <p:cNvSpPr>
                <a:spLocks noChangeArrowheads="1"/>
              </p:cNvSpPr>
              <p:nvPr/>
            </p:nvSpPr>
            <p:spPr bwMode="auto">
              <a:xfrm>
                <a:off x="2256" y="1824"/>
                <a:ext cx="720" cy="24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amount</a:t>
                </a:r>
              </a:p>
            </p:txBody>
          </p:sp>
          <p:sp>
            <p:nvSpPr>
              <p:cNvPr id="27687" name="Rectangle 9"/>
              <p:cNvSpPr>
                <a:spLocks noChangeArrowheads="1"/>
              </p:cNvSpPr>
              <p:nvPr/>
            </p:nvSpPr>
            <p:spPr bwMode="auto">
              <a:xfrm>
                <a:off x="336" y="2064"/>
                <a:ext cx="96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Downtown</a:t>
                </a:r>
              </a:p>
            </p:txBody>
          </p:sp>
          <p:sp>
            <p:nvSpPr>
              <p:cNvPr id="27688" name="Rectangle 10"/>
              <p:cNvSpPr>
                <a:spLocks noChangeArrowheads="1"/>
              </p:cNvSpPr>
              <p:nvPr/>
            </p:nvSpPr>
            <p:spPr bwMode="auto">
              <a:xfrm>
                <a:off x="336" y="2544"/>
                <a:ext cx="96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Redwood</a:t>
                </a:r>
              </a:p>
            </p:txBody>
          </p:sp>
          <p:sp>
            <p:nvSpPr>
              <p:cNvPr id="27689" name="Rectangle 11"/>
              <p:cNvSpPr>
                <a:spLocks noChangeArrowheads="1"/>
              </p:cNvSpPr>
              <p:nvPr/>
            </p:nvSpPr>
            <p:spPr bwMode="auto">
              <a:xfrm>
                <a:off x="336" y="2304"/>
                <a:ext cx="96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Perryridge</a:t>
                </a:r>
              </a:p>
            </p:txBody>
          </p:sp>
          <p:sp>
            <p:nvSpPr>
              <p:cNvPr id="27690" name="Rectangle 12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96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L-170</a:t>
                </a:r>
              </a:p>
            </p:txBody>
          </p:sp>
          <p:sp>
            <p:nvSpPr>
              <p:cNvPr id="27691" name="Rectangle 13"/>
              <p:cNvSpPr>
                <a:spLocks noChangeArrowheads="1"/>
              </p:cNvSpPr>
              <p:nvPr/>
            </p:nvSpPr>
            <p:spPr bwMode="auto">
              <a:xfrm>
                <a:off x="1296" y="2304"/>
                <a:ext cx="96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L-260</a:t>
                </a:r>
              </a:p>
            </p:txBody>
          </p:sp>
          <p:sp>
            <p:nvSpPr>
              <p:cNvPr id="27692" name="Rectangle 14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96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L-230</a:t>
                </a:r>
              </a:p>
            </p:txBody>
          </p:sp>
          <p:sp>
            <p:nvSpPr>
              <p:cNvPr id="27693" name="Rectangle 15"/>
              <p:cNvSpPr>
                <a:spLocks noChangeArrowheads="1"/>
              </p:cNvSpPr>
              <p:nvPr/>
            </p:nvSpPr>
            <p:spPr bwMode="auto">
              <a:xfrm>
                <a:off x="2256" y="2064"/>
                <a:ext cx="72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3000</a:t>
                </a:r>
              </a:p>
            </p:txBody>
          </p:sp>
          <p:sp>
            <p:nvSpPr>
              <p:cNvPr id="27694" name="Rectangle 16"/>
              <p:cNvSpPr>
                <a:spLocks noChangeArrowheads="1"/>
              </p:cNvSpPr>
              <p:nvPr/>
            </p:nvSpPr>
            <p:spPr bwMode="auto">
              <a:xfrm>
                <a:off x="2256" y="2304"/>
                <a:ext cx="72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1700</a:t>
                </a:r>
              </a:p>
            </p:txBody>
          </p:sp>
          <p:sp>
            <p:nvSpPr>
              <p:cNvPr id="27695" name="Rectangle 17"/>
              <p:cNvSpPr>
                <a:spLocks noChangeArrowheads="1"/>
              </p:cNvSpPr>
              <p:nvPr/>
            </p:nvSpPr>
            <p:spPr bwMode="auto">
              <a:xfrm>
                <a:off x="2256" y="2544"/>
                <a:ext cx="72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4000</a:t>
                </a:r>
              </a:p>
            </p:txBody>
          </p:sp>
        </p:grpSp>
      </p:grpSp>
      <p:grpSp>
        <p:nvGrpSpPr>
          <p:cNvPr id="27653" name="Group 18"/>
          <p:cNvGrpSpPr>
            <a:grpSpLocks/>
          </p:cNvGrpSpPr>
          <p:nvPr/>
        </p:nvGrpSpPr>
        <p:grpSpPr bwMode="auto">
          <a:xfrm>
            <a:off x="5029200" y="1600200"/>
            <a:ext cx="2590800" cy="1600200"/>
            <a:chOff x="480" y="2352"/>
            <a:chExt cx="1632" cy="1008"/>
          </a:xfrm>
        </p:grpSpPr>
        <p:sp>
          <p:nvSpPr>
            <p:cNvPr id="27672" name="Text Box 19"/>
            <p:cNvSpPr txBox="1">
              <a:spLocks noChangeArrowheads="1"/>
            </p:cNvSpPr>
            <p:nvPr/>
          </p:nvSpPr>
          <p:spPr bwMode="auto">
            <a:xfrm>
              <a:off x="480" y="2352"/>
              <a:ext cx="7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Tahoma" pitchFamily="34" charset="0"/>
                </a:rPr>
                <a:t>borrower</a:t>
              </a:r>
            </a:p>
          </p:txBody>
        </p:sp>
        <p:grpSp>
          <p:nvGrpSpPr>
            <p:cNvPr id="27673" name="Group 20"/>
            <p:cNvGrpSpPr>
              <a:grpSpLocks/>
            </p:cNvGrpSpPr>
            <p:nvPr/>
          </p:nvGrpSpPr>
          <p:grpSpPr bwMode="auto">
            <a:xfrm>
              <a:off x="528" y="2592"/>
              <a:ext cx="1584" cy="768"/>
              <a:chOff x="2400" y="2640"/>
              <a:chExt cx="1920" cy="960"/>
            </a:xfrm>
          </p:grpSpPr>
          <p:sp>
            <p:nvSpPr>
              <p:cNvPr id="27674" name="Rectangle 21"/>
              <p:cNvSpPr>
                <a:spLocks noChangeArrowheads="1"/>
              </p:cNvSpPr>
              <p:nvPr/>
            </p:nvSpPr>
            <p:spPr bwMode="auto">
              <a:xfrm>
                <a:off x="2400" y="2640"/>
                <a:ext cx="960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cust-name</a:t>
                </a:r>
              </a:p>
            </p:txBody>
          </p:sp>
          <p:sp>
            <p:nvSpPr>
              <p:cNvPr id="27675" name="Rectangle 22"/>
              <p:cNvSpPr>
                <a:spLocks noChangeArrowheads="1"/>
              </p:cNvSpPr>
              <p:nvPr/>
            </p:nvSpPr>
            <p:spPr bwMode="auto">
              <a:xfrm>
                <a:off x="3360" y="2640"/>
                <a:ext cx="960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loan-number</a:t>
                </a:r>
              </a:p>
            </p:txBody>
          </p:sp>
          <p:sp>
            <p:nvSpPr>
              <p:cNvPr id="27676" name="Rectangle 23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96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Jones</a:t>
                </a:r>
              </a:p>
            </p:txBody>
          </p:sp>
          <p:sp>
            <p:nvSpPr>
              <p:cNvPr id="27677" name="Rectangle 24"/>
              <p:cNvSpPr>
                <a:spLocks noChangeArrowheads="1"/>
              </p:cNvSpPr>
              <p:nvPr/>
            </p:nvSpPr>
            <p:spPr bwMode="auto">
              <a:xfrm>
                <a:off x="2400" y="3360"/>
                <a:ext cx="96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Hayes</a:t>
                </a:r>
              </a:p>
            </p:txBody>
          </p:sp>
          <p:sp>
            <p:nvSpPr>
              <p:cNvPr id="27678" name="Rectangle 25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96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Smith</a:t>
                </a:r>
              </a:p>
            </p:txBody>
          </p:sp>
          <p:sp>
            <p:nvSpPr>
              <p:cNvPr id="27679" name="Rectangle 26"/>
              <p:cNvSpPr>
                <a:spLocks noChangeArrowheads="1"/>
              </p:cNvSpPr>
              <p:nvPr/>
            </p:nvSpPr>
            <p:spPr bwMode="auto">
              <a:xfrm>
                <a:off x="3360" y="2880"/>
                <a:ext cx="96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L-170</a:t>
                </a:r>
              </a:p>
            </p:txBody>
          </p:sp>
          <p:sp>
            <p:nvSpPr>
              <p:cNvPr id="27680" name="Rectangle 27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96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L-230</a:t>
                </a:r>
              </a:p>
            </p:txBody>
          </p:sp>
          <p:sp>
            <p:nvSpPr>
              <p:cNvPr id="27681" name="Rectangle 28"/>
              <p:cNvSpPr>
                <a:spLocks noChangeArrowheads="1"/>
              </p:cNvSpPr>
              <p:nvPr/>
            </p:nvSpPr>
            <p:spPr bwMode="auto">
              <a:xfrm>
                <a:off x="3360" y="3360"/>
                <a:ext cx="96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L-155</a:t>
                </a:r>
              </a:p>
            </p:txBody>
          </p:sp>
        </p:grpSp>
      </p:grpSp>
      <p:grpSp>
        <p:nvGrpSpPr>
          <p:cNvPr id="27654" name="Group 29"/>
          <p:cNvGrpSpPr>
            <a:grpSpLocks/>
          </p:cNvGrpSpPr>
          <p:nvPr/>
        </p:nvGrpSpPr>
        <p:grpSpPr bwMode="auto">
          <a:xfrm>
            <a:off x="914400" y="3352800"/>
            <a:ext cx="7124700" cy="1066800"/>
            <a:chOff x="864" y="2256"/>
            <a:chExt cx="4488" cy="672"/>
          </a:xfrm>
        </p:grpSpPr>
        <p:grpSp>
          <p:nvGrpSpPr>
            <p:cNvPr id="27656" name="Group 30"/>
            <p:cNvGrpSpPr>
              <a:grpSpLocks/>
            </p:cNvGrpSpPr>
            <p:nvPr/>
          </p:nvGrpSpPr>
          <p:grpSpPr bwMode="auto">
            <a:xfrm>
              <a:off x="2400" y="2352"/>
              <a:ext cx="2952" cy="576"/>
              <a:chOff x="2400" y="2352"/>
              <a:chExt cx="2952" cy="576"/>
            </a:xfrm>
          </p:grpSpPr>
          <p:sp>
            <p:nvSpPr>
              <p:cNvPr id="27660" name="Rectangle 31"/>
              <p:cNvSpPr>
                <a:spLocks noChangeArrowheads="1"/>
              </p:cNvSpPr>
              <p:nvPr/>
            </p:nvSpPr>
            <p:spPr bwMode="auto">
              <a:xfrm>
                <a:off x="2400" y="2352"/>
                <a:ext cx="785" cy="192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branch-name</a:t>
                </a:r>
              </a:p>
            </p:txBody>
          </p:sp>
          <p:sp>
            <p:nvSpPr>
              <p:cNvPr id="27661" name="Rectangle 32"/>
              <p:cNvSpPr>
                <a:spLocks noChangeArrowheads="1"/>
              </p:cNvSpPr>
              <p:nvPr/>
            </p:nvSpPr>
            <p:spPr bwMode="auto">
              <a:xfrm>
                <a:off x="3185" y="2352"/>
                <a:ext cx="786" cy="192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loan-number</a:t>
                </a:r>
              </a:p>
            </p:txBody>
          </p:sp>
          <p:sp>
            <p:nvSpPr>
              <p:cNvPr id="27662" name="Rectangle 33"/>
              <p:cNvSpPr>
                <a:spLocks noChangeArrowheads="1"/>
              </p:cNvSpPr>
              <p:nvPr/>
            </p:nvSpPr>
            <p:spPr bwMode="auto">
              <a:xfrm>
                <a:off x="3971" y="2352"/>
                <a:ext cx="589" cy="192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amount</a:t>
                </a:r>
              </a:p>
            </p:txBody>
          </p:sp>
          <p:sp>
            <p:nvSpPr>
              <p:cNvPr id="27663" name="Rectangle 34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785" cy="19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Downtown</a:t>
                </a:r>
              </a:p>
            </p:txBody>
          </p:sp>
          <p:sp>
            <p:nvSpPr>
              <p:cNvPr id="27664" name="Rectangle 35"/>
              <p:cNvSpPr>
                <a:spLocks noChangeArrowheads="1"/>
              </p:cNvSpPr>
              <p:nvPr/>
            </p:nvSpPr>
            <p:spPr bwMode="auto">
              <a:xfrm>
                <a:off x="2400" y="2736"/>
                <a:ext cx="785" cy="19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Redwood</a:t>
                </a:r>
              </a:p>
            </p:txBody>
          </p:sp>
          <p:sp>
            <p:nvSpPr>
              <p:cNvPr id="27665" name="Rectangle 36"/>
              <p:cNvSpPr>
                <a:spLocks noChangeArrowheads="1"/>
              </p:cNvSpPr>
              <p:nvPr/>
            </p:nvSpPr>
            <p:spPr bwMode="auto">
              <a:xfrm>
                <a:off x="3185" y="2544"/>
                <a:ext cx="786" cy="19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L-170</a:t>
                </a:r>
              </a:p>
            </p:txBody>
          </p:sp>
          <p:sp>
            <p:nvSpPr>
              <p:cNvPr id="27666" name="Rectangle 37"/>
              <p:cNvSpPr>
                <a:spLocks noChangeArrowheads="1"/>
              </p:cNvSpPr>
              <p:nvPr/>
            </p:nvSpPr>
            <p:spPr bwMode="auto">
              <a:xfrm>
                <a:off x="3185" y="2736"/>
                <a:ext cx="786" cy="19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L-230</a:t>
                </a:r>
              </a:p>
            </p:txBody>
          </p:sp>
          <p:sp>
            <p:nvSpPr>
              <p:cNvPr id="27667" name="Rectangle 38"/>
              <p:cNvSpPr>
                <a:spLocks noChangeArrowheads="1"/>
              </p:cNvSpPr>
              <p:nvPr/>
            </p:nvSpPr>
            <p:spPr bwMode="auto">
              <a:xfrm>
                <a:off x="3971" y="2544"/>
                <a:ext cx="589" cy="19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3000</a:t>
                </a:r>
              </a:p>
            </p:txBody>
          </p:sp>
          <p:sp>
            <p:nvSpPr>
              <p:cNvPr id="27668" name="Rectangle 39"/>
              <p:cNvSpPr>
                <a:spLocks noChangeArrowheads="1"/>
              </p:cNvSpPr>
              <p:nvPr/>
            </p:nvSpPr>
            <p:spPr bwMode="auto">
              <a:xfrm>
                <a:off x="3971" y="2736"/>
                <a:ext cx="589" cy="19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4000</a:t>
                </a:r>
              </a:p>
            </p:txBody>
          </p:sp>
          <p:sp>
            <p:nvSpPr>
              <p:cNvPr id="27669" name="Rectangle 40"/>
              <p:cNvSpPr>
                <a:spLocks noChangeArrowheads="1"/>
              </p:cNvSpPr>
              <p:nvPr/>
            </p:nvSpPr>
            <p:spPr bwMode="auto">
              <a:xfrm>
                <a:off x="4560" y="2352"/>
                <a:ext cx="792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cust-name</a:t>
                </a:r>
              </a:p>
            </p:txBody>
          </p:sp>
          <p:sp>
            <p:nvSpPr>
              <p:cNvPr id="27670" name="Rectangle 41"/>
              <p:cNvSpPr>
                <a:spLocks noChangeArrowheads="1"/>
              </p:cNvSpPr>
              <p:nvPr/>
            </p:nvSpPr>
            <p:spPr bwMode="auto">
              <a:xfrm>
                <a:off x="4560" y="2544"/>
                <a:ext cx="792" cy="19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Jones</a:t>
                </a:r>
              </a:p>
            </p:txBody>
          </p:sp>
          <p:sp>
            <p:nvSpPr>
              <p:cNvPr id="27671" name="Rectangle 42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792" cy="19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Smith</a:t>
                </a:r>
              </a:p>
            </p:txBody>
          </p:sp>
        </p:grpSp>
        <p:grpSp>
          <p:nvGrpSpPr>
            <p:cNvPr id="27657" name="Group 43"/>
            <p:cNvGrpSpPr>
              <a:grpSpLocks/>
            </p:cNvGrpSpPr>
            <p:nvPr/>
          </p:nvGrpSpPr>
          <p:grpSpPr bwMode="auto">
            <a:xfrm>
              <a:off x="864" y="2256"/>
              <a:ext cx="1584" cy="288"/>
              <a:chOff x="768" y="2352"/>
              <a:chExt cx="1584" cy="288"/>
            </a:xfrm>
          </p:grpSpPr>
          <p:sp>
            <p:nvSpPr>
              <p:cNvPr id="27658" name="Text Box 44"/>
              <p:cNvSpPr txBox="1">
                <a:spLocks noChangeArrowheads="1"/>
              </p:cNvSpPr>
              <p:nvPr/>
            </p:nvSpPr>
            <p:spPr bwMode="auto">
              <a:xfrm>
                <a:off x="768" y="2352"/>
                <a:ext cx="15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  <a:sym typeface="Symbol" pitchFamily="18" charset="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  <a:sym typeface="Symbol" pitchFamily="18" charset="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  <a:sym typeface="Symbol" pitchFamily="18" charset="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  <a:sym typeface="Symbol" pitchFamily="18" charset="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  <a:sym typeface="Symbol" pitchFamily="18" charset="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  <a:sym typeface="Symbol" pitchFamily="18" charset="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  <a:sym typeface="Symbol" pitchFamily="18" charset="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  <a:sym typeface="Symbol" pitchFamily="18" charset="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  <a:sym typeface="Symbol" pitchFamily="18" charset="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>
                    <a:latin typeface="Tahoma" pitchFamily="34" charset="0"/>
                  </a:rPr>
                  <a:t>Loan</a:t>
                </a:r>
                <a:r>
                  <a:rPr lang="en-US" altLang="zh-TW">
                    <a:latin typeface="Tahoma" pitchFamily="34" charset="0"/>
                  </a:rPr>
                  <a:t>       </a:t>
                </a:r>
                <a:r>
                  <a:rPr lang="en-US" altLang="zh-TW" sz="2000">
                    <a:latin typeface="Tahoma" pitchFamily="34" charset="0"/>
                  </a:rPr>
                  <a:t>Borrower</a:t>
                </a:r>
                <a:r>
                  <a:rPr lang="en-US" altLang="zh-TW">
                    <a:latin typeface="Tahoma" pitchFamily="34" charset="0"/>
                  </a:rPr>
                  <a:t> </a:t>
                </a:r>
              </a:p>
            </p:txBody>
          </p:sp>
          <p:sp>
            <p:nvSpPr>
              <p:cNvPr id="27659" name="AutoShape 45"/>
              <p:cNvSpPr>
                <a:spLocks noChangeArrowheads="1"/>
              </p:cNvSpPr>
              <p:nvPr/>
            </p:nvSpPr>
            <p:spPr bwMode="auto">
              <a:xfrm rot="-5400000">
                <a:off x="1296" y="2400"/>
                <a:ext cx="144" cy="240"/>
              </a:xfrm>
              <a:prstGeom prst="flowChartCollat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7655" name="Text Box 46"/>
          <p:cNvSpPr txBox="1">
            <a:spLocks noChangeArrowheads="1"/>
          </p:cNvSpPr>
          <p:nvPr/>
        </p:nvSpPr>
        <p:spPr bwMode="auto">
          <a:xfrm>
            <a:off x="1139825" y="4938713"/>
            <a:ext cx="734218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1800">
                <a:latin typeface="Tahoma" pitchFamily="34" charset="0"/>
              </a:rPr>
              <a:t>Join returns only the matching (or “good”) tuples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1800">
                <a:latin typeface="Tahoma" pitchFamily="34" charset="0"/>
              </a:rPr>
              <a:t>The fact that loan L-260 has no borrower is not explicit in the result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1800">
                <a:latin typeface="Tahoma" pitchFamily="34" charset="0"/>
              </a:rPr>
              <a:t>Hayes has borrowed an non-existent loan L-155 is also undetected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4B1B096E-7DB7-4579-91EC-4238121A2473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27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90575"/>
          </a:xfrm>
          <a:effectLst>
            <a:outerShdw dist="117088" dir="2963922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/>
              <a:t>Left Outer Join -Example</a:t>
            </a:r>
          </a:p>
        </p:txBody>
      </p:sp>
      <p:grpSp>
        <p:nvGrpSpPr>
          <p:cNvPr id="28676" name="Group 3"/>
          <p:cNvGrpSpPr>
            <a:grpSpLocks/>
          </p:cNvGrpSpPr>
          <p:nvPr/>
        </p:nvGrpSpPr>
        <p:grpSpPr bwMode="auto">
          <a:xfrm>
            <a:off x="838200" y="1600200"/>
            <a:ext cx="4470400" cy="457200"/>
            <a:chOff x="528" y="1008"/>
            <a:chExt cx="2816" cy="288"/>
          </a:xfrm>
        </p:grpSpPr>
        <p:sp>
          <p:nvSpPr>
            <p:cNvPr id="28696" name="Text Box 4"/>
            <p:cNvSpPr txBox="1">
              <a:spLocks noChangeArrowheads="1"/>
            </p:cNvSpPr>
            <p:nvPr/>
          </p:nvSpPr>
          <p:spPr bwMode="auto">
            <a:xfrm>
              <a:off x="528" y="1008"/>
              <a:ext cx="2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TW"/>
                <a:t> </a:t>
              </a:r>
              <a:r>
                <a:rPr lang="en-US" altLang="zh-TW" sz="2000">
                  <a:latin typeface="Tahoma" pitchFamily="34" charset="0"/>
                </a:rPr>
                <a:t>Left outer join: Loan          borrower</a:t>
              </a:r>
            </a:p>
          </p:txBody>
        </p:sp>
        <p:grpSp>
          <p:nvGrpSpPr>
            <p:cNvPr id="28697" name="Group 5"/>
            <p:cNvGrpSpPr>
              <a:grpSpLocks/>
            </p:cNvGrpSpPr>
            <p:nvPr/>
          </p:nvGrpSpPr>
          <p:grpSpPr bwMode="auto">
            <a:xfrm>
              <a:off x="2208" y="1104"/>
              <a:ext cx="384" cy="144"/>
              <a:chOff x="192" y="192"/>
              <a:chExt cx="480" cy="192"/>
            </a:xfrm>
          </p:grpSpPr>
          <p:sp>
            <p:nvSpPr>
              <p:cNvPr id="28698" name="AutoShape 6"/>
              <p:cNvSpPr>
                <a:spLocks noChangeArrowheads="1"/>
              </p:cNvSpPr>
              <p:nvPr/>
            </p:nvSpPr>
            <p:spPr bwMode="auto">
              <a:xfrm rot="-5400000">
                <a:off x="432" y="144"/>
                <a:ext cx="192" cy="288"/>
              </a:xfrm>
              <a:prstGeom prst="flowChartCollat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7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Line 8"/>
              <p:cNvSpPr>
                <a:spLocks noChangeShapeType="1"/>
              </p:cNvSpPr>
              <p:nvPr/>
            </p:nvSpPr>
            <p:spPr bwMode="auto">
              <a:xfrm>
                <a:off x="192" y="38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8677" name="Text Box 9"/>
          <p:cNvSpPr txBox="1">
            <a:spLocks noChangeArrowheads="1"/>
          </p:cNvSpPr>
          <p:nvPr/>
        </p:nvSpPr>
        <p:spPr bwMode="auto">
          <a:xfrm>
            <a:off x="838200" y="2201863"/>
            <a:ext cx="68056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1775" indent="-2317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000">
                <a:latin typeface="Tahoma" pitchFamily="34" charset="0"/>
              </a:rPr>
              <a:t>Keep the entire left relation (Loan) and fill in information</a:t>
            </a:r>
            <a:br>
              <a:rPr lang="en-US" altLang="zh-TW" sz="2000">
                <a:latin typeface="Tahoma" pitchFamily="34" charset="0"/>
              </a:rPr>
            </a:br>
            <a:r>
              <a:rPr lang="en-US" altLang="zh-TW" sz="2000">
                <a:latin typeface="Tahoma" pitchFamily="34" charset="0"/>
              </a:rPr>
              <a:t>from the right relation, use null if information is missing.</a:t>
            </a:r>
            <a:r>
              <a:rPr lang="en-US" altLang="zh-TW" sz="2000"/>
              <a:t> </a:t>
            </a:r>
          </a:p>
        </p:txBody>
      </p:sp>
      <p:grpSp>
        <p:nvGrpSpPr>
          <p:cNvPr id="28678" name="Group 10"/>
          <p:cNvGrpSpPr>
            <a:grpSpLocks/>
          </p:cNvGrpSpPr>
          <p:nvPr/>
        </p:nvGrpSpPr>
        <p:grpSpPr bwMode="auto">
          <a:xfrm>
            <a:off x="1981200" y="3276600"/>
            <a:ext cx="4686300" cy="1219200"/>
            <a:chOff x="576" y="2902"/>
            <a:chExt cx="2952" cy="768"/>
          </a:xfrm>
        </p:grpSpPr>
        <p:sp>
          <p:nvSpPr>
            <p:cNvPr id="28679" name="Rectangle 11"/>
            <p:cNvSpPr>
              <a:spLocks noChangeArrowheads="1"/>
            </p:cNvSpPr>
            <p:nvPr/>
          </p:nvSpPr>
          <p:spPr bwMode="auto">
            <a:xfrm>
              <a:off x="576" y="2902"/>
              <a:ext cx="785" cy="19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branch-name</a:t>
              </a:r>
            </a:p>
          </p:txBody>
        </p:sp>
        <p:sp>
          <p:nvSpPr>
            <p:cNvPr id="28680" name="Rectangle 12"/>
            <p:cNvSpPr>
              <a:spLocks noChangeArrowheads="1"/>
            </p:cNvSpPr>
            <p:nvPr/>
          </p:nvSpPr>
          <p:spPr bwMode="auto">
            <a:xfrm>
              <a:off x="1361" y="2902"/>
              <a:ext cx="786" cy="19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loan-number</a:t>
              </a:r>
            </a:p>
          </p:txBody>
        </p:sp>
        <p:sp>
          <p:nvSpPr>
            <p:cNvPr id="28681" name="Rectangle 13"/>
            <p:cNvSpPr>
              <a:spLocks noChangeArrowheads="1"/>
            </p:cNvSpPr>
            <p:nvPr/>
          </p:nvSpPr>
          <p:spPr bwMode="auto">
            <a:xfrm>
              <a:off x="2147" y="2902"/>
              <a:ext cx="589" cy="19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amount</a:t>
              </a:r>
            </a:p>
          </p:txBody>
        </p:sp>
        <p:sp>
          <p:nvSpPr>
            <p:cNvPr id="28682" name="Rectangle 14"/>
            <p:cNvSpPr>
              <a:spLocks noChangeArrowheads="1"/>
            </p:cNvSpPr>
            <p:nvPr/>
          </p:nvSpPr>
          <p:spPr bwMode="auto">
            <a:xfrm>
              <a:off x="576" y="3094"/>
              <a:ext cx="785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Downtown</a:t>
              </a:r>
            </a:p>
          </p:txBody>
        </p:sp>
        <p:sp>
          <p:nvSpPr>
            <p:cNvPr id="28683" name="Rectangle 15"/>
            <p:cNvSpPr>
              <a:spLocks noChangeArrowheads="1"/>
            </p:cNvSpPr>
            <p:nvPr/>
          </p:nvSpPr>
          <p:spPr bwMode="auto">
            <a:xfrm>
              <a:off x="576" y="3478"/>
              <a:ext cx="785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Redwood</a:t>
              </a:r>
            </a:p>
          </p:txBody>
        </p:sp>
        <p:sp>
          <p:nvSpPr>
            <p:cNvPr id="28684" name="Rectangle 16"/>
            <p:cNvSpPr>
              <a:spLocks noChangeArrowheads="1"/>
            </p:cNvSpPr>
            <p:nvPr/>
          </p:nvSpPr>
          <p:spPr bwMode="auto">
            <a:xfrm>
              <a:off x="576" y="3286"/>
              <a:ext cx="785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Perryridge</a:t>
              </a:r>
            </a:p>
          </p:txBody>
        </p:sp>
        <p:sp>
          <p:nvSpPr>
            <p:cNvPr id="28685" name="Rectangle 17"/>
            <p:cNvSpPr>
              <a:spLocks noChangeArrowheads="1"/>
            </p:cNvSpPr>
            <p:nvPr/>
          </p:nvSpPr>
          <p:spPr bwMode="auto">
            <a:xfrm>
              <a:off x="1361" y="3094"/>
              <a:ext cx="786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L-170</a:t>
              </a:r>
            </a:p>
          </p:txBody>
        </p:sp>
        <p:sp>
          <p:nvSpPr>
            <p:cNvPr id="28686" name="Rectangle 18"/>
            <p:cNvSpPr>
              <a:spLocks noChangeArrowheads="1"/>
            </p:cNvSpPr>
            <p:nvPr/>
          </p:nvSpPr>
          <p:spPr bwMode="auto">
            <a:xfrm>
              <a:off x="1361" y="3286"/>
              <a:ext cx="786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L-260</a:t>
              </a:r>
            </a:p>
          </p:txBody>
        </p:sp>
        <p:sp>
          <p:nvSpPr>
            <p:cNvPr id="28687" name="Rectangle 19"/>
            <p:cNvSpPr>
              <a:spLocks noChangeArrowheads="1"/>
            </p:cNvSpPr>
            <p:nvPr/>
          </p:nvSpPr>
          <p:spPr bwMode="auto">
            <a:xfrm>
              <a:off x="1361" y="3478"/>
              <a:ext cx="786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L-230</a:t>
              </a:r>
            </a:p>
          </p:txBody>
        </p:sp>
        <p:sp>
          <p:nvSpPr>
            <p:cNvPr id="28688" name="Rectangle 20"/>
            <p:cNvSpPr>
              <a:spLocks noChangeArrowheads="1"/>
            </p:cNvSpPr>
            <p:nvPr/>
          </p:nvSpPr>
          <p:spPr bwMode="auto">
            <a:xfrm>
              <a:off x="2147" y="3094"/>
              <a:ext cx="589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3000</a:t>
              </a:r>
            </a:p>
          </p:txBody>
        </p:sp>
        <p:sp>
          <p:nvSpPr>
            <p:cNvPr id="28689" name="Rectangle 21"/>
            <p:cNvSpPr>
              <a:spLocks noChangeArrowheads="1"/>
            </p:cNvSpPr>
            <p:nvPr/>
          </p:nvSpPr>
          <p:spPr bwMode="auto">
            <a:xfrm>
              <a:off x="2147" y="3286"/>
              <a:ext cx="589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1700</a:t>
              </a:r>
            </a:p>
          </p:txBody>
        </p:sp>
        <p:sp>
          <p:nvSpPr>
            <p:cNvPr id="28690" name="Rectangle 22"/>
            <p:cNvSpPr>
              <a:spLocks noChangeArrowheads="1"/>
            </p:cNvSpPr>
            <p:nvPr/>
          </p:nvSpPr>
          <p:spPr bwMode="auto">
            <a:xfrm>
              <a:off x="2147" y="3478"/>
              <a:ext cx="589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4000</a:t>
              </a:r>
            </a:p>
          </p:txBody>
        </p:sp>
        <p:grpSp>
          <p:nvGrpSpPr>
            <p:cNvPr id="28691" name="Group 23"/>
            <p:cNvGrpSpPr>
              <a:grpSpLocks/>
            </p:cNvGrpSpPr>
            <p:nvPr/>
          </p:nvGrpSpPr>
          <p:grpSpPr bwMode="auto">
            <a:xfrm>
              <a:off x="2736" y="2902"/>
              <a:ext cx="792" cy="768"/>
              <a:chOff x="2736" y="2928"/>
              <a:chExt cx="792" cy="768"/>
            </a:xfrm>
          </p:grpSpPr>
          <p:sp>
            <p:nvSpPr>
              <p:cNvPr id="28692" name="Rectangle 24"/>
              <p:cNvSpPr>
                <a:spLocks noChangeArrowheads="1"/>
              </p:cNvSpPr>
              <p:nvPr/>
            </p:nvSpPr>
            <p:spPr bwMode="auto">
              <a:xfrm>
                <a:off x="2736" y="2928"/>
                <a:ext cx="792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cust-name</a:t>
                </a:r>
              </a:p>
            </p:txBody>
          </p:sp>
          <p:sp>
            <p:nvSpPr>
              <p:cNvPr id="28693" name="Rectangle 25"/>
              <p:cNvSpPr>
                <a:spLocks noChangeArrowheads="1"/>
              </p:cNvSpPr>
              <p:nvPr/>
            </p:nvSpPr>
            <p:spPr bwMode="auto">
              <a:xfrm>
                <a:off x="2736" y="3120"/>
                <a:ext cx="792" cy="19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Jones</a:t>
                </a:r>
              </a:p>
            </p:txBody>
          </p:sp>
          <p:sp>
            <p:nvSpPr>
              <p:cNvPr id="28694" name="Rectangle 26"/>
              <p:cNvSpPr>
                <a:spLocks noChangeArrowheads="1"/>
              </p:cNvSpPr>
              <p:nvPr/>
            </p:nvSpPr>
            <p:spPr bwMode="auto">
              <a:xfrm>
                <a:off x="2736" y="3504"/>
                <a:ext cx="792" cy="19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Smith</a:t>
                </a:r>
              </a:p>
            </p:txBody>
          </p:sp>
          <p:sp>
            <p:nvSpPr>
              <p:cNvPr id="28695" name="Rectangle 27"/>
              <p:cNvSpPr>
                <a:spLocks noChangeArrowheads="1"/>
              </p:cNvSpPr>
              <p:nvPr/>
            </p:nvSpPr>
            <p:spPr bwMode="auto">
              <a:xfrm>
                <a:off x="2736" y="3312"/>
                <a:ext cx="792" cy="19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solidFill>
                      <a:srgbClr val="FF0000"/>
                    </a:solidFill>
                    <a:latin typeface="Tahoma" pitchFamily="34" charset="0"/>
                  </a:rPr>
                  <a:t>null</a:t>
                </a:r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D123FD6A-99C2-4CEF-A74C-DF27C95A0877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28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90575"/>
          </a:xfrm>
          <a:effectLst>
            <a:outerShdw dist="137372" dir="2021404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/>
              <a:t>Right and Full Outer Join - example</a:t>
            </a:r>
          </a:p>
        </p:txBody>
      </p:sp>
      <p:grpSp>
        <p:nvGrpSpPr>
          <p:cNvPr id="29700" name="Group 3"/>
          <p:cNvGrpSpPr>
            <a:grpSpLocks/>
          </p:cNvGrpSpPr>
          <p:nvPr/>
        </p:nvGrpSpPr>
        <p:grpSpPr bwMode="auto">
          <a:xfrm>
            <a:off x="685800" y="1447800"/>
            <a:ext cx="2800350" cy="457200"/>
            <a:chOff x="432" y="960"/>
            <a:chExt cx="1764" cy="288"/>
          </a:xfrm>
        </p:grpSpPr>
        <p:sp>
          <p:nvSpPr>
            <p:cNvPr id="29751" name="Text Box 4"/>
            <p:cNvSpPr txBox="1">
              <a:spLocks noChangeArrowheads="1"/>
            </p:cNvSpPr>
            <p:nvPr/>
          </p:nvSpPr>
          <p:spPr bwMode="auto">
            <a:xfrm>
              <a:off x="432" y="960"/>
              <a:ext cx="17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TW" altLang="zh-TW"/>
                <a:t> </a:t>
              </a:r>
              <a:r>
                <a:rPr lang="en-US" altLang="zh-TW" sz="2000">
                  <a:latin typeface="Tahoma" pitchFamily="34" charset="0"/>
                </a:rPr>
                <a:t>Loan          Borrower</a:t>
              </a:r>
              <a:r>
                <a:rPr lang="en-US" altLang="zh-TW"/>
                <a:t> </a:t>
              </a:r>
            </a:p>
          </p:txBody>
        </p:sp>
        <p:grpSp>
          <p:nvGrpSpPr>
            <p:cNvPr id="29752" name="Group 5"/>
            <p:cNvGrpSpPr>
              <a:grpSpLocks/>
            </p:cNvGrpSpPr>
            <p:nvPr/>
          </p:nvGrpSpPr>
          <p:grpSpPr bwMode="auto">
            <a:xfrm rot="10800000">
              <a:off x="1056" y="1056"/>
              <a:ext cx="336" cy="144"/>
              <a:chOff x="192" y="192"/>
              <a:chExt cx="480" cy="192"/>
            </a:xfrm>
          </p:grpSpPr>
          <p:sp>
            <p:nvSpPr>
              <p:cNvPr id="29753" name="AutoShape 6"/>
              <p:cNvSpPr>
                <a:spLocks noChangeArrowheads="1"/>
              </p:cNvSpPr>
              <p:nvPr/>
            </p:nvSpPr>
            <p:spPr bwMode="auto">
              <a:xfrm rot="-5400000">
                <a:off x="432" y="144"/>
                <a:ext cx="192" cy="288"/>
              </a:xfrm>
              <a:prstGeom prst="flowChartCollat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54" name="Line 7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55" name="Line 8"/>
              <p:cNvSpPr>
                <a:spLocks noChangeShapeType="1"/>
              </p:cNvSpPr>
              <p:nvPr/>
            </p:nvSpPr>
            <p:spPr bwMode="auto">
              <a:xfrm>
                <a:off x="192" y="38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9701" name="Group 9"/>
          <p:cNvGrpSpPr>
            <a:grpSpLocks/>
          </p:cNvGrpSpPr>
          <p:nvPr/>
        </p:nvGrpSpPr>
        <p:grpSpPr bwMode="auto">
          <a:xfrm>
            <a:off x="609600" y="3352800"/>
            <a:ext cx="2873375" cy="457200"/>
            <a:chOff x="384" y="2544"/>
            <a:chExt cx="1810" cy="288"/>
          </a:xfrm>
        </p:grpSpPr>
        <p:sp>
          <p:nvSpPr>
            <p:cNvPr id="29743" name="Text Box 10"/>
            <p:cNvSpPr txBox="1">
              <a:spLocks noChangeArrowheads="1"/>
            </p:cNvSpPr>
            <p:nvPr/>
          </p:nvSpPr>
          <p:spPr bwMode="auto">
            <a:xfrm>
              <a:off x="384" y="2544"/>
              <a:ext cx="18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TW" altLang="zh-TW"/>
                <a:t> </a:t>
              </a:r>
              <a:r>
                <a:rPr lang="en-US" altLang="zh-TW" sz="2000">
                  <a:latin typeface="Tahoma" pitchFamily="34" charset="0"/>
                </a:rPr>
                <a:t>Loan            borrower</a:t>
              </a:r>
            </a:p>
          </p:txBody>
        </p:sp>
        <p:grpSp>
          <p:nvGrpSpPr>
            <p:cNvPr id="29744" name="Group 11"/>
            <p:cNvGrpSpPr>
              <a:grpSpLocks/>
            </p:cNvGrpSpPr>
            <p:nvPr/>
          </p:nvGrpSpPr>
          <p:grpSpPr bwMode="auto">
            <a:xfrm>
              <a:off x="1056" y="2688"/>
              <a:ext cx="384" cy="96"/>
              <a:chOff x="432" y="288"/>
              <a:chExt cx="528" cy="144"/>
            </a:xfrm>
          </p:grpSpPr>
          <p:grpSp>
            <p:nvGrpSpPr>
              <p:cNvPr id="29745" name="Group 12"/>
              <p:cNvGrpSpPr>
                <a:grpSpLocks/>
              </p:cNvGrpSpPr>
              <p:nvPr/>
            </p:nvGrpSpPr>
            <p:grpSpPr bwMode="auto">
              <a:xfrm rot="10800000" flipV="1">
                <a:off x="576" y="288"/>
                <a:ext cx="384" cy="144"/>
                <a:chOff x="192" y="192"/>
                <a:chExt cx="480" cy="192"/>
              </a:xfrm>
            </p:grpSpPr>
            <p:sp>
              <p:nvSpPr>
                <p:cNvPr id="29748" name="AutoShape 13"/>
                <p:cNvSpPr>
                  <a:spLocks noChangeArrowheads="1"/>
                </p:cNvSpPr>
                <p:nvPr/>
              </p:nvSpPr>
              <p:spPr bwMode="auto">
                <a:xfrm rot="-5400000">
                  <a:off x="432" y="144"/>
                  <a:ext cx="192" cy="288"/>
                </a:xfrm>
                <a:prstGeom prst="flowChartCollat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49" name="Line 14"/>
                <p:cNvSpPr>
                  <a:spLocks noChangeShapeType="1"/>
                </p:cNvSpPr>
                <p:nvPr/>
              </p:nvSpPr>
              <p:spPr bwMode="auto">
                <a:xfrm>
                  <a:off x="192" y="19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50" name="Line 15"/>
                <p:cNvSpPr>
                  <a:spLocks noChangeShapeType="1"/>
                </p:cNvSpPr>
                <p:nvPr/>
              </p:nvSpPr>
              <p:spPr bwMode="auto">
                <a:xfrm>
                  <a:off x="192" y="384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46" name="Line 16"/>
              <p:cNvSpPr>
                <a:spLocks noChangeShapeType="1"/>
              </p:cNvSpPr>
              <p:nvPr/>
            </p:nvSpPr>
            <p:spPr bwMode="auto">
              <a:xfrm>
                <a:off x="432" y="288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47" name="Line 17"/>
              <p:cNvSpPr>
                <a:spLocks noChangeShapeType="1"/>
              </p:cNvSpPr>
              <p:nvPr/>
            </p:nvSpPr>
            <p:spPr bwMode="auto">
              <a:xfrm>
                <a:off x="432" y="432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9702" name="Group 18"/>
          <p:cNvGrpSpPr>
            <a:grpSpLocks/>
          </p:cNvGrpSpPr>
          <p:nvPr/>
        </p:nvGrpSpPr>
        <p:grpSpPr bwMode="auto">
          <a:xfrm>
            <a:off x="3546475" y="1609725"/>
            <a:ext cx="4699000" cy="1219200"/>
            <a:chOff x="1120" y="1440"/>
            <a:chExt cx="2960" cy="768"/>
          </a:xfrm>
        </p:grpSpPr>
        <p:grpSp>
          <p:nvGrpSpPr>
            <p:cNvPr id="29724" name="Group 19"/>
            <p:cNvGrpSpPr>
              <a:grpSpLocks/>
            </p:cNvGrpSpPr>
            <p:nvPr/>
          </p:nvGrpSpPr>
          <p:grpSpPr bwMode="auto">
            <a:xfrm>
              <a:off x="1120" y="1440"/>
              <a:ext cx="785" cy="768"/>
              <a:chOff x="1104" y="1440"/>
              <a:chExt cx="785" cy="768"/>
            </a:xfrm>
          </p:grpSpPr>
          <p:sp>
            <p:nvSpPr>
              <p:cNvPr id="29739" name="Rectangle 20"/>
              <p:cNvSpPr>
                <a:spLocks noChangeArrowheads="1"/>
              </p:cNvSpPr>
              <p:nvPr/>
            </p:nvSpPr>
            <p:spPr bwMode="auto">
              <a:xfrm>
                <a:off x="1104" y="1440"/>
                <a:ext cx="785" cy="192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branch-name</a:t>
                </a:r>
              </a:p>
            </p:txBody>
          </p:sp>
          <p:sp>
            <p:nvSpPr>
              <p:cNvPr id="29740" name="Rectangle 21"/>
              <p:cNvSpPr>
                <a:spLocks noChangeArrowheads="1"/>
              </p:cNvSpPr>
              <p:nvPr/>
            </p:nvSpPr>
            <p:spPr bwMode="auto">
              <a:xfrm>
                <a:off x="1104" y="1632"/>
                <a:ext cx="785" cy="19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Downtown</a:t>
                </a:r>
              </a:p>
            </p:txBody>
          </p:sp>
          <p:sp>
            <p:nvSpPr>
              <p:cNvPr id="29741" name="Rectangle 22"/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785" cy="19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solidFill>
                      <a:srgbClr val="FF0000"/>
                    </a:solidFill>
                    <a:latin typeface="Tahoma" pitchFamily="34" charset="0"/>
                  </a:rPr>
                  <a:t>null</a:t>
                </a:r>
              </a:p>
            </p:txBody>
          </p:sp>
          <p:sp>
            <p:nvSpPr>
              <p:cNvPr id="29742" name="Rectangle 23"/>
              <p:cNvSpPr>
                <a:spLocks noChangeArrowheads="1"/>
              </p:cNvSpPr>
              <p:nvPr/>
            </p:nvSpPr>
            <p:spPr bwMode="auto">
              <a:xfrm>
                <a:off x="1104" y="1824"/>
                <a:ext cx="785" cy="19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Redwood</a:t>
                </a:r>
              </a:p>
            </p:txBody>
          </p:sp>
        </p:grpSp>
        <p:grpSp>
          <p:nvGrpSpPr>
            <p:cNvPr id="29725" name="Group 24"/>
            <p:cNvGrpSpPr>
              <a:grpSpLocks/>
            </p:cNvGrpSpPr>
            <p:nvPr/>
          </p:nvGrpSpPr>
          <p:grpSpPr bwMode="auto">
            <a:xfrm>
              <a:off x="1907" y="1440"/>
              <a:ext cx="589" cy="768"/>
              <a:chOff x="1907" y="1440"/>
              <a:chExt cx="589" cy="768"/>
            </a:xfrm>
          </p:grpSpPr>
          <p:sp>
            <p:nvSpPr>
              <p:cNvPr id="29735" name="Rectangle 25"/>
              <p:cNvSpPr>
                <a:spLocks noChangeArrowheads="1"/>
              </p:cNvSpPr>
              <p:nvPr/>
            </p:nvSpPr>
            <p:spPr bwMode="auto">
              <a:xfrm>
                <a:off x="1907" y="1440"/>
                <a:ext cx="589" cy="192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amount</a:t>
                </a:r>
              </a:p>
            </p:txBody>
          </p:sp>
          <p:sp>
            <p:nvSpPr>
              <p:cNvPr id="29736" name="Rectangle 26"/>
              <p:cNvSpPr>
                <a:spLocks noChangeArrowheads="1"/>
              </p:cNvSpPr>
              <p:nvPr/>
            </p:nvSpPr>
            <p:spPr bwMode="auto">
              <a:xfrm>
                <a:off x="1907" y="1632"/>
                <a:ext cx="589" cy="19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3000</a:t>
                </a:r>
              </a:p>
            </p:txBody>
          </p:sp>
          <p:sp>
            <p:nvSpPr>
              <p:cNvPr id="29737" name="Rectangle 27"/>
              <p:cNvSpPr>
                <a:spLocks noChangeArrowheads="1"/>
              </p:cNvSpPr>
              <p:nvPr/>
            </p:nvSpPr>
            <p:spPr bwMode="auto">
              <a:xfrm>
                <a:off x="1907" y="1824"/>
                <a:ext cx="589" cy="19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4000</a:t>
                </a:r>
              </a:p>
            </p:txBody>
          </p:sp>
          <p:sp>
            <p:nvSpPr>
              <p:cNvPr id="29738" name="Rectangle 28"/>
              <p:cNvSpPr>
                <a:spLocks noChangeArrowheads="1"/>
              </p:cNvSpPr>
              <p:nvPr/>
            </p:nvSpPr>
            <p:spPr bwMode="auto">
              <a:xfrm>
                <a:off x="1907" y="2016"/>
                <a:ext cx="589" cy="19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solidFill>
                      <a:srgbClr val="FF0000"/>
                    </a:solidFill>
                    <a:latin typeface="Tahoma" pitchFamily="34" charset="0"/>
                  </a:rPr>
                  <a:t>null</a:t>
                </a:r>
              </a:p>
            </p:txBody>
          </p:sp>
        </p:grpSp>
        <p:grpSp>
          <p:nvGrpSpPr>
            <p:cNvPr id="29726" name="Group 29"/>
            <p:cNvGrpSpPr>
              <a:grpSpLocks/>
            </p:cNvGrpSpPr>
            <p:nvPr/>
          </p:nvGrpSpPr>
          <p:grpSpPr bwMode="auto">
            <a:xfrm>
              <a:off x="2496" y="1440"/>
              <a:ext cx="1584" cy="768"/>
              <a:chOff x="2400" y="2640"/>
              <a:chExt cx="1920" cy="960"/>
            </a:xfrm>
          </p:grpSpPr>
          <p:sp>
            <p:nvSpPr>
              <p:cNvPr id="29727" name="Rectangle 30"/>
              <p:cNvSpPr>
                <a:spLocks noChangeArrowheads="1"/>
              </p:cNvSpPr>
              <p:nvPr/>
            </p:nvSpPr>
            <p:spPr bwMode="auto">
              <a:xfrm>
                <a:off x="2400" y="2640"/>
                <a:ext cx="960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cust-name</a:t>
                </a:r>
              </a:p>
            </p:txBody>
          </p:sp>
          <p:sp>
            <p:nvSpPr>
              <p:cNvPr id="29728" name="Rectangle 31"/>
              <p:cNvSpPr>
                <a:spLocks noChangeArrowheads="1"/>
              </p:cNvSpPr>
              <p:nvPr/>
            </p:nvSpPr>
            <p:spPr bwMode="auto">
              <a:xfrm>
                <a:off x="3360" y="2640"/>
                <a:ext cx="960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loan-number</a:t>
                </a:r>
              </a:p>
            </p:txBody>
          </p:sp>
          <p:sp>
            <p:nvSpPr>
              <p:cNvPr id="29729" name="Rectangle 32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96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Jones</a:t>
                </a:r>
              </a:p>
            </p:txBody>
          </p:sp>
          <p:sp>
            <p:nvSpPr>
              <p:cNvPr id="29730" name="Rectangle 33"/>
              <p:cNvSpPr>
                <a:spLocks noChangeArrowheads="1"/>
              </p:cNvSpPr>
              <p:nvPr/>
            </p:nvSpPr>
            <p:spPr bwMode="auto">
              <a:xfrm>
                <a:off x="2400" y="3360"/>
                <a:ext cx="96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Hayes</a:t>
                </a:r>
              </a:p>
            </p:txBody>
          </p:sp>
          <p:sp>
            <p:nvSpPr>
              <p:cNvPr id="29731" name="Rectangle 34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96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Smith</a:t>
                </a:r>
              </a:p>
            </p:txBody>
          </p:sp>
          <p:sp>
            <p:nvSpPr>
              <p:cNvPr id="29732" name="Rectangle 35"/>
              <p:cNvSpPr>
                <a:spLocks noChangeArrowheads="1"/>
              </p:cNvSpPr>
              <p:nvPr/>
            </p:nvSpPr>
            <p:spPr bwMode="auto">
              <a:xfrm>
                <a:off x="3360" y="2880"/>
                <a:ext cx="96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L-170</a:t>
                </a:r>
              </a:p>
            </p:txBody>
          </p:sp>
          <p:sp>
            <p:nvSpPr>
              <p:cNvPr id="29733" name="Rectangle 36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96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L-230</a:t>
                </a:r>
              </a:p>
            </p:txBody>
          </p:sp>
          <p:sp>
            <p:nvSpPr>
              <p:cNvPr id="29734" name="Rectangle 37"/>
              <p:cNvSpPr>
                <a:spLocks noChangeArrowheads="1"/>
              </p:cNvSpPr>
              <p:nvPr/>
            </p:nvSpPr>
            <p:spPr bwMode="auto">
              <a:xfrm>
                <a:off x="3360" y="3360"/>
                <a:ext cx="96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L-155</a:t>
                </a:r>
              </a:p>
            </p:txBody>
          </p:sp>
        </p:grpSp>
      </p:grpSp>
      <p:grpSp>
        <p:nvGrpSpPr>
          <p:cNvPr id="29703" name="Group 38"/>
          <p:cNvGrpSpPr>
            <a:grpSpLocks/>
          </p:cNvGrpSpPr>
          <p:nvPr/>
        </p:nvGrpSpPr>
        <p:grpSpPr bwMode="auto">
          <a:xfrm>
            <a:off x="2133600" y="3962400"/>
            <a:ext cx="4703763" cy="1528763"/>
            <a:chOff x="1189" y="2385"/>
            <a:chExt cx="2963" cy="963"/>
          </a:xfrm>
        </p:grpSpPr>
        <p:sp>
          <p:nvSpPr>
            <p:cNvPr id="29704" name="Rectangle 39"/>
            <p:cNvSpPr>
              <a:spLocks noChangeArrowheads="1"/>
            </p:cNvSpPr>
            <p:nvPr/>
          </p:nvSpPr>
          <p:spPr bwMode="auto">
            <a:xfrm>
              <a:off x="1189" y="2385"/>
              <a:ext cx="785" cy="19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branch-name</a:t>
              </a:r>
            </a:p>
          </p:txBody>
        </p:sp>
        <p:sp>
          <p:nvSpPr>
            <p:cNvPr id="29705" name="Rectangle 40"/>
            <p:cNvSpPr>
              <a:spLocks noChangeArrowheads="1"/>
            </p:cNvSpPr>
            <p:nvPr/>
          </p:nvSpPr>
          <p:spPr bwMode="auto">
            <a:xfrm>
              <a:off x="1189" y="2577"/>
              <a:ext cx="785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Downtown</a:t>
              </a:r>
            </a:p>
          </p:txBody>
        </p:sp>
        <p:sp>
          <p:nvSpPr>
            <p:cNvPr id="29706" name="Rectangle 41"/>
            <p:cNvSpPr>
              <a:spLocks noChangeArrowheads="1"/>
            </p:cNvSpPr>
            <p:nvPr/>
          </p:nvSpPr>
          <p:spPr bwMode="auto">
            <a:xfrm>
              <a:off x="1189" y="2961"/>
              <a:ext cx="785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Perryridge</a:t>
              </a:r>
            </a:p>
          </p:txBody>
        </p:sp>
        <p:sp>
          <p:nvSpPr>
            <p:cNvPr id="29707" name="Rectangle 42"/>
            <p:cNvSpPr>
              <a:spLocks noChangeArrowheads="1"/>
            </p:cNvSpPr>
            <p:nvPr/>
          </p:nvSpPr>
          <p:spPr bwMode="auto">
            <a:xfrm>
              <a:off x="1189" y="2769"/>
              <a:ext cx="785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Redwood</a:t>
              </a:r>
            </a:p>
          </p:txBody>
        </p:sp>
        <p:sp>
          <p:nvSpPr>
            <p:cNvPr id="29708" name="Rectangle 43"/>
            <p:cNvSpPr>
              <a:spLocks noChangeArrowheads="1"/>
            </p:cNvSpPr>
            <p:nvPr/>
          </p:nvSpPr>
          <p:spPr bwMode="auto">
            <a:xfrm>
              <a:off x="1976" y="2385"/>
              <a:ext cx="589" cy="19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amount</a:t>
              </a:r>
            </a:p>
          </p:txBody>
        </p:sp>
        <p:sp>
          <p:nvSpPr>
            <p:cNvPr id="29709" name="Rectangle 44"/>
            <p:cNvSpPr>
              <a:spLocks noChangeArrowheads="1"/>
            </p:cNvSpPr>
            <p:nvPr/>
          </p:nvSpPr>
          <p:spPr bwMode="auto">
            <a:xfrm>
              <a:off x="1976" y="2577"/>
              <a:ext cx="589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3000</a:t>
              </a:r>
            </a:p>
          </p:txBody>
        </p:sp>
        <p:sp>
          <p:nvSpPr>
            <p:cNvPr id="29710" name="Rectangle 45"/>
            <p:cNvSpPr>
              <a:spLocks noChangeArrowheads="1"/>
            </p:cNvSpPr>
            <p:nvPr/>
          </p:nvSpPr>
          <p:spPr bwMode="auto">
            <a:xfrm>
              <a:off x="1976" y="2769"/>
              <a:ext cx="589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4000</a:t>
              </a:r>
            </a:p>
          </p:txBody>
        </p:sp>
        <p:sp>
          <p:nvSpPr>
            <p:cNvPr id="29711" name="Rectangle 46"/>
            <p:cNvSpPr>
              <a:spLocks noChangeArrowheads="1"/>
            </p:cNvSpPr>
            <p:nvPr/>
          </p:nvSpPr>
          <p:spPr bwMode="auto">
            <a:xfrm>
              <a:off x="1976" y="2961"/>
              <a:ext cx="589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1700</a:t>
              </a:r>
            </a:p>
          </p:txBody>
        </p:sp>
        <p:sp>
          <p:nvSpPr>
            <p:cNvPr id="29712" name="Rectangle 47"/>
            <p:cNvSpPr>
              <a:spLocks noChangeArrowheads="1"/>
            </p:cNvSpPr>
            <p:nvPr/>
          </p:nvSpPr>
          <p:spPr bwMode="auto">
            <a:xfrm>
              <a:off x="2565" y="2385"/>
              <a:ext cx="792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cust-name</a:t>
              </a:r>
            </a:p>
          </p:txBody>
        </p:sp>
        <p:sp>
          <p:nvSpPr>
            <p:cNvPr id="29713" name="Rectangle 48"/>
            <p:cNvSpPr>
              <a:spLocks noChangeArrowheads="1"/>
            </p:cNvSpPr>
            <p:nvPr/>
          </p:nvSpPr>
          <p:spPr bwMode="auto">
            <a:xfrm>
              <a:off x="3357" y="2385"/>
              <a:ext cx="792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loan-number</a:t>
              </a:r>
            </a:p>
          </p:txBody>
        </p:sp>
        <p:sp>
          <p:nvSpPr>
            <p:cNvPr id="29714" name="Rectangle 49"/>
            <p:cNvSpPr>
              <a:spLocks noChangeArrowheads="1"/>
            </p:cNvSpPr>
            <p:nvPr/>
          </p:nvSpPr>
          <p:spPr bwMode="auto">
            <a:xfrm>
              <a:off x="2565" y="2577"/>
              <a:ext cx="792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Jones</a:t>
              </a:r>
            </a:p>
          </p:txBody>
        </p:sp>
        <p:sp>
          <p:nvSpPr>
            <p:cNvPr id="29715" name="Rectangle 50"/>
            <p:cNvSpPr>
              <a:spLocks noChangeArrowheads="1"/>
            </p:cNvSpPr>
            <p:nvPr/>
          </p:nvSpPr>
          <p:spPr bwMode="auto">
            <a:xfrm>
              <a:off x="2565" y="2961"/>
              <a:ext cx="792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solidFill>
                    <a:srgbClr val="FF0000"/>
                  </a:solidFill>
                  <a:latin typeface="Tahoma" pitchFamily="34" charset="0"/>
                </a:rPr>
                <a:t>null</a:t>
              </a:r>
            </a:p>
          </p:txBody>
        </p:sp>
        <p:sp>
          <p:nvSpPr>
            <p:cNvPr id="29716" name="Rectangle 51"/>
            <p:cNvSpPr>
              <a:spLocks noChangeArrowheads="1"/>
            </p:cNvSpPr>
            <p:nvPr/>
          </p:nvSpPr>
          <p:spPr bwMode="auto">
            <a:xfrm>
              <a:off x="2565" y="2769"/>
              <a:ext cx="792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Smith</a:t>
              </a:r>
            </a:p>
          </p:txBody>
        </p:sp>
        <p:sp>
          <p:nvSpPr>
            <p:cNvPr id="29717" name="Rectangle 52"/>
            <p:cNvSpPr>
              <a:spLocks noChangeArrowheads="1"/>
            </p:cNvSpPr>
            <p:nvPr/>
          </p:nvSpPr>
          <p:spPr bwMode="auto">
            <a:xfrm>
              <a:off x="3357" y="2577"/>
              <a:ext cx="792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L-170</a:t>
              </a:r>
            </a:p>
          </p:txBody>
        </p:sp>
        <p:sp>
          <p:nvSpPr>
            <p:cNvPr id="29718" name="Rectangle 53"/>
            <p:cNvSpPr>
              <a:spLocks noChangeArrowheads="1"/>
            </p:cNvSpPr>
            <p:nvPr/>
          </p:nvSpPr>
          <p:spPr bwMode="auto">
            <a:xfrm>
              <a:off x="3357" y="2769"/>
              <a:ext cx="792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L-230</a:t>
              </a:r>
            </a:p>
          </p:txBody>
        </p:sp>
        <p:sp>
          <p:nvSpPr>
            <p:cNvPr id="29719" name="Rectangle 54"/>
            <p:cNvSpPr>
              <a:spLocks noChangeArrowheads="1"/>
            </p:cNvSpPr>
            <p:nvPr/>
          </p:nvSpPr>
          <p:spPr bwMode="auto">
            <a:xfrm>
              <a:off x="3357" y="2961"/>
              <a:ext cx="792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L-260</a:t>
              </a:r>
            </a:p>
          </p:txBody>
        </p:sp>
        <p:sp>
          <p:nvSpPr>
            <p:cNvPr id="29720" name="Rectangle 55"/>
            <p:cNvSpPr>
              <a:spLocks noChangeArrowheads="1"/>
            </p:cNvSpPr>
            <p:nvPr/>
          </p:nvSpPr>
          <p:spPr bwMode="auto">
            <a:xfrm>
              <a:off x="1192" y="3155"/>
              <a:ext cx="785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solidFill>
                    <a:srgbClr val="FF0000"/>
                  </a:solidFill>
                  <a:latin typeface="Tahoma" pitchFamily="34" charset="0"/>
                </a:rPr>
                <a:t>null</a:t>
              </a:r>
            </a:p>
          </p:txBody>
        </p:sp>
        <p:sp>
          <p:nvSpPr>
            <p:cNvPr id="29721" name="Rectangle 56"/>
            <p:cNvSpPr>
              <a:spLocks noChangeArrowheads="1"/>
            </p:cNvSpPr>
            <p:nvPr/>
          </p:nvSpPr>
          <p:spPr bwMode="auto">
            <a:xfrm>
              <a:off x="2567" y="3156"/>
              <a:ext cx="792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Hayes</a:t>
              </a:r>
            </a:p>
          </p:txBody>
        </p:sp>
        <p:sp>
          <p:nvSpPr>
            <p:cNvPr id="29722" name="Rectangle 57"/>
            <p:cNvSpPr>
              <a:spLocks noChangeArrowheads="1"/>
            </p:cNvSpPr>
            <p:nvPr/>
          </p:nvSpPr>
          <p:spPr bwMode="auto">
            <a:xfrm>
              <a:off x="3360" y="3155"/>
              <a:ext cx="792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L-155</a:t>
              </a:r>
            </a:p>
          </p:txBody>
        </p:sp>
        <p:sp>
          <p:nvSpPr>
            <p:cNvPr id="29723" name="Rectangle 58"/>
            <p:cNvSpPr>
              <a:spLocks noChangeArrowheads="1"/>
            </p:cNvSpPr>
            <p:nvPr/>
          </p:nvSpPr>
          <p:spPr bwMode="auto">
            <a:xfrm>
              <a:off x="1977" y="3154"/>
              <a:ext cx="589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solidFill>
                    <a:srgbClr val="FF0000"/>
                  </a:solidFill>
                  <a:latin typeface="Tahoma" pitchFamily="34" charset="0"/>
                </a:rPr>
                <a:t>null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200" dirty="0"/>
              <a:t>Procedural language </a:t>
            </a:r>
            <a:r>
              <a:rPr lang="en-US" sz="2200" dirty="0"/>
              <a:t>for querying databases: Relational Algebra (RA) to obtain data from relational databases</a:t>
            </a:r>
          </a:p>
          <a:p>
            <a:pPr eaLnBrk="1" hangingPunct="1"/>
            <a:r>
              <a:rPr lang="en-US" sz="2200" dirty="0"/>
              <a:t>Five basic operations: </a:t>
            </a:r>
            <a:r>
              <a:rPr lang="en-US" sz="2200" i="1" u="sng" dirty="0">
                <a:solidFill>
                  <a:schemeClr val="tx2"/>
                </a:solidFill>
              </a:rPr>
              <a:t>Projection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 (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sz="2200" dirty="0"/>
              <a:t> ) </a:t>
            </a:r>
            <a:r>
              <a:rPr lang="en-US" sz="2200" i="1" u="sng" dirty="0">
                <a:solidFill>
                  <a:schemeClr val="tx2"/>
                </a:solidFill>
              </a:rPr>
              <a:t>Selection</a:t>
            </a:r>
            <a:r>
              <a:rPr lang="en-US" sz="2200" dirty="0"/>
              <a:t>  (</a:t>
            </a:r>
            <a:r>
              <a:rPr lang="en-US" sz="2200" dirty="0">
                <a:sym typeface="Symbol" pitchFamily="18" charset="2"/>
              </a:rPr>
              <a:t></a:t>
            </a:r>
            <a:r>
              <a:rPr lang="en-US" sz="2200" dirty="0"/>
              <a:t> ) </a:t>
            </a:r>
            <a:r>
              <a:rPr lang="en-US" sz="2200" i="1" u="sng" dirty="0">
                <a:solidFill>
                  <a:schemeClr val="tx2"/>
                </a:solidFill>
              </a:rPr>
              <a:t>Set-difference</a:t>
            </a:r>
            <a:r>
              <a:rPr lang="en-US" sz="2200" dirty="0"/>
              <a:t>  (   </a:t>
            </a:r>
            <a:r>
              <a:rPr lang="en-US" sz="2200" b="1" dirty="0"/>
              <a:t>-</a:t>
            </a:r>
            <a:r>
              <a:rPr lang="en-US" sz="2200" dirty="0"/>
              <a:t>  ) </a:t>
            </a:r>
            <a:r>
              <a:rPr lang="en-US" sz="2200" i="1" u="sng" dirty="0">
                <a:solidFill>
                  <a:schemeClr val="tx2"/>
                </a:solidFill>
              </a:rPr>
              <a:t>Union</a:t>
            </a:r>
            <a:r>
              <a:rPr lang="en-US" sz="2200" dirty="0">
                <a:solidFill>
                  <a:schemeClr val="accent2"/>
                </a:solidFill>
              </a:rPr>
              <a:t>  </a:t>
            </a:r>
            <a:r>
              <a:rPr lang="en-US" sz="2200" dirty="0"/>
              <a:t>(   </a:t>
            </a:r>
            <a:r>
              <a:rPr lang="en-US" sz="2200" dirty="0">
                <a:sym typeface="Symbol" pitchFamily="18" charset="2"/>
              </a:rPr>
              <a:t></a:t>
            </a:r>
            <a:r>
              <a:rPr lang="en-US" sz="2200" dirty="0"/>
              <a:t>  ) </a:t>
            </a:r>
            <a:r>
              <a:rPr lang="en-US" sz="2200" i="1" u="sng" dirty="0">
                <a:solidFill>
                  <a:schemeClr val="tx2"/>
                </a:solidFill>
              </a:rPr>
              <a:t>Cross-product</a:t>
            </a:r>
            <a:r>
              <a:rPr lang="en-US" sz="2200" dirty="0">
                <a:solidFill>
                  <a:schemeClr val="accent2"/>
                </a:solidFill>
              </a:rPr>
              <a:t>  </a:t>
            </a:r>
            <a:r>
              <a:rPr lang="en-US" sz="2200" dirty="0"/>
              <a:t>(   </a:t>
            </a:r>
            <a:r>
              <a:rPr lang="en-US" sz="2200" b="1" dirty="0"/>
              <a:t>x</a:t>
            </a:r>
            <a:r>
              <a:rPr lang="en-US" sz="2200" dirty="0"/>
              <a:t>  ) </a:t>
            </a:r>
            <a:r>
              <a:rPr lang="en-US" sz="2200" i="1" u="sng" dirty="0"/>
              <a:t>Rename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/>
              <a:t>(</a:t>
            </a:r>
            <a:r>
              <a:rPr kumimoji="0" lang="en-US" sz="2200" i="1" dirty="0"/>
              <a:t>p</a:t>
            </a:r>
            <a:r>
              <a:rPr lang="en-US" sz="2200" dirty="0"/>
              <a:t>)</a:t>
            </a:r>
          </a:p>
          <a:p>
            <a:pPr eaLnBrk="1" hangingPunct="1">
              <a:buSzPct val="75000"/>
            </a:pPr>
            <a:r>
              <a:rPr lang="en-US" sz="2200" dirty="0"/>
              <a:t>Additional operations:</a:t>
            </a:r>
          </a:p>
          <a:p>
            <a:pPr lvl="1" eaLnBrk="1" hangingPunct="1">
              <a:buSzPct val="75000"/>
            </a:pPr>
            <a:r>
              <a:rPr lang="en-US" sz="2200" i="1" u="sng" dirty="0">
                <a:solidFill>
                  <a:schemeClr val="tx2"/>
                </a:solidFill>
              </a:rPr>
              <a:t>Intersection</a:t>
            </a:r>
            <a:r>
              <a:rPr lang="en-US" sz="2200" dirty="0"/>
              <a:t>, </a:t>
            </a:r>
            <a:r>
              <a:rPr lang="en-US" sz="2200" i="1" u="sng" dirty="0">
                <a:solidFill>
                  <a:schemeClr val="tx2"/>
                </a:solidFill>
              </a:rPr>
              <a:t>join</a:t>
            </a:r>
            <a:r>
              <a:rPr lang="en-US" sz="2200" dirty="0"/>
              <a:t>, </a:t>
            </a:r>
            <a:r>
              <a:rPr lang="en-US" sz="2200" i="1" u="sng" dirty="0">
                <a:solidFill>
                  <a:schemeClr val="tx2"/>
                </a:solidFill>
              </a:rPr>
              <a:t>division</a:t>
            </a:r>
            <a:r>
              <a:rPr lang="en-US" sz="2200" dirty="0"/>
              <a:t>:  Not essential, but useful for </a:t>
            </a:r>
            <a:r>
              <a:rPr lang="en-US" sz="2200"/>
              <a:t>querying databases</a:t>
            </a:r>
            <a:endParaRPr lang="en-US" sz="2200" dirty="0"/>
          </a:p>
          <a:p>
            <a:r>
              <a:rPr lang="en-US" altLang="en-US" sz="2200" dirty="0"/>
              <a:t>The operators take one or  two relations as inputs and produce a new relation as a result</a:t>
            </a:r>
          </a:p>
          <a:p>
            <a:r>
              <a:rPr lang="en-US" sz="2200" dirty="0"/>
              <a:t>RA is important for studying query optimization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438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66223692-05F7-4A62-955D-E9EA3411D117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/>
              <a:t>Formal Relational Query Languages</a:t>
            </a:r>
          </a:p>
        </p:txBody>
      </p:sp>
      <p:sp>
        <p:nvSpPr>
          <p:cNvPr id="410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0767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000" dirty="0"/>
              <a:t>Two mathematical Query Languages form the basis for “real” languages (e.g. SQL), and for implementation:</a:t>
            </a:r>
          </a:p>
          <a:p>
            <a:pPr eaLnBrk="1" hangingPunct="1"/>
            <a:endParaRPr lang="en-US" sz="2000" dirty="0"/>
          </a:p>
          <a:p>
            <a:pPr eaLnBrk="1" hangingPunct="1">
              <a:buFont typeface="Monotype Sorts" charset="2"/>
              <a:buNone/>
            </a:pPr>
            <a:r>
              <a:rPr lang="en-US" sz="2000" i="1" dirty="0">
                <a:solidFill>
                  <a:schemeClr val="tx2"/>
                </a:solidFill>
              </a:rPr>
              <a:t>	</a:t>
            </a:r>
            <a:r>
              <a:rPr lang="en-US" sz="2000" i="1" u="sng" dirty="0">
                <a:solidFill>
                  <a:srgbClr val="FF3300"/>
                </a:solidFill>
              </a:rPr>
              <a:t>Relational Algebra</a:t>
            </a:r>
            <a:r>
              <a:rPr lang="en-US" sz="2000" dirty="0">
                <a:solidFill>
                  <a:schemeClr val="accent2"/>
                </a:solidFill>
              </a:rPr>
              <a:t>:  </a:t>
            </a:r>
            <a:r>
              <a:rPr lang="en-US" sz="2000" dirty="0">
                <a:solidFill>
                  <a:schemeClr val="tx2"/>
                </a:solidFill>
              </a:rPr>
              <a:t>Procedural</a:t>
            </a:r>
            <a:r>
              <a:rPr lang="en-US" sz="2000" dirty="0"/>
              <a:t>, very useful for representing execution plans.</a:t>
            </a:r>
          </a:p>
          <a:p>
            <a:pPr eaLnBrk="1" hangingPunct="1">
              <a:buFont typeface="Monotype Sorts" charset="2"/>
              <a:buNone/>
            </a:pPr>
            <a:endParaRPr lang="en-US" sz="2000" dirty="0"/>
          </a:p>
          <a:p>
            <a:pPr eaLnBrk="1" hangingPunct="1">
              <a:buFont typeface="Monotype Sorts" charset="2"/>
              <a:buNone/>
            </a:pPr>
            <a:r>
              <a:rPr lang="en-US" sz="2000" i="1" dirty="0">
                <a:solidFill>
                  <a:schemeClr val="tx2"/>
                </a:solidFill>
              </a:rPr>
              <a:t>	</a:t>
            </a:r>
            <a:r>
              <a:rPr lang="en-US" sz="2000" i="1" u="sng" dirty="0">
                <a:solidFill>
                  <a:schemeClr val="tx2"/>
                </a:solidFill>
              </a:rPr>
              <a:t>Relational Calculus</a:t>
            </a:r>
            <a:r>
              <a:rPr lang="en-US" sz="2000" dirty="0">
                <a:solidFill>
                  <a:schemeClr val="tx2"/>
                </a:solidFill>
              </a:rPr>
              <a:t>:</a:t>
            </a:r>
            <a:r>
              <a:rPr lang="en-US" sz="2000" dirty="0">
                <a:solidFill>
                  <a:schemeClr val="accent2"/>
                </a:solidFill>
              </a:rPr>
              <a:t>   </a:t>
            </a:r>
            <a:r>
              <a:rPr lang="en-US" sz="2000" dirty="0"/>
              <a:t>Lets users describe what they want, rather than how to compute it.  (</a:t>
            </a:r>
            <a:r>
              <a:rPr lang="en-US" sz="2000" dirty="0">
                <a:solidFill>
                  <a:schemeClr val="tx2"/>
                </a:solidFill>
              </a:rPr>
              <a:t>Non-Procedural, </a:t>
            </a:r>
            <a:r>
              <a:rPr lang="en-US" sz="2000" i="1" dirty="0">
                <a:solidFill>
                  <a:schemeClr val="tx2"/>
                </a:solidFill>
              </a:rPr>
              <a:t>declarative</a:t>
            </a:r>
            <a:r>
              <a:rPr lang="en-US" sz="2000" dirty="0"/>
              <a:t>.)</a:t>
            </a:r>
          </a:p>
          <a:p>
            <a:pPr eaLnBrk="1" hangingPunct="1">
              <a:buFont typeface="Monotype Sorts" charset="2"/>
              <a:buChar char="·"/>
            </a:pPr>
            <a:endParaRPr lang="en-US" sz="2000" dirty="0"/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838200" y="5105400"/>
            <a:ext cx="7772400" cy="70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  <a:buSzPct val="100000"/>
              <a:buNone/>
            </a:pPr>
            <a:r>
              <a:rPr kumimoji="0" lang="en-US" sz="2000" dirty="0">
                <a:latin typeface="+mn-lt"/>
              </a:rPr>
              <a:t>We focus on Algebra:  </a:t>
            </a:r>
            <a:r>
              <a:rPr kumimoji="0" lang="en-US" sz="2000" i="1" dirty="0">
                <a:latin typeface="+mn-lt"/>
              </a:rPr>
              <a:t>Understanding Algebra is key to understanding SQL and query processing!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90D5CCEC-4270-4571-9B38-115317ACA13B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4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/>
              <a:t>Relational Algebra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638300"/>
            <a:ext cx="7620000" cy="40767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000" dirty="0"/>
              <a:t>Basic operations:</a:t>
            </a:r>
          </a:p>
          <a:p>
            <a:pPr lvl="1" eaLnBrk="1" hangingPunct="1">
              <a:buSzPct val="75000"/>
            </a:pPr>
            <a:r>
              <a:rPr lang="en-US" sz="1800" i="1" u="sng" dirty="0">
                <a:solidFill>
                  <a:schemeClr val="tx2"/>
                </a:solidFill>
              </a:rPr>
              <a:t>Projection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/>
              <a:t> (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sz="1800" dirty="0"/>
              <a:t> )   Deletes unwanted columns from relation.</a:t>
            </a:r>
          </a:p>
          <a:p>
            <a:pPr lvl="1" eaLnBrk="1" hangingPunct="1">
              <a:buSzPct val="75000"/>
            </a:pPr>
            <a:r>
              <a:rPr lang="en-US" sz="1800" i="1" u="sng" dirty="0">
                <a:solidFill>
                  <a:schemeClr val="tx2"/>
                </a:solidFill>
              </a:rPr>
              <a:t>Selection</a:t>
            </a:r>
            <a:r>
              <a:rPr lang="en-US" sz="1800" dirty="0"/>
              <a:t>  (</a:t>
            </a:r>
            <a:r>
              <a:rPr lang="en-US" dirty="0">
                <a:sym typeface="Symbol" pitchFamily="18" charset="2"/>
              </a:rPr>
              <a:t></a:t>
            </a:r>
            <a:r>
              <a:rPr lang="en-US" sz="1800" dirty="0"/>
              <a:t> )    Selects a subset of rows from relation.</a:t>
            </a:r>
          </a:p>
          <a:p>
            <a:pPr lvl="1" eaLnBrk="1" hangingPunct="1">
              <a:buSzPct val="75000"/>
            </a:pPr>
            <a:r>
              <a:rPr lang="en-US" sz="1800" i="1" u="sng" dirty="0">
                <a:solidFill>
                  <a:schemeClr val="tx2"/>
                </a:solidFill>
              </a:rPr>
              <a:t>Set-difference</a:t>
            </a:r>
            <a:r>
              <a:rPr lang="en-US" sz="1800" dirty="0"/>
              <a:t>  (</a:t>
            </a:r>
            <a:r>
              <a:rPr lang="en-US" sz="1800" dirty="0">
                <a:sym typeface="Symbol" pitchFamily="18" charset="2"/>
              </a:rPr>
              <a:t></a:t>
            </a:r>
            <a:r>
              <a:rPr lang="en-US" sz="1800" dirty="0"/>
              <a:t>)  Finds tuples in table 1, but not in table 2.</a:t>
            </a:r>
          </a:p>
          <a:p>
            <a:pPr lvl="1" eaLnBrk="1" hangingPunct="1">
              <a:buSzPct val="75000"/>
            </a:pPr>
            <a:r>
              <a:rPr lang="en-US" sz="1800" i="1" u="sng" dirty="0">
                <a:solidFill>
                  <a:schemeClr val="tx2"/>
                </a:solidFill>
              </a:rPr>
              <a:t>Union</a:t>
            </a:r>
            <a:r>
              <a:rPr lang="en-US" sz="1800" dirty="0">
                <a:solidFill>
                  <a:schemeClr val="accent2"/>
                </a:solidFill>
              </a:rPr>
              <a:t>  </a:t>
            </a:r>
            <a:r>
              <a:rPr lang="en-US" sz="1800" dirty="0"/>
              <a:t>(</a:t>
            </a:r>
            <a:r>
              <a:rPr lang="en-US" sz="1800" dirty="0">
                <a:sym typeface="Symbol" pitchFamily="18" charset="2"/>
              </a:rPr>
              <a:t></a:t>
            </a:r>
            <a:r>
              <a:rPr lang="en-US" sz="1800" dirty="0"/>
              <a:t>)  Finds tuples that belong to table 1 or table 2.</a:t>
            </a:r>
            <a:r>
              <a:rPr lang="en-US" sz="1800" i="1" u="sng" dirty="0">
                <a:solidFill>
                  <a:schemeClr val="tx2"/>
                </a:solidFill>
              </a:rPr>
              <a:t> </a:t>
            </a:r>
          </a:p>
          <a:p>
            <a:pPr lvl="1" eaLnBrk="1" hangingPunct="1">
              <a:buSzPct val="75000"/>
            </a:pPr>
            <a:r>
              <a:rPr lang="en-US" sz="1800" i="1" u="sng" dirty="0">
                <a:solidFill>
                  <a:schemeClr val="tx2"/>
                </a:solidFill>
              </a:rPr>
              <a:t>Cross-product</a:t>
            </a:r>
            <a:r>
              <a:rPr lang="en-US" sz="1800" dirty="0">
                <a:solidFill>
                  <a:schemeClr val="accent2"/>
                </a:solidFill>
              </a:rPr>
              <a:t>  </a:t>
            </a:r>
            <a:r>
              <a:rPr lang="en-US" sz="1800" dirty="0"/>
              <a:t>(</a:t>
            </a:r>
            <a:r>
              <a:rPr lang="en-US" dirty="0">
                <a:sym typeface="Symbol" pitchFamily="18" charset="2"/>
              </a:rPr>
              <a:t></a:t>
            </a:r>
            <a:r>
              <a:rPr lang="en-US" sz="1800" dirty="0"/>
              <a:t>)  Allows us to combine two relations.</a:t>
            </a:r>
          </a:p>
          <a:p>
            <a:pPr lvl="1" eaLnBrk="1" hangingPunct="1">
              <a:buSzPct val="75000"/>
            </a:pPr>
            <a:r>
              <a:rPr lang="en-US" sz="1800" dirty="0"/>
              <a:t> </a:t>
            </a:r>
            <a:r>
              <a:rPr lang="en-US" sz="1800" i="1" u="sng" dirty="0"/>
              <a:t>Rename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/>
              <a:t>(</a:t>
            </a:r>
            <a:r>
              <a:rPr lang="en-GB" dirty="0">
                <a:sym typeface="Symbol" pitchFamily="18" charset="2"/>
              </a:rPr>
              <a:t></a:t>
            </a:r>
            <a:r>
              <a:rPr lang="en-US" sz="1800" dirty="0"/>
              <a:t>)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/>
              <a:t>Allows us to rename a relation and/or its attributes.</a:t>
            </a:r>
          </a:p>
          <a:p>
            <a:pPr eaLnBrk="1" hangingPunct="1">
              <a:buSzPct val="75000"/>
            </a:pPr>
            <a:r>
              <a:rPr lang="en-US" sz="2000" dirty="0"/>
              <a:t>Additional operations:</a:t>
            </a:r>
          </a:p>
          <a:p>
            <a:pPr lvl="1" eaLnBrk="1" hangingPunct="1">
              <a:buSzPct val="75000"/>
            </a:pPr>
            <a:r>
              <a:rPr lang="en-US" sz="1800" i="1" u="sng" dirty="0">
                <a:solidFill>
                  <a:schemeClr val="tx2"/>
                </a:solidFill>
              </a:rPr>
              <a:t>Intersection</a:t>
            </a:r>
            <a:r>
              <a:rPr lang="en-US" sz="1800" dirty="0"/>
              <a:t>, </a:t>
            </a:r>
            <a:r>
              <a:rPr lang="en-US" sz="1800" i="1" u="sng" dirty="0">
                <a:solidFill>
                  <a:schemeClr val="tx2"/>
                </a:solidFill>
              </a:rPr>
              <a:t>join</a:t>
            </a:r>
            <a:r>
              <a:rPr lang="en-US" sz="1800" dirty="0"/>
              <a:t>, </a:t>
            </a:r>
            <a:r>
              <a:rPr lang="en-US" sz="1800" i="1" u="sng" dirty="0">
                <a:solidFill>
                  <a:schemeClr val="tx2"/>
                </a:solidFill>
              </a:rPr>
              <a:t>division</a:t>
            </a:r>
            <a:r>
              <a:rPr lang="en-US" sz="1800" dirty="0"/>
              <a:t>:  Not essential, but (very!) useful.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Each operation returns a relation, and </a:t>
            </a:r>
            <a:r>
              <a:rPr lang="en-US" sz="2000" dirty="0">
                <a:solidFill>
                  <a:schemeClr val="accent2"/>
                </a:solidFill>
              </a:rPr>
              <a:t>operations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can be </a:t>
            </a:r>
            <a:r>
              <a:rPr lang="en-US" sz="2000" i="1" dirty="0">
                <a:solidFill>
                  <a:schemeClr val="accent2"/>
                </a:solidFill>
              </a:rPr>
              <a:t>composed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Algebra is “closed”.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08B0F4A0-0D95-419B-A945-9EEA0C7884D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5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sz="2800"/>
              <a:t>Projection </a:t>
            </a:r>
            <a:r>
              <a:rPr lang="en-GB" sz="4000" b="1">
                <a:sym typeface="Symbol" pitchFamily="18" charset="2"/>
              </a:rPr>
              <a:t></a:t>
            </a:r>
            <a:r>
              <a:rPr lang="en-GB" sz="4000" b="1" baseline="-25000">
                <a:sym typeface="Symbol" pitchFamily="18" charset="2"/>
              </a:rPr>
              <a:t>L</a:t>
            </a:r>
            <a:r>
              <a:rPr lang="en-GB" sz="4000" b="1">
                <a:sym typeface="Symbol" pitchFamily="18" charset="2"/>
              </a:rPr>
              <a:t>(R)</a:t>
            </a:r>
            <a:endParaRPr lang="en-US" sz="4000" b="1">
              <a:sym typeface="Symbol" pitchFamily="18" charset="2"/>
            </a:endParaRP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724025"/>
            <a:ext cx="8458200" cy="1881188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000"/>
              <a:t>Deletes attributes that are not in </a:t>
            </a:r>
            <a:r>
              <a:rPr lang="en-US" sz="2000" i="1"/>
              <a:t>projection list L</a:t>
            </a:r>
            <a:r>
              <a:rPr lang="en-US" sz="2000"/>
              <a:t>.</a:t>
            </a:r>
          </a:p>
          <a:p>
            <a:pPr eaLnBrk="1" hangingPunct="1"/>
            <a:r>
              <a:rPr lang="en-US" sz="2000" i="1">
                <a:solidFill>
                  <a:schemeClr val="tx2"/>
                </a:solidFill>
              </a:rPr>
              <a:t>Schema</a:t>
            </a:r>
            <a:r>
              <a:rPr lang="en-US" sz="2000"/>
              <a:t> of result contains exactly the fields in the projection list, with the same names that they had in the (only) input relation.</a:t>
            </a:r>
          </a:p>
          <a:p>
            <a:pPr eaLnBrk="1" hangingPunct="1"/>
            <a:r>
              <a:rPr lang="en-US" sz="2000"/>
              <a:t>Projection operator eliminates </a:t>
            </a:r>
            <a:r>
              <a:rPr lang="en-US" sz="2000" i="1">
                <a:solidFill>
                  <a:srgbClr val="FF3300"/>
                </a:solidFill>
              </a:rPr>
              <a:t>duplicates</a:t>
            </a:r>
            <a:r>
              <a:rPr lang="en-US" sz="2000"/>
              <a:t>! </a:t>
            </a:r>
          </a:p>
        </p:txBody>
      </p:sp>
      <p:grpSp>
        <p:nvGrpSpPr>
          <p:cNvPr id="6151" name="Group 6"/>
          <p:cNvGrpSpPr>
            <a:grpSpLocks/>
          </p:cNvGrpSpPr>
          <p:nvPr/>
        </p:nvGrpSpPr>
        <p:grpSpPr bwMode="auto">
          <a:xfrm>
            <a:off x="990600" y="4343400"/>
            <a:ext cx="1676400" cy="1935163"/>
            <a:chOff x="-3" y="-3"/>
            <a:chExt cx="850" cy="1084"/>
          </a:xfrm>
        </p:grpSpPr>
        <p:grpSp>
          <p:nvGrpSpPr>
            <p:cNvPr id="6164" name="Group 7"/>
            <p:cNvGrpSpPr>
              <a:grpSpLocks/>
            </p:cNvGrpSpPr>
            <p:nvPr/>
          </p:nvGrpSpPr>
          <p:grpSpPr bwMode="auto">
            <a:xfrm>
              <a:off x="0" y="0"/>
              <a:ext cx="844" cy="1078"/>
              <a:chOff x="0" y="0"/>
              <a:chExt cx="844" cy="1078"/>
            </a:xfrm>
          </p:grpSpPr>
          <p:grpSp>
            <p:nvGrpSpPr>
              <p:cNvPr id="6166" name="Group 8"/>
              <p:cNvGrpSpPr>
                <a:grpSpLocks/>
              </p:cNvGrpSpPr>
              <p:nvPr/>
            </p:nvGrpSpPr>
            <p:grpSpPr bwMode="auto">
              <a:xfrm>
                <a:off x="0" y="0"/>
                <a:ext cx="346" cy="154"/>
                <a:chOff x="0" y="0"/>
                <a:chExt cx="346" cy="154"/>
              </a:xfrm>
            </p:grpSpPr>
            <p:sp>
              <p:nvSpPr>
                <p:cNvPr id="6208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46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6209" name="Group 1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46" cy="154"/>
                  <a:chOff x="0" y="0"/>
                  <a:chExt cx="346" cy="154"/>
                </a:xfrm>
              </p:grpSpPr>
              <p:sp>
                <p:nvSpPr>
                  <p:cNvPr id="6210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4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Maker</a:t>
                    </a:r>
                    <a:endParaRPr kumimoji="0" lang="en-GB" sz="1200"/>
                  </a:p>
                </p:txBody>
              </p:sp>
              <p:sp>
                <p:nvSpPr>
                  <p:cNvPr id="6211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46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167" name="Group 13"/>
              <p:cNvGrpSpPr>
                <a:grpSpLocks/>
              </p:cNvGrpSpPr>
              <p:nvPr/>
            </p:nvGrpSpPr>
            <p:grpSpPr bwMode="auto">
              <a:xfrm>
                <a:off x="346" y="0"/>
                <a:ext cx="498" cy="154"/>
                <a:chOff x="346" y="0"/>
                <a:chExt cx="498" cy="154"/>
              </a:xfrm>
            </p:grpSpPr>
            <p:sp>
              <p:nvSpPr>
                <p:cNvPr id="6204" name="Rectangle 14"/>
                <p:cNvSpPr>
                  <a:spLocks noChangeArrowheads="1"/>
                </p:cNvSpPr>
                <p:nvPr/>
              </p:nvSpPr>
              <p:spPr bwMode="auto">
                <a:xfrm>
                  <a:off x="346" y="0"/>
                  <a:ext cx="49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6205" name="Group 15"/>
                <p:cNvGrpSpPr>
                  <a:grpSpLocks/>
                </p:cNvGrpSpPr>
                <p:nvPr/>
              </p:nvGrpSpPr>
              <p:grpSpPr bwMode="auto">
                <a:xfrm>
                  <a:off x="346" y="0"/>
                  <a:ext cx="498" cy="154"/>
                  <a:chOff x="346" y="0"/>
                  <a:chExt cx="498" cy="154"/>
                </a:xfrm>
              </p:grpSpPr>
              <p:sp>
                <p:nvSpPr>
                  <p:cNvPr id="620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0"/>
                    <a:ext cx="4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 u="sng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Model_No</a:t>
                    </a:r>
                    <a:endParaRPr kumimoji="0" lang="en-GB" sz="1200" u="sng"/>
                  </a:p>
                </p:txBody>
              </p:sp>
              <p:sp>
                <p:nvSpPr>
                  <p:cNvPr id="620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0"/>
                    <a:ext cx="4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168" name="Group 18"/>
              <p:cNvGrpSpPr>
                <a:grpSpLocks/>
              </p:cNvGrpSpPr>
              <p:nvPr/>
            </p:nvGrpSpPr>
            <p:grpSpPr bwMode="auto">
              <a:xfrm>
                <a:off x="0" y="154"/>
                <a:ext cx="346" cy="154"/>
                <a:chOff x="0" y="154"/>
                <a:chExt cx="346" cy="154"/>
              </a:xfrm>
            </p:grpSpPr>
            <p:sp>
              <p:nvSpPr>
                <p:cNvPr id="6202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6203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169" name="Group 21"/>
              <p:cNvGrpSpPr>
                <a:grpSpLocks/>
              </p:cNvGrpSpPr>
              <p:nvPr/>
            </p:nvGrpSpPr>
            <p:grpSpPr bwMode="auto">
              <a:xfrm>
                <a:off x="346" y="154"/>
                <a:ext cx="498" cy="154"/>
                <a:chOff x="346" y="154"/>
                <a:chExt cx="498" cy="154"/>
              </a:xfrm>
            </p:grpSpPr>
            <p:sp>
              <p:nvSpPr>
                <p:cNvPr id="6200" name="Rectangle 22"/>
                <p:cNvSpPr>
                  <a:spLocks noChangeArrowheads="1"/>
                </p:cNvSpPr>
                <p:nvPr/>
              </p:nvSpPr>
              <p:spPr bwMode="auto">
                <a:xfrm>
                  <a:off x="346" y="15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A310</a:t>
                  </a:r>
                  <a:endParaRPr kumimoji="0" lang="en-GB" sz="1200"/>
                </a:p>
              </p:txBody>
            </p:sp>
            <p:sp>
              <p:nvSpPr>
                <p:cNvPr id="6201" name="Rectangle 23"/>
                <p:cNvSpPr>
                  <a:spLocks noChangeArrowheads="1"/>
                </p:cNvSpPr>
                <p:nvPr/>
              </p:nvSpPr>
              <p:spPr bwMode="auto">
                <a:xfrm>
                  <a:off x="346" y="15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170" name="Group 24"/>
              <p:cNvGrpSpPr>
                <a:grpSpLocks/>
              </p:cNvGrpSpPr>
              <p:nvPr/>
            </p:nvGrpSpPr>
            <p:grpSpPr bwMode="auto">
              <a:xfrm>
                <a:off x="0" y="308"/>
                <a:ext cx="346" cy="154"/>
                <a:chOff x="0" y="308"/>
                <a:chExt cx="346" cy="154"/>
              </a:xfrm>
            </p:grpSpPr>
            <p:sp>
              <p:nvSpPr>
                <p:cNvPr id="6198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6199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171" name="Group 27"/>
              <p:cNvGrpSpPr>
                <a:grpSpLocks/>
              </p:cNvGrpSpPr>
              <p:nvPr/>
            </p:nvGrpSpPr>
            <p:grpSpPr bwMode="auto">
              <a:xfrm>
                <a:off x="346" y="308"/>
                <a:ext cx="498" cy="154"/>
                <a:chOff x="346" y="308"/>
                <a:chExt cx="498" cy="154"/>
              </a:xfrm>
            </p:grpSpPr>
            <p:sp>
              <p:nvSpPr>
                <p:cNvPr id="6196" name="Rectangle 28"/>
                <p:cNvSpPr>
                  <a:spLocks noChangeArrowheads="1"/>
                </p:cNvSpPr>
                <p:nvPr/>
              </p:nvSpPr>
              <p:spPr bwMode="auto">
                <a:xfrm>
                  <a:off x="346" y="30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A320</a:t>
                  </a:r>
                  <a:endParaRPr kumimoji="0" lang="en-GB" sz="1200"/>
                </a:p>
              </p:txBody>
            </p:sp>
            <p:sp>
              <p:nvSpPr>
                <p:cNvPr id="6197" name="Rectangle 29"/>
                <p:cNvSpPr>
                  <a:spLocks noChangeArrowheads="1"/>
                </p:cNvSpPr>
                <p:nvPr/>
              </p:nvSpPr>
              <p:spPr bwMode="auto">
                <a:xfrm>
                  <a:off x="346" y="30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172" name="Group 30"/>
              <p:cNvGrpSpPr>
                <a:grpSpLocks/>
              </p:cNvGrpSpPr>
              <p:nvPr/>
            </p:nvGrpSpPr>
            <p:grpSpPr bwMode="auto">
              <a:xfrm>
                <a:off x="0" y="462"/>
                <a:ext cx="346" cy="154"/>
                <a:chOff x="0" y="462"/>
                <a:chExt cx="346" cy="154"/>
              </a:xfrm>
            </p:grpSpPr>
            <p:sp>
              <p:nvSpPr>
                <p:cNvPr id="6194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6195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173" name="Group 33"/>
              <p:cNvGrpSpPr>
                <a:grpSpLocks/>
              </p:cNvGrpSpPr>
              <p:nvPr/>
            </p:nvGrpSpPr>
            <p:grpSpPr bwMode="auto">
              <a:xfrm>
                <a:off x="346" y="462"/>
                <a:ext cx="498" cy="154"/>
                <a:chOff x="346" y="462"/>
                <a:chExt cx="498" cy="154"/>
              </a:xfrm>
            </p:grpSpPr>
            <p:sp>
              <p:nvSpPr>
                <p:cNvPr id="6192" name="Rectangle 34"/>
                <p:cNvSpPr>
                  <a:spLocks noChangeArrowheads="1"/>
                </p:cNvSpPr>
                <p:nvPr/>
              </p:nvSpPr>
              <p:spPr bwMode="auto">
                <a:xfrm>
                  <a:off x="346" y="46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A330</a:t>
                  </a:r>
                  <a:endParaRPr kumimoji="0" lang="en-GB" sz="1200"/>
                </a:p>
              </p:txBody>
            </p:sp>
            <p:sp>
              <p:nvSpPr>
                <p:cNvPr id="6193" name="Rectangle 35"/>
                <p:cNvSpPr>
                  <a:spLocks noChangeArrowheads="1"/>
                </p:cNvSpPr>
                <p:nvPr/>
              </p:nvSpPr>
              <p:spPr bwMode="auto">
                <a:xfrm>
                  <a:off x="346" y="46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174" name="Group 36"/>
              <p:cNvGrpSpPr>
                <a:grpSpLocks/>
              </p:cNvGrpSpPr>
              <p:nvPr/>
            </p:nvGrpSpPr>
            <p:grpSpPr bwMode="auto">
              <a:xfrm>
                <a:off x="0" y="616"/>
                <a:ext cx="346" cy="154"/>
                <a:chOff x="0" y="616"/>
                <a:chExt cx="346" cy="154"/>
              </a:xfrm>
            </p:grpSpPr>
            <p:sp>
              <p:nvSpPr>
                <p:cNvPr id="6190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6191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175" name="Group 39"/>
              <p:cNvGrpSpPr>
                <a:grpSpLocks/>
              </p:cNvGrpSpPr>
              <p:nvPr/>
            </p:nvGrpSpPr>
            <p:grpSpPr bwMode="auto">
              <a:xfrm>
                <a:off x="346" y="616"/>
                <a:ext cx="498" cy="154"/>
                <a:chOff x="346" y="616"/>
                <a:chExt cx="498" cy="154"/>
              </a:xfrm>
            </p:grpSpPr>
            <p:sp>
              <p:nvSpPr>
                <p:cNvPr id="6188" name="Rectangle 40"/>
                <p:cNvSpPr>
                  <a:spLocks noChangeArrowheads="1"/>
                </p:cNvSpPr>
                <p:nvPr/>
              </p:nvSpPr>
              <p:spPr bwMode="auto">
                <a:xfrm>
                  <a:off x="346" y="61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A340</a:t>
                  </a:r>
                  <a:endParaRPr kumimoji="0" lang="en-GB" sz="1200"/>
                </a:p>
              </p:txBody>
            </p:sp>
            <p:sp>
              <p:nvSpPr>
                <p:cNvPr id="6189" name="Rectangle 41"/>
                <p:cNvSpPr>
                  <a:spLocks noChangeArrowheads="1"/>
                </p:cNvSpPr>
                <p:nvPr/>
              </p:nvSpPr>
              <p:spPr bwMode="auto">
                <a:xfrm>
                  <a:off x="346" y="61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176" name="Group 42"/>
              <p:cNvGrpSpPr>
                <a:grpSpLocks/>
              </p:cNvGrpSpPr>
              <p:nvPr/>
            </p:nvGrpSpPr>
            <p:grpSpPr bwMode="auto">
              <a:xfrm>
                <a:off x="0" y="770"/>
                <a:ext cx="346" cy="154"/>
                <a:chOff x="0" y="770"/>
                <a:chExt cx="346" cy="154"/>
              </a:xfrm>
            </p:grpSpPr>
            <p:sp>
              <p:nvSpPr>
                <p:cNvPr id="6186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6187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177" name="Group 45"/>
              <p:cNvGrpSpPr>
                <a:grpSpLocks/>
              </p:cNvGrpSpPr>
              <p:nvPr/>
            </p:nvGrpSpPr>
            <p:grpSpPr bwMode="auto">
              <a:xfrm>
                <a:off x="346" y="770"/>
                <a:ext cx="498" cy="154"/>
                <a:chOff x="346" y="770"/>
                <a:chExt cx="498" cy="154"/>
              </a:xfrm>
            </p:grpSpPr>
            <p:sp>
              <p:nvSpPr>
                <p:cNvPr id="6184" name="Rectangle 46"/>
                <p:cNvSpPr>
                  <a:spLocks noChangeArrowheads="1"/>
                </p:cNvSpPr>
                <p:nvPr/>
              </p:nvSpPr>
              <p:spPr bwMode="auto">
                <a:xfrm>
                  <a:off x="346" y="770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DC10</a:t>
                  </a:r>
                  <a:endParaRPr kumimoji="0" lang="en-GB" sz="1200"/>
                </a:p>
              </p:txBody>
            </p:sp>
            <p:sp>
              <p:nvSpPr>
                <p:cNvPr id="6185" name="Rectangle 47"/>
                <p:cNvSpPr>
                  <a:spLocks noChangeArrowheads="1"/>
                </p:cNvSpPr>
                <p:nvPr/>
              </p:nvSpPr>
              <p:spPr bwMode="auto">
                <a:xfrm>
                  <a:off x="346" y="770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178" name="Group 48"/>
              <p:cNvGrpSpPr>
                <a:grpSpLocks/>
              </p:cNvGrpSpPr>
              <p:nvPr/>
            </p:nvGrpSpPr>
            <p:grpSpPr bwMode="auto">
              <a:xfrm>
                <a:off x="0" y="924"/>
                <a:ext cx="346" cy="154"/>
                <a:chOff x="0" y="924"/>
                <a:chExt cx="346" cy="154"/>
              </a:xfrm>
            </p:grpSpPr>
            <p:sp>
              <p:nvSpPr>
                <p:cNvPr id="6182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6183" name="Rectangle 50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179" name="Group 51"/>
              <p:cNvGrpSpPr>
                <a:grpSpLocks/>
              </p:cNvGrpSpPr>
              <p:nvPr/>
            </p:nvGrpSpPr>
            <p:grpSpPr bwMode="auto">
              <a:xfrm>
                <a:off x="346" y="924"/>
                <a:ext cx="498" cy="154"/>
                <a:chOff x="346" y="924"/>
                <a:chExt cx="498" cy="154"/>
              </a:xfrm>
            </p:grpSpPr>
            <p:sp>
              <p:nvSpPr>
                <p:cNvPr id="6180" name="Rectangle 52"/>
                <p:cNvSpPr>
                  <a:spLocks noChangeArrowheads="1"/>
                </p:cNvSpPr>
                <p:nvPr/>
              </p:nvSpPr>
              <p:spPr bwMode="auto">
                <a:xfrm>
                  <a:off x="346" y="92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/>
                </a:p>
              </p:txBody>
            </p:sp>
            <p:sp>
              <p:nvSpPr>
                <p:cNvPr id="6181" name="Rectangle 53"/>
                <p:cNvSpPr>
                  <a:spLocks noChangeArrowheads="1"/>
                </p:cNvSpPr>
                <p:nvPr/>
              </p:nvSpPr>
              <p:spPr bwMode="auto">
                <a:xfrm>
                  <a:off x="346" y="92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6165" name="Rectangle 54"/>
            <p:cNvSpPr>
              <a:spLocks noChangeArrowheads="1"/>
            </p:cNvSpPr>
            <p:nvPr/>
          </p:nvSpPr>
          <p:spPr bwMode="auto">
            <a:xfrm>
              <a:off x="-3" y="-3"/>
              <a:ext cx="850" cy="108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39671" name="Rectangle 55"/>
          <p:cNvSpPr>
            <a:spLocks noChangeArrowheads="1"/>
          </p:cNvSpPr>
          <p:nvPr/>
        </p:nvSpPr>
        <p:spPr bwMode="auto">
          <a:xfrm>
            <a:off x="4038600" y="3962400"/>
            <a:ext cx="15319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GB" sz="1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</a:t>
            </a:r>
            <a:r>
              <a:rPr lang="en-GB" sz="1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Maker</a:t>
            </a:r>
            <a:r>
              <a:rPr lang="en-GB" sz="1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(Plane)</a:t>
            </a:r>
            <a:endParaRPr lang="en-US" sz="16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1219200" y="3886200"/>
            <a:ext cx="901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GB" sz="1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Plane</a:t>
            </a:r>
            <a:endParaRPr lang="en-US" sz="16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graphicFrame>
        <p:nvGraphicFramePr>
          <p:cNvPr id="239683" name="Group 67"/>
          <p:cNvGraphicFramePr>
            <a:graphicFrameLocks noGrp="1"/>
          </p:cNvGraphicFramePr>
          <p:nvPr>
            <p:ph sz="half" idx="2"/>
          </p:nvPr>
        </p:nvGraphicFramePr>
        <p:xfrm>
          <a:off x="4343400" y="4648200"/>
          <a:ext cx="920750" cy="1001713"/>
        </p:xfrm>
        <a:graphic>
          <a:graphicData uri="http://schemas.openxmlformats.org/drawingml/2006/table">
            <a:tbl>
              <a:tblPr/>
              <a:tblGrid>
                <a:gridCol w="92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Maker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Airbus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C4E6CBC4-63F4-4156-B589-CA1664A846B8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6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/>
              <a:t>Selection </a:t>
            </a:r>
            <a:r>
              <a:rPr lang="en-GB" sz="4000" b="1">
                <a:sym typeface="Symbol" pitchFamily="18" charset="2"/>
              </a:rPr>
              <a:t></a:t>
            </a:r>
            <a:r>
              <a:rPr lang="en-GB" sz="4000" b="1" baseline="-25000">
                <a:sym typeface="Symbol" pitchFamily="18" charset="2"/>
              </a:rPr>
              <a:t>c</a:t>
            </a:r>
            <a:r>
              <a:rPr lang="en-GB" sz="4000" b="1">
                <a:sym typeface="Symbol" pitchFamily="18" charset="2"/>
              </a:rPr>
              <a:t>(</a:t>
            </a:r>
            <a:r>
              <a:rPr lang="en-GB" sz="4000" b="1"/>
              <a:t>R)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724025"/>
            <a:ext cx="8305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Selects rows (records/tuples) that satisfy a </a:t>
            </a:r>
            <a:r>
              <a:rPr lang="en-US" sz="2000" i="1">
                <a:solidFill>
                  <a:srgbClr val="FF3300"/>
                </a:solidFill>
              </a:rPr>
              <a:t>selection condition c</a:t>
            </a:r>
            <a:r>
              <a:rPr lang="en-US" sz="20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i="1">
                <a:solidFill>
                  <a:schemeClr val="tx2"/>
                </a:solidFill>
              </a:rPr>
              <a:t>Schema</a:t>
            </a:r>
            <a:r>
              <a:rPr lang="en-US" sz="2000"/>
              <a:t> of result identical to schema of (only) input relation.</a:t>
            </a:r>
            <a:r>
              <a:rPr lang="en-GB" sz="2000" b="1"/>
              <a:t> </a:t>
            </a:r>
          </a:p>
          <a:p>
            <a:pPr eaLnBrk="1" hangingPunct="1">
              <a:lnSpc>
                <a:spcPct val="90000"/>
              </a:lnSpc>
            </a:pPr>
            <a:endParaRPr lang="en-GB" sz="2000" b="1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000"/>
              <a:t>A condition </a:t>
            </a:r>
            <a:r>
              <a:rPr lang="en-GB" sz="2000">
                <a:solidFill>
                  <a:schemeClr val="tx2"/>
                </a:solidFill>
              </a:rPr>
              <a:t>c</a:t>
            </a:r>
            <a:r>
              <a:rPr lang="en-GB" sz="2000"/>
              <a:t> has the form</a:t>
            </a:r>
            <a:r>
              <a:rPr lang="en-GB" sz="2000" b="1"/>
              <a:t>: Term </a:t>
            </a:r>
            <a:r>
              <a:rPr lang="en-GB" sz="2000" i="1">
                <a:solidFill>
                  <a:srgbClr val="0000FF"/>
                </a:solidFill>
              </a:rPr>
              <a:t>Op</a:t>
            </a:r>
            <a:r>
              <a:rPr lang="en-GB" sz="2000" b="1"/>
              <a:t> Term</a:t>
            </a:r>
            <a:endParaRPr lang="en-GB" sz="2000"/>
          </a:p>
          <a:p>
            <a:pPr lvl="1" eaLnBrk="1" hangingPunct="1">
              <a:lnSpc>
                <a:spcPct val="90000"/>
              </a:lnSpc>
            </a:pPr>
            <a:r>
              <a:rPr lang="en-GB" sz="1800"/>
              <a:t>where </a:t>
            </a:r>
            <a:r>
              <a:rPr lang="en-GB" sz="1800" b="1"/>
              <a:t>Term</a:t>
            </a:r>
            <a:r>
              <a:rPr lang="en-GB" sz="1800"/>
              <a:t> is an attribute name or </a:t>
            </a:r>
            <a:r>
              <a:rPr lang="en-GB" sz="1800" b="1"/>
              <a:t>Term</a:t>
            </a:r>
            <a:r>
              <a:rPr lang="en-GB" sz="1800"/>
              <a:t> is a constant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i="1">
                <a:solidFill>
                  <a:srgbClr val="0000FF"/>
                </a:solidFill>
              </a:rPr>
              <a:t>Op</a:t>
            </a:r>
            <a:r>
              <a:rPr lang="en-GB" sz="1800"/>
              <a:t> is one of </a:t>
            </a:r>
            <a:r>
              <a:rPr lang="en-GB"/>
              <a:t>&lt;, &gt;, =, </a:t>
            </a:r>
            <a:r>
              <a:rPr lang="en-GB">
                <a:sym typeface="Symbol" pitchFamily="18" charset="2"/>
              </a:rPr>
              <a:t></a:t>
            </a:r>
            <a:r>
              <a:rPr lang="en-GB" sz="1800">
                <a:sym typeface="Symbol" pitchFamily="18" charset="2"/>
              </a:rPr>
              <a:t>, etc.</a:t>
            </a:r>
          </a:p>
          <a:p>
            <a:pPr eaLnBrk="1" hangingPunct="1">
              <a:lnSpc>
                <a:spcPct val="90000"/>
              </a:lnSpc>
            </a:pPr>
            <a:endParaRPr lang="en-GB" sz="2000" b="1"/>
          </a:p>
          <a:p>
            <a:pPr eaLnBrk="1" hangingPunct="1">
              <a:lnSpc>
                <a:spcPct val="90000"/>
              </a:lnSpc>
            </a:pPr>
            <a:r>
              <a:rPr lang="en-GB" sz="1800" b="1"/>
              <a:t>(C1 </a:t>
            </a:r>
            <a:r>
              <a:rPr lang="en-GB" sz="1800" b="1">
                <a:solidFill>
                  <a:schemeClr val="accent2"/>
                </a:solidFill>
                <a:sym typeface="Symbol" pitchFamily="18" charset="2"/>
              </a:rPr>
              <a:t></a:t>
            </a:r>
            <a:r>
              <a:rPr lang="en-GB" sz="1800" b="1"/>
              <a:t> C2)</a:t>
            </a:r>
            <a:r>
              <a:rPr lang="en-GB" sz="1800"/>
              <a:t>, </a:t>
            </a:r>
            <a:r>
              <a:rPr lang="en-GB" sz="1800" b="1"/>
              <a:t>(C1 </a:t>
            </a:r>
            <a:r>
              <a:rPr lang="en-GB" sz="1800" b="1">
                <a:solidFill>
                  <a:schemeClr val="accent2"/>
                </a:solidFill>
                <a:sym typeface="Symbol" pitchFamily="18" charset="2"/>
              </a:rPr>
              <a:t></a:t>
            </a:r>
            <a:r>
              <a:rPr lang="en-GB" sz="1800" b="1"/>
              <a:t> C2)</a:t>
            </a:r>
            <a:r>
              <a:rPr lang="en-GB" sz="1800"/>
              <a:t>, </a:t>
            </a:r>
            <a:r>
              <a:rPr lang="en-GB" sz="1800" b="1"/>
              <a:t>(</a:t>
            </a:r>
            <a:r>
              <a:rPr lang="en-GB" sz="1800" b="1">
                <a:solidFill>
                  <a:schemeClr val="accent2"/>
                </a:solidFill>
                <a:sym typeface="Symbol" pitchFamily="18" charset="2"/>
              </a:rPr>
              <a:t></a:t>
            </a:r>
            <a:r>
              <a:rPr lang="en-GB" sz="1800" b="1"/>
              <a:t> C1)</a:t>
            </a:r>
            <a:r>
              <a:rPr lang="en-GB" sz="1800"/>
              <a:t> are conditions where C1 and C2 are conditions. </a:t>
            </a:r>
          </a:p>
          <a:p>
            <a:pPr eaLnBrk="1" hangingPunct="1">
              <a:lnSpc>
                <a:spcPct val="90000"/>
              </a:lnSpc>
            </a:pPr>
            <a:r>
              <a:rPr lang="en-GB" sz="1800" b="1">
                <a:solidFill>
                  <a:schemeClr val="accent2"/>
                </a:solidFill>
                <a:sym typeface="Symbol" pitchFamily="18" charset="2"/>
              </a:rPr>
              <a:t></a:t>
            </a:r>
            <a:r>
              <a:rPr lang="en-GB" sz="1800"/>
              <a:t> means AND</a:t>
            </a:r>
          </a:p>
          <a:p>
            <a:pPr eaLnBrk="1" hangingPunct="1">
              <a:lnSpc>
                <a:spcPct val="90000"/>
              </a:lnSpc>
            </a:pPr>
            <a:r>
              <a:rPr lang="en-GB" sz="1800" b="1">
                <a:solidFill>
                  <a:schemeClr val="accent2"/>
                </a:solidFill>
                <a:sym typeface="Symbol" pitchFamily="18" charset="2"/>
              </a:rPr>
              <a:t></a:t>
            </a:r>
            <a:r>
              <a:rPr lang="en-GB" sz="1800"/>
              <a:t> means OR</a:t>
            </a:r>
          </a:p>
          <a:p>
            <a:pPr eaLnBrk="1" hangingPunct="1">
              <a:lnSpc>
                <a:spcPct val="90000"/>
              </a:lnSpc>
            </a:pPr>
            <a:r>
              <a:rPr lang="en-GB" sz="1800" b="1">
                <a:solidFill>
                  <a:schemeClr val="accent2"/>
                </a:solidFill>
                <a:sym typeface="Symbol" pitchFamily="18" charset="2"/>
              </a:rPr>
              <a:t></a:t>
            </a:r>
            <a:r>
              <a:rPr lang="en-GB" sz="1800"/>
              <a:t> means NOT</a:t>
            </a:r>
            <a:endParaRPr lang="en-GB" sz="1800" b="1">
              <a:solidFill>
                <a:schemeClr val="accent2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1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41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FA539AA3-1242-4CBC-83DD-792A0C33C9D9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7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 lIns="90488" tIns="44450" rIns="90488" bIns="44450"/>
          <a:lstStyle/>
          <a:p>
            <a:pPr eaLnBrk="1" hangingPunct="1"/>
            <a:r>
              <a:rPr lang="en-US"/>
              <a:t>Selection example</a:t>
            </a:r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3124200"/>
            <a:ext cx="7900988" cy="111601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000"/>
              <a:t>No duplicates in result!  (Why?)</a:t>
            </a:r>
          </a:p>
          <a:p>
            <a:pPr eaLnBrk="1" hangingPunct="1"/>
            <a:r>
              <a:rPr lang="en-US" sz="2000"/>
              <a:t>The resulting</a:t>
            </a:r>
            <a:r>
              <a:rPr lang="en-US" sz="2000" i="1"/>
              <a:t> </a:t>
            </a:r>
            <a:r>
              <a:rPr lang="en-US" sz="2000"/>
              <a:t>relation can be the </a:t>
            </a:r>
            <a:r>
              <a:rPr lang="en-US" sz="2000" i="1"/>
              <a:t>input </a:t>
            </a:r>
            <a:r>
              <a:rPr lang="en-US" sz="2000"/>
              <a:t>for another relational algebra operation! (</a:t>
            </a:r>
            <a:r>
              <a:rPr lang="en-US" sz="2000" i="1">
                <a:solidFill>
                  <a:srgbClr val="FF3300"/>
                </a:solidFill>
              </a:rPr>
              <a:t>Operator</a:t>
            </a:r>
            <a:r>
              <a:rPr lang="en-US" sz="2000">
                <a:solidFill>
                  <a:srgbClr val="FF3300"/>
                </a:solidFill>
              </a:rPr>
              <a:t> </a:t>
            </a:r>
            <a:r>
              <a:rPr lang="en-US" sz="2000" i="1">
                <a:solidFill>
                  <a:srgbClr val="FF3300"/>
                </a:solidFill>
              </a:rPr>
              <a:t>composition</a:t>
            </a:r>
            <a:r>
              <a:rPr lang="en-US" sz="2000"/>
              <a:t>)</a:t>
            </a:r>
          </a:p>
        </p:txBody>
      </p:sp>
      <p:grpSp>
        <p:nvGrpSpPr>
          <p:cNvPr id="8199" name="Group 6"/>
          <p:cNvGrpSpPr>
            <a:grpSpLocks/>
          </p:cNvGrpSpPr>
          <p:nvPr/>
        </p:nvGrpSpPr>
        <p:grpSpPr bwMode="auto">
          <a:xfrm>
            <a:off x="936625" y="1219200"/>
            <a:ext cx="1676400" cy="1935163"/>
            <a:chOff x="-3" y="-3"/>
            <a:chExt cx="850" cy="1084"/>
          </a:xfrm>
        </p:grpSpPr>
        <p:grpSp>
          <p:nvGrpSpPr>
            <p:cNvPr id="8277" name="Group 7"/>
            <p:cNvGrpSpPr>
              <a:grpSpLocks/>
            </p:cNvGrpSpPr>
            <p:nvPr/>
          </p:nvGrpSpPr>
          <p:grpSpPr bwMode="auto">
            <a:xfrm>
              <a:off x="0" y="0"/>
              <a:ext cx="844" cy="1078"/>
              <a:chOff x="0" y="0"/>
              <a:chExt cx="844" cy="1078"/>
            </a:xfrm>
          </p:grpSpPr>
          <p:grpSp>
            <p:nvGrpSpPr>
              <p:cNvPr id="8279" name="Group 8"/>
              <p:cNvGrpSpPr>
                <a:grpSpLocks/>
              </p:cNvGrpSpPr>
              <p:nvPr/>
            </p:nvGrpSpPr>
            <p:grpSpPr bwMode="auto">
              <a:xfrm>
                <a:off x="0" y="0"/>
                <a:ext cx="346" cy="154"/>
                <a:chOff x="0" y="0"/>
                <a:chExt cx="346" cy="154"/>
              </a:xfrm>
            </p:grpSpPr>
            <p:sp>
              <p:nvSpPr>
                <p:cNvPr id="8321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46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8322" name="Group 1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46" cy="154"/>
                  <a:chOff x="0" y="0"/>
                  <a:chExt cx="346" cy="154"/>
                </a:xfrm>
              </p:grpSpPr>
              <p:sp>
                <p:nvSpPr>
                  <p:cNvPr id="832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4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Maker</a:t>
                    </a:r>
                    <a:endParaRPr kumimoji="0" lang="en-GB" sz="1200"/>
                  </a:p>
                </p:txBody>
              </p:sp>
              <p:sp>
                <p:nvSpPr>
                  <p:cNvPr id="8324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46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280" name="Group 13"/>
              <p:cNvGrpSpPr>
                <a:grpSpLocks/>
              </p:cNvGrpSpPr>
              <p:nvPr/>
            </p:nvGrpSpPr>
            <p:grpSpPr bwMode="auto">
              <a:xfrm>
                <a:off x="346" y="0"/>
                <a:ext cx="498" cy="154"/>
                <a:chOff x="346" y="0"/>
                <a:chExt cx="498" cy="154"/>
              </a:xfrm>
            </p:grpSpPr>
            <p:sp>
              <p:nvSpPr>
                <p:cNvPr id="8317" name="Rectangle 14"/>
                <p:cNvSpPr>
                  <a:spLocks noChangeArrowheads="1"/>
                </p:cNvSpPr>
                <p:nvPr/>
              </p:nvSpPr>
              <p:spPr bwMode="auto">
                <a:xfrm>
                  <a:off x="346" y="0"/>
                  <a:ext cx="49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8318" name="Group 15"/>
                <p:cNvGrpSpPr>
                  <a:grpSpLocks/>
                </p:cNvGrpSpPr>
                <p:nvPr/>
              </p:nvGrpSpPr>
              <p:grpSpPr bwMode="auto">
                <a:xfrm>
                  <a:off x="346" y="0"/>
                  <a:ext cx="498" cy="154"/>
                  <a:chOff x="346" y="0"/>
                  <a:chExt cx="498" cy="154"/>
                </a:xfrm>
              </p:grpSpPr>
              <p:sp>
                <p:nvSpPr>
                  <p:cNvPr id="831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0"/>
                    <a:ext cx="4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 u="sng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Model_No</a:t>
                    </a:r>
                    <a:endParaRPr kumimoji="0" lang="en-GB" sz="1200" u="sng"/>
                  </a:p>
                </p:txBody>
              </p:sp>
              <p:sp>
                <p:nvSpPr>
                  <p:cNvPr id="8320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0"/>
                    <a:ext cx="4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281" name="Group 18"/>
              <p:cNvGrpSpPr>
                <a:grpSpLocks/>
              </p:cNvGrpSpPr>
              <p:nvPr/>
            </p:nvGrpSpPr>
            <p:grpSpPr bwMode="auto">
              <a:xfrm>
                <a:off x="0" y="154"/>
                <a:ext cx="346" cy="154"/>
                <a:chOff x="0" y="154"/>
                <a:chExt cx="346" cy="154"/>
              </a:xfrm>
            </p:grpSpPr>
            <p:sp>
              <p:nvSpPr>
                <p:cNvPr id="8315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8316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82" name="Group 21"/>
              <p:cNvGrpSpPr>
                <a:grpSpLocks/>
              </p:cNvGrpSpPr>
              <p:nvPr/>
            </p:nvGrpSpPr>
            <p:grpSpPr bwMode="auto">
              <a:xfrm>
                <a:off x="346" y="154"/>
                <a:ext cx="498" cy="154"/>
                <a:chOff x="346" y="154"/>
                <a:chExt cx="498" cy="154"/>
              </a:xfrm>
            </p:grpSpPr>
            <p:sp>
              <p:nvSpPr>
                <p:cNvPr id="8313" name="Rectangle 22"/>
                <p:cNvSpPr>
                  <a:spLocks noChangeArrowheads="1"/>
                </p:cNvSpPr>
                <p:nvPr/>
              </p:nvSpPr>
              <p:spPr bwMode="auto">
                <a:xfrm>
                  <a:off x="346" y="15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A310</a:t>
                  </a:r>
                  <a:endParaRPr kumimoji="0" lang="en-GB" sz="1200"/>
                </a:p>
              </p:txBody>
            </p:sp>
            <p:sp>
              <p:nvSpPr>
                <p:cNvPr id="8314" name="Rectangle 23"/>
                <p:cNvSpPr>
                  <a:spLocks noChangeArrowheads="1"/>
                </p:cNvSpPr>
                <p:nvPr/>
              </p:nvSpPr>
              <p:spPr bwMode="auto">
                <a:xfrm>
                  <a:off x="346" y="15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83" name="Group 24"/>
              <p:cNvGrpSpPr>
                <a:grpSpLocks/>
              </p:cNvGrpSpPr>
              <p:nvPr/>
            </p:nvGrpSpPr>
            <p:grpSpPr bwMode="auto">
              <a:xfrm>
                <a:off x="0" y="308"/>
                <a:ext cx="346" cy="154"/>
                <a:chOff x="0" y="308"/>
                <a:chExt cx="346" cy="154"/>
              </a:xfrm>
            </p:grpSpPr>
            <p:sp>
              <p:nvSpPr>
                <p:cNvPr id="8311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8312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84" name="Group 27"/>
              <p:cNvGrpSpPr>
                <a:grpSpLocks/>
              </p:cNvGrpSpPr>
              <p:nvPr/>
            </p:nvGrpSpPr>
            <p:grpSpPr bwMode="auto">
              <a:xfrm>
                <a:off x="346" y="308"/>
                <a:ext cx="498" cy="154"/>
                <a:chOff x="346" y="308"/>
                <a:chExt cx="498" cy="154"/>
              </a:xfrm>
            </p:grpSpPr>
            <p:sp>
              <p:nvSpPr>
                <p:cNvPr id="8309" name="Rectangle 28"/>
                <p:cNvSpPr>
                  <a:spLocks noChangeArrowheads="1"/>
                </p:cNvSpPr>
                <p:nvPr/>
              </p:nvSpPr>
              <p:spPr bwMode="auto">
                <a:xfrm>
                  <a:off x="346" y="30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A320</a:t>
                  </a:r>
                  <a:endParaRPr kumimoji="0" lang="en-GB" sz="1200"/>
                </a:p>
              </p:txBody>
            </p:sp>
            <p:sp>
              <p:nvSpPr>
                <p:cNvPr id="8310" name="Rectangle 29"/>
                <p:cNvSpPr>
                  <a:spLocks noChangeArrowheads="1"/>
                </p:cNvSpPr>
                <p:nvPr/>
              </p:nvSpPr>
              <p:spPr bwMode="auto">
                <a:xfrm>
                  <a:off x="346" y="30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85" name="Group 30"/>
              <p:cNvGrpSpPr>
                <a:grpSpLocks/>
              </p:cNvGrpSpPr>
              <p:nvPr/>
            </p:nvGrpSpPr>
            <p:grpSpPr bwMode="auto">
              <a:xfrm>
                <a:off x="0" y="462"/>
                <a:ext cx="346" cy="154"/>
                <a:chOff x="0" y="462"/>
                <a:chExt cx="346" cy="154"/>
              </a:xfrm>
            </p:grpSpPr>
            <p:sp>
              <p:nvSpPr>
                <p:cNvPr id="8307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8308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86" name="Group 33"/>
              <p:cNvGrpSpPr>
                <a:grpSpLocks/>
              </p:cNvGrpSpPr>
              <p:nvPr/>
            </p:nvGrpSpPr>
            <p:grpSpPr bwMode="auto">
              <a:xfrm>
                <a:off x="346" y="462"/>
                <a:ext cx="498" cy="154"/>
                <a:chOff x="346" y="462"/>
                <a:chExt cx="498" cy="154"/>
              </a:xfrm>
            </p:grpSpPr>
            <p:sp>
              <p:nvSpPr>
                <p:cNvPr id="8305" name="Rectangle 34"/>
                <p:cNvSpPr>
                  <a:spLocks noChangeArrowheads="1"/>
                </p:cNvSpPr>
                <p:nvPr/>
              </p:nvSpPr>
              <p:spPr bwMode="auto">
                <a:xfrm>
                  <a:off x="346" y="46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A330</a:t>
                  </a:r>
                  <a:endParaRPr kumimoji="0" lang="en-GB" sz="1200"/>
                </a:p>
              </p:txBody>
            </p:sp>
            <p:sp>
              <p:nvSpPr>
                <p:cNvPr id="8306" name="Rectangle 35"/>
                <p:cNvSpPr>
                  <a:spLocks noChangeArrowheads="1"/>
                </p:cNvSpPr>
                <p:nvPr/>
              </p:nvSpPr>
              <p:spPr bwMode="auto">
                <a:xfrm>
                  <a:off x="346" y="46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87" name="Group 36"/>
              <p:cNvGrpSpPr>
                <a:grpSpLocks/>
              </p:cNvGrpSpPr>
              <p:nvPr/>
            </p:nvGrpSpPr>
            <p:grpSpPr bwMode="auto">
              <a:xfrm>
                <a:off x="0" y="616"/>
                <a:ext cx="346" cy="154"/>
                <a:chOff x="0" y="616"/>
                <a:chExt cx="346" cy="154"/>
              </a:xfrm>
            </p:grpSpPr>
            <p:sp>
              <p:nvSpPr>
                <p:cNvPr id="8303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8304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88" name="Group 39"/>
              <p:cNvGrpSpPr>
                <a:grpSpLocks/>
              </p:cNvGrpSpPr>
              <p:nvPr/>
            </p:nvGrpSpPr>
            <p:grpSpPr bwMode="auto">
              <a:xfrm>
                <a:off x="346" y="616"/>
                <a:ext cx="498" cy="154"/>
                <a:chOff x="346" y="616"/>
                <a:chExt cx="498" cy="154"/>
              </a:xfrm>
            </p:grpSpPr>
            <p:sp>
              <p:nvSpPr>
                <p:cNvPr id="8301" name="Rectangle 40"/>
                <p:cNvSpPr>
                  <a:spLocks noChangeArrowheads="1"/>
                </p:cNvSpPr>
                <p:nvPr/>
              </p:nvSpPr>
              <p:spPr bwMode="auto">
                <a:xfrm>
                  <a:off x="346" y="61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A340</a:t>
                  </a:r>
                  <a:endParaRPr kumimoji="0" lang="en-GB" sz="1200"/>
                </a:p>
              </p:txBody>
            </p:sp>
            <p:sp>
              <p:nvSpPr>
                <p:cNvPr id="8302" name="Rectangle 41"/>
                <p:cNvSpPr>
                  <a:spLocks noChangeArrowheads="1"/>
                </p:cNvSpPr>
                <p:nvPr/>
              </p:nvSpPr>
              <p:spPr bwMode="auto">
                <a:xfrm>
                  <a:off x="346" y="61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89" name="Group 42"/>
              <p:cNvGrpSpPr>
                <a:grpSpLocks/>
              </p:cNvGrpSpPr>
              <p:nvPr/>
            </p:nvGrpSpPr>
            <p:grpSpPr bwMode="auto">
              <a:xfrm>
                <a:off x="0" y="770"/>
                <a:ext cx="346" cy="154"/>
                <a:chOff x="0" y="770"/>
                <a:chExt cx="346" cy="154"/>
              </a:xfrm>
            </p:grpSpPr>
            <p:sp>
              <p:nvSpPr>
                <p:cNvPr id="8299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8300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90" name="Group 45"/>
              <p:cNvGrpSpPr>
                <a:grpSpLocks/>
              </p:cNvGrpSpPr>
              <p:nvPr/>
            </p:nvGrpSpPr>
            <p:grpSpPr bwMode="auto">
              <a:xfrm>
                <a:off x="346" y="770"/>
                <a:ext cx="498" cy="154"/>
                <a:chOff x="346" y="770"/>
                <a:chExt cx="498" cy="154"/>
              </a:xfrm>
            </p:grpSpPr>
            <p:sp>
              <p:nvSpPr>
                <p:cNvPr id="8297" name="Rectangle 46"/>
                <p:cNvSpPr>
                  <a:spLocks noChangeArrowheads="1"/>
                </p:cNvSpPr>
                <p:nvPr/>
              </p:nvSpPr>
              <p:spPr bwMode="auto">
                <a:xfrm>
                  <a:off x="346" y="770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DC10</a:t>
                  </a:r>
                  <a:endParaRPr kumimoji="0" lang="en-GB" sz="1200"/>
                </a:p>
              </p:txBody>
            </p:sp>
            <p:sp>
              <p:nvSpPr>
                <p:cNvPr id="8298" name="Rectangle 47"/>
                <p:cNvSpPr>
                  <a:spLocks noChangeArrowheads="1"/>
                </p:cNvSpPr>
                <p:nvPr/>
              </p:nvSpPr>
              <p:spPr bwMode="auto">
                <a:xfrm>
                  <a:off x="346" y="770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91" name="Group 48"/>
              <p:cNvGrpSpPr>
                <a:grpSpLocks/>
              </p:cNvGrpSpPr>
              <p:nvPr/>
            </p:nvGrpSpPr>
            <p:grpSpPr bwMode="auto">
              <a:xfrm>
                <a:off x="0" y="924"/>
                <a:ext cx="346" cy="154"/>
                <a:chOff x="0" y="924"/>
                <a:chExt cx="346" cy="154"/>
              </a:xfrm>
            </p:grpSpPr>
            <p:sp>
              <p:nvSpPr>
                <p:cNvPr id="8295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8296" name="Rectangle 50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92" name="Group 51"/>
              <p:cNvGrpSpPr>
                <a:grpSpLocks/>
              </p:cNvGrpSpPr>
              <p:nvPr/>
            </p:nvGrpSpPr>
            <p:grpSpPr bwMode="auto">
              <a:xfrm>
                <a:off x="346" y="924"/>
                <a:ext cx="498" cy="154"/>
                <a:chOff x="346" y="924"/>
                <a:chExt cx="498" cy="154"/>
              </a:xfrm>
            </p:grpSpPr>
            <p:sp>
              <p:nvSpPr>
                <p:cNvPr id="8293" name="Rectangle 52"/>
                <p:cNvSpPr>
                  <a:spLocks noChangeArrowheads="1"/>
                </p:cNvSpPr>
                <p:nvPr/>
              </p:nvSpPr>
              <p:spPr bwMode="auto">
                <a:xfrm>
                  <a:off x="346" y="92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/>
                </a:p>
              </p:txBody>
            </p:sp>
            <p:sp>
              <p:nvSpPr>
                <p:cNvPr id="8294" name="Rectangle 53"/>
                <p:cNvSpPr>
                  <a:spLocks noChangeArrowheads="1"/>
                </p:cNvSpPr>
                <p:nvPr/>
              </p:nvSpPr>
              <p:spPr bwMode="auto">
                <a:xfrm>
                  <a:off x="346" y="92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8278" name="Rectangle 54"/>
            <p:cNvSpPr>
              <a:spLocks noChangeArrowheads="1"/>
            </p:cNvSpPr>
            <p:nvPr/>
          </p:nvSpPr>
          <p:spPr bwMode="auto">
            <a:xfrm>
              <a:off x="-3" y="-3"/>
              <a:ext cx="850" cy="108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43767" name="Rectangle 55"/>
          <p:cNvSpPr>
            <a:spLocks noChangeArrowheads="1"/>
          </p:cNvSpPr>
          <p:nvPr/>
        </p:nvSpPr>
        <p:spPr bwMode="auto">
          <a:xfrm>
            <a:off x="1371600" y="914400"/>
            <a:ext cx="901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GB" sz="1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Plane</a:t>
            </a:r>
            <a:endParaRPr lang="en-US" sz="16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sp>
        <p:nvSpPr>
          <p:cNvPr id="8201" name="Rectangle 56"/>
          <p:cNvSpPr>
            <a:spLocks noChangeArrowheads="1"/>
          </p:cNvSpPr>
          <p:nvPr/>
        </p:nvSpPr>
        <p:spPr bwMode="auto">
          <a:xfrm>
            <a:off x="4648200" y="1143000"/>
            <a:ext cx="1825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GB" sz="1600" b="1">
                <a:solidFill>
                  <a:schemeClr val="tx2"/>
                </a:solidFill>
                <a:latin typeface="Helvetica" pitchFamily="34" charset="0"/>
              </a:rPr>
              <a:t></a:t>
            </a:r>
            <a:r>
              <a:rPr lang="en-GB" sz="1600" b="1" baseline="-25000">
                <a:solidFill>
                  <a:schemeClr val="tx2"/>
                </a:solidFill>
                <a:latin typeface="Helvetica" pitchFamily="34" charset="0"/>
              </a:rPr>
              <a:t>Maker=“MD”</a:t>
            </a:r>
            <a:r>
              <a:rPr lang="en-GB" sz="1600" b="1">
                <a:solidFill>
                  <a:schemeClr val="tx2"/>
                </a:solidFill>
                <a:latin typeface="Helvetica" pitchFamily="34" charset="0"/>
              </a:rPr>
              <a:t>(Plane)</a:t>
            </a:r>
            <a:endParaRPr lang="en-US" sz="1600" b="1">
              <a:solidFill>
                <a:schemeClr val="tx2"/>
              </a:solidFill>
              <a:latin typeface="Helvetica" pitchFamily="34" charset="0"/>
            </a:endParaRPr>
          </a:p>
        </p:txBody>
      </p:sp>
      <p:graphicFrame>
        <p:nvGraphicFramePr>
          <p:cNvPr id="243845" name="Group 133"/>
          <p:cNvGraphicFramePr>
            <a:graphicFrameLocks noGrp="1"/>
          </p:cNvGraphicFramePr>
          <p:nvPr>
            <p:ph sz="half" idx="2"/>
          </p:nvPr>
        </p:nvGraphicFramePr>
        <p:xfrm>
          <a:off x="4697413" y="1755775"/>
          <a:ext cx="2084387" cy="914400"/>
        </p:xfrm>
        <a:graphic>
          <a:graphicData uri="http://schemas.openxmlformats.org/drawingml/2006/table">
            <a:tbl>
              <a:tblPr/>
              <a:tblGrid>
                <a:gridCol w="1042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Maker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Model_No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DC10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DC9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0" name="Group 71"/>
          <p:cNvGrpSpPr>
            <a:grpSpLocks/>
          </p:cNvGrpSpPr>
          <p:nvPr/>
        </p:nvGrpSpPr>
        <p:grpSpPr bwMode="auto">
          <a:xfrm>
            <a:off x="609600" y="4606925"/>
            <a:ext cx="1676400" cy="1935163"/>
            <a:chOff x="-3" y="-3"/>
            <a:chExt cx="850" cy="1084"/>
          </a:xfrm>
        </p:grpSpPr>
        <p:grpSp>
          <p:nvGrpSpPr>
            <p:cNvPr id="8229" name="Group 72"/>
            <p:cNvGrpSpPr>
              <a:grpSpLocks/>
            </p:cNvGrpSpPr>
            <p:nvPr/>
          </p:nvGrpSpPr>
          <p:grpSpPr bwMode="auto">
            <a:xfrm>
              <a:off x="0" y="0"/>
              <a:ext cx="844" cy="1078"/>
              <a:chOff x="0" y="0"/>
              <a:chExt cx="844" cy="1078"/>
            </a:xfrm>
          </p:grpSpPr>
          <p:grpSp>
            <p:nvGrpSpPr>
              <p:cNvPr id="8231" name="Group 73"/>
              <p:cNvGrpSpPr>
                <a:grpSpLocks/>
              </p:cNvGrpSpPr>
              <p:nvPr/>
            </p:nvGrpSpPr>
            <p:grpSpPr bwMode="auto">
              <a:xfrm>
                <a:off x="0" y="0"/>
                <a:ext cx="346" cy="154"/>
                <a:chOff x="0" y="0"/>
                <a:chExt cx="346" cy="154"/>
              </a:xfrm>
            </p:grpSpPr>
            <p:sp>
              <p:nvSpPr>
                <p:cNvPr id="8273" name="Rectangle 7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46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8274" name="Group 7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46" cy="154"/>
                  <a:chOff x="0" y="0"/>
                  <a:chExt cx="346" cy="154"/>
                </a:xfrm>
              </p:grpSpPr>
              <p:sp>
                <p:nvSpPr>
                  <p:cNvPr id="8275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4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Maker</a:t>
                    </a:r>
                    <a:endParaRPr kumimoji="0" lang="en-GB" sz="1200"/>
                  </a:p>
                </p:txBody>
              </p:sp>
              <p:sp>
                <p:nvSpPr>
                  <p:cNvPr id="8276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46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232" name="Group 78"/>
              <p:cNvGrpSpPr>
                <a:grpSpLocks/>
              </p:cNvGrpSpPr>
              <p:nvPr/>
            </p:nvGrpSpPr>
            <p:grpSpPr bwMode="auto">
              <a:xfrm>
                <a:off x="346" y="0"/>
                <a:ext cx="498" cy="154"/>
                <a:chOff x="346" y="0"/>
                <a:chExt cx="498" cy="154"/>
              </a:xfrm>
            </p:grpSpPr>
            <p:sp>
              <p:nvSpPr>
                <p:cNvPr id="8269" name="Rectangle 79"/>
                <p:cNvSpPr>
                  <a:spLocks noChangeArrowheads="1"/>
                </p:cNvSpPr>
                <p:nvPr/>
              </p:nvSpPr>
              <p:spPr bwMode="auto">
                <a:xfrm>
                  <a:off x="346" y="0"/>
                  <a:ext cx="49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8270" name="Group 80"/>
                <p:cNvGrpSpPr>
                  <a:grpSpLocks/>
                </p:cNvGrpSpPr>
                <p:nvPr/>
              </p:nvGrpSpPr>
              <p:grpSpPr bwMode="auto">
                <a:xfrm>
                  <a:off x="346" y="0"/>
                  <a:ext cx="498" cy="154"/>
                  <a:chOff x="346" y="0"/>
                  <a:chExt cx="498" cy="154"/>
                </a:xfrm>
              </p:grpSpPr>
              <p:sp>
                <p:nvSpPr>
                  <p:cNvPr id="8271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0"/>
                    <a:ext cx="4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 u="sng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Model_No</a:t>
                    </a:r>
                    <a:endParaRPr kumimoji="0" lang="en-GB" sz="1200" u="sng"/>
                  </a:p>
                </p:txBody>
              </p:sp>
              <p:sp>
                <p:nvSpPr>
                  <p:cNvPr id="8272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0"/>
                    <a:ext cx="4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233" name="Group 83"/>
              <p:cNvGrpSpPr>
                <a:grpSpLocks/>
              </p:cNvGrpSpPr>
              <p:nvPr/>
            </p:nvGrpSpPr>
            <p:grpSpPr bwMode="auto">
              <a:xfrm>
                <a:off x="0" y="154"/>
                <a:ext cx="346" cy="154"/>
                <a:chOff x="0" y="154"/>
                <a:chExt cx="346" cy="154"/>
              </a:xfrm>
            </p:grpSpPr>
            <p:sp>
              <p:nvSpPr>
                <p:cNvPr id="8267" name="Rectangle 84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8268" name="Rectangle 85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34" name="Group 86"/>
              <p:cNvGrpSpPr>
                <a:grpSpLocks/>
              </p:cNvGrpSpPr>
              <p:nvPr/>
            </p:nvGrpSpPr>
            <p:grpSpPr bwMode="auto">
              <a:xfrm>
                <a:off x="346" y="154"/>
                <a:ext cx="498" cy="154"/>
                <a:chOff x="346" y="154"/>
                <a:chExt cx="498" cy="154"/>
              </a:xfrm>
            </p:grpSpPr>
            <p:sp>
              <p:nvSpPr>
                <p:cNvPr id="8265" name="Rectangle 87"/>
                <p:cNvSpPr>
                  <a:spLocks noChangeArrowheads="1"/>
                </p:cNvSpPr>
                <p:nvPr/>
              </p:nvSpPr>
              <p:spPr bwMode="auto">
                <a:xfrm>
                  <a:off x="346" y="15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A310</a:t>
                  </a:r>
                  <a:endParaRPr kumimoji="0" lang="en-GB" sz="1200"/>
                </a:p>
              </p:txBody>
            </p:sp>
            <p:sp>
              <p:nvSpPr>
                <p:cNvPr id="8266" name="Rectangle 88"/>
                <p:cNvSpPr>
                  <a:spLocks noChangeArrowheads="1"/>
                </p:cNvSpPr>
                <p:nvPr/>
              </p:nvSpPr>
              <p:spPr bwMode="auto">
                <a:xfrm>
                  <a:off x="346" y="15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35" name="Group 89"/>
              <p:cNvGrpSpPr>
                <a:grpSpLocks/>
              </p:cNvGrpSpPr>
              <p:nvPr/>
            </p:nvGrpSpPr>
            <p:grpSpPr bwMode="auto">
              <a:xfrm>
                <a:off x="0" y="308"/>
                <a:ext cx="346" cy="154"/>
                <a:chOff x="0" y="308"/>
                <a:chExt cx="346" cy="154"/>
              </a:xfrm>
            </p:grpSpPr>
            <p:sp>
              <p:nvSpPr>
                <p:cNvPr id="8263" name="Rectangle 90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8264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36" name="Group 92"/>
              <p:cNvGrpSpPr>
                <a:grpSpLocks/>
              </p:cNvGrpSpPr>
              <p:nvPr/>
            </p:nvGrpSpPr>
            <p:grpSpPr bwMode="auto">
              <a:xfrm>
                <a:off x="346" y="308"/>
                <a:ext cx="498" cy="154"/>
                <a:chOff x="346" y="308"/>
                <a:chExt cx="498" cy="154"/>
              </a:xfrm>
            </p:grpSpPr>
            <p:sp>
              <p:nvSpPr>
                <p:cNvPr id="8261" name="Rectangle 93"/>
                <p:cNvSpPr>
                  <a:spLocks noChangeArrowheads="1"/>
                </p:cNvSpPr>
                <p:nvPr/>
              </p:nvSpPr>
              <p:spPr bwMode="auto">
                <a:xfrm>
                  <a:off x="346" y="30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A320</a:t>
                  </a:r>
                  <a:endParaRPr kumimoji="0" lang="en-GB" sz="1200"/>
                </a:p>
              </p:txBody>
            </p:sp>
            <p:sp>
              <p:nvSpPr>
                <p:cNvPr id="8262" name="Rectangle 94"/>
                <p:cNvSpPr>
                  <a:spLocks noChangeArrowheads="1"/>
                </p:cNvSpPr>
                <p:nvPr/>
              </p:nvSpPr>
              <p:spPr bwMode="auto">
                <a:xfrm>
                  <a:off x="346" y="30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37" name="Group 95"/>
              <p:cNvGrpSpPr>
                <a:grpSpLocks/>
              </p:cNvGrpSpPr>
              <p:nvPr/>
            </p:nvGrpSpPr>
            <p:grpSpPr bwMode="auto">
              <a:xfrm>
                <a:off x="0" y="462"/>
                <a:ext cx="346" cy="154"/>
                <a:chOff x="0" y="462"/>
                <a:chExt cx="346" cy="154"/>
              </a:xfrm>
            </p:grpSpPr>
            <p:sp>
              <p:nvSpPr>
                <p:cNvPr id="8259" name="Rectangle 96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8260" name="Rectangle 97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38" name="Group 98"/>
              <p:cNvGrpSpPr>
                <a:grpSpLocks/>
              </p:cNvGrpSpPr>
              <p:nvPr/>
            </p:nvGrpSpPr>
            <p:grpSpPr bwMode="auto">
              <a:xfrm>
                <a:off x="346" y="462"/>
                <a:ext cx="498" cy="154"/>
                <a:chOff x="346" y="462"/>
                <a:chExt cx="498" cy="154"/>
              </a:xfrm>
            </p:grpSpPr>
            <p:sp>
              <p:nvSpPr>
                <p:cNvPr id="8257" name="Rectangle 99"/>
                <p:cNvSpPr>
                  <a:spLocks noChangeArrowheads="1"/>
                </p:cNvSpPr>
                <p:nvPr/>
              </p:nvSpPr>
              <p:spPr bwMode="auto">
                <a:xfrm>
                  <a:off x="346" y="46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A330</a:t>
                  </a:r>
                  <a:endParaRPr kumimoji="0" lang="en-GB" sz="1200"/>
                </a:p>
              </p:txBody>
            </p:sp>
            <p:sp>
              <p:nvSpPr>
                <p:cNvPr id="8258" name="Rectangle 100"/>
                <p:cNvSpPr>
                  <a:spLocks noChangeArrowheads="1"/>
                </p:cNvSpPr>
                <p:nvPr/>
              </p:nvSpPr>
              <p:spPr bwMode="auto">
                <a:xfrm>
                  <a:off x="346" y="46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39" name="Group 101"/>
              <p:cNvGrpSpPr>
                <a:grpSpLocks/>
              </p:cNvGrpSpPr>
              <p:nvPr/>
            </p:nvGrpSpPr>
            <p:grpSpPr bwMode="auto">
              <a:xfrm>
                <a:off x="0" y="616"/>
                <a:ext cx="346" cy="154"/>
                <a:chOff x="0" y="616"/>
                <a:chExt cx="346" cy="154"/>
              </a:xfrm>
            </p:grpSpPr>
            <p:sp>
              <p:nvSpPr>
                <p:cNvPr id="8255" name="Rectangle 102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8256" name="Rectangle 103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40" name="Group 104"/>
              <p:cNvGrpSpPr>
                <a:grpSpLocks/>
              </p:cNvGrpSpPr>
              <p:nvPr/>
            </p:nvGrpSpPr>
            <p:grpSpPr bwMode="auto">
              <a:xfrm>
                <a:off x="346" y="616"/>
                <a:ext cx="498" cy="154"/>
                <a:chOff x="346" y="616"/>
                <a:chExt cx="498" cy="154"/>
              </a:xfrm>
            </p:grpSpPr>
            <p:sp>
              <p:nvSpPr>
                <p:cNvPr id="8253" name="Rectangle 105"/>
                <p:cNvSpPr>
                  <a:spLocks noChangeArrowheads="1"/>
                </p:cNvSpPr>
                <p:nvPr/>
              </p:nvSpPr>
              <p:spPr bwMode="auto">
                <a:xfrm>
                  <a:off x="346" y="61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A340</a:t>
                  </a:r>
                  <a:endParaRPr kumimoji="0" lang="en-GB" sz="1200"/>
                </a:p>
              </p:txBody>
            </p:sp>
            <p:sp>
              <p:nvSpPr>
                <p:cNvPr id="8254" name="Rectangle 106"/>
                <p:cNvSpPr>
                  <a:spLocks noChangeArrowheads="1"/>
                </p:cNvSpPr>
                <p:nvPr/>
              </p:nvSpPr>
              <p:spPr bwMode="auto">
                <a:xfrm>
                  <a:off x="346" y="61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41" name="Group 107"/>
              <p:cNvGrpSpPr>
                <a:grpSpLocks/>
              </p:cNvGrpSpPr>
              <p:nvPr/>
            </p:nvGrpSpPr>
            <p:grpSpPr bwMode="auto">
              <a:xfrm>
                <a:off x="0" y="770"/>
                <a:ext cx="346" cy="154"/>
                <a:chOff x="0" y="770"/>
                <a:chExt cx="346" cy="154"/>
              </a:xfrm>
            </p:grpSpPr>
            <p:sp>
              <p:nvSpPr>
                <p:cNvPr id="8251" name="Rectangle 108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8252" name="Rectangle 109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42" name="Group 110"/>
              <p:cNvGrpSpPr>
                <a:grpSpLocks/>
              </p:cNvGrpSpPr>
              <p:nvPr/>
            </p:nvGrpSpPr>
            <p:grpSpPr bwMode="auto">
              <a:xfrm>
                <a:off x="346" y="770"/>
                <a:ext cx="498" cy="154"/>
                <a:chOff x="346" y="770"/>
                <a:chExt cx="498" cy="154"/>
              </a:xfrm>
            </p:grpSpPr>
            <p:sp>
              <p:nvSpPr>
                <p:cNvPr id="8249" name="Rectangle 111"/>
                <p:cNvSpPr>
                  <a:spLocks noChangeArrowheads="1"/>
                </p:cNvSpPr>
                <p:nvPr/>
              </p:nvSpPr>
              <p:spPr bwMode="auto">
                <a:xfrm>
                  <a:off x="346" y="770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DC10</a:t>
                  </a:r>
                  <a:endParaRPr kumimoji="0" lang="en-GB" sz="1200"/>
                </a:p>
              </p:txBody>
            </p:sp>
            <p:sp>
              <p:nvSpPr>
                <p:cNvPr id="8250" name="Rectangle 112"/>
                <p:cNvSpPr>
                  <a:spLocks noChangeArrowheads="1"/>
                </p:cNvSpPr>
                <p:nvPr/>
              </p:nvSpPr>
              <p:spPr bwMode="auto">
                <a:xfrm>
                  <a:off x="346" y="770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43" name="Group 113"/>
              <p:cNvGrpSpPr>
                <a:grpSpLocks/>
              </p:cNvGrpSpPr>
              <p:nvPr/>
            </p:nvGrpSpPr>
            <p:grpSpPr bwMode="auto">
              <a:xfrm>
                <a:off x="0" y="924"/>
                <a:ext cx="346" cy="154"/>
                <a:chOff x="0" y="924"/>
                <a:chExt cx="346" cy="154"/>
              </a:xfrm>
            </p:grpSpPr>
            <p:sp>
              <p:nvSpPr>
                <p:cNvPr id="8247" name="Rectangle 114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8248" name="Rectangle 115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44" name="Group 116"/>
              <p:cNvGrpSpPr>
                <a:grpSpLocks/>
              </p:cNvGrpSpPr>
              <p:nvPr/>
            </p:nvGrpSpPr>
            <p:grpSpPr bwMode="auto">
              <a:xfrm>
                <a:off x="346" y="924"/>
                <a:ext cx="498" cy="154"/>
                <a:chOff x="346" y="924"/>
                <a:chExt cx="498" cy="154"/>
              </a:xfrm>
            </p:grpSpPr>
            <p:sp>
              <p:nvSpPr>
                <p:cNvPr id="8245" name="Rectangle 117"/>
                <p:cNvSpPr>
                  <a:spLocks noChangeArrowheads="1"/>
                </p:cNvSpPr>
                <p:nvPr/>
              </p:nvSpPr>
              <p:spPr bwMode="auto">
                <a:xfrm>
                  <a:off x="346" y="92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/>
                </a:p>
              </p:txBody>
            </p:sp>
            <p:sp>
              <p:nvSpPr>
                <p:cNvPr id="8246" name="Rectangle 118"/>
                <p:cNvSpPr>
                  <a:spLocks noChangeArrowheads="1"/>
                </p:cNvSpPr>
                <p:nvPr/>
              </p:nvSpPr>
              <p:spPr bwMode="auto">
                <a:xfrm>
                  <a:off x="346" y="92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8230" name="Rectangle 119"/>
            <p:cNvSpPr>
              <a:spLocks noChangeArrowheads="1"/>
            </p:cNvSpPr>
            <p:nvPr/>
          </p:nvSpPr>
          <p:spPr bwMode="auto">
            <a:xfrm>
              <a:off x="-3" y="-3"/>
              <a:ext cx="850" cy="108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43832" name="Rectangle 120"/>
          <p:cNvSpPr>
            <a:spLocks noChangeArrowheads="1"/>
          </p:cNvSpPr>
          <p:nvPr/>
        </p:nvSpPr>
        <p:spPr bwMode="auto">
          <a:xfrm>
            <a:off x="1066800" y="4284663"/>
            <a:ext cx="901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GB" sz="1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Plane</a:t>
            </a:r>
            <a:endParaRPr lang="en-US" sz="16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sp>
        <p:nvSpPr>
          <p:cNvPr id="243833" name="Rectangle 121"/>
          <p:cNvSpPr>
            <a:spLocks noChangeArrowheads="1"/>
          </p:cNvSpPr>
          <p:nvPr/>
        </p:nvSpPr>
        <p:spPr bwMode="auto">
          <a:xfrm>
            <a:off x="3124200" y="4513263"/>
            <a:ext cx="2711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GB" sz="1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</a:t>
            </a:r>
            <a:r>
              <a:rPr lang="en-GB" sz="1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Model_No</a:t>
            </a:r>
            <a:r>
              <a:rPr lang="en-GB" sz="1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(</a:t>
            </a:r>
            <a:r>
              <a:rPr lang="en-GB" sz="1600" b="1">
                <a:solidFill>
                  <a:schemeClr val="tx2"/>
                </a:solidFill>
                <a:latin typeface="Helvetica" pitchFamily="34" charset="0"/>
              </a:rPr>
              <a:t></a:t>
            </a:r>
            <a:r>
              <a:rPr lang="en-GB" sz="1600" b="1" baseline="-25000">
                <a:solidFill>
                  <a:schemeClr val="tx2"/>
                </a:solidFill>
                <a:latin typeface="Helvetica" pitchFamily="34" charset="0"/>
              </a:rPr>
              <a:t>Maker=“MD”</a:t>
            </a:r>
            <a:r>
              <a:rPr lang="en-GB" sz="1600" b="1">
                <a:solidFill>
                  <a:schemeClr val="tx2"/>
                </a:solidFill>
                <a:latin typeface="Helvetica" pitchFamily="34" charset="0"/>
              </a:rPr>
              <a:t>(Plane))</a:t>
            </a:r>
            <a:endParaRPr lang="en-US" sz="1600" b="1">
              <a:solidFill>
                <a:schemeClr val="tx2"/>
              </a:solidFill>
              <a:latin typeface="Helvetica" pitchFamily="34" charset="0"/>
            </a:endParaRPr>
          </a:p>
        </p:txBody>
      </p:sp>
      <p:graphicFrame>
        <p:nvGraphicFramePr>
          <p:cNvPr id="243846" name="Group 134"/>
          <p:cNvGraphicFramePr>
            <a:graphicFrameLocks noGrp="1"/>
          </p:cNvGraphicFramePr>
          <p:nvPr/>
        </p:nvGraphicFramePr>
        <p:xfrm>
          <a:off x="3733800" y="5046663"/>
          <a:ext cx="1066800" cy="1044575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Model_No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DC10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DC9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4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43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3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7" grpId="0" build="p"/>
      <p:bldP spid="243832" grpId="0"/>
      <p:bldP spid="2438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BAC0D254-E567-4504-994B-7DB671B85362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8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190500"/>
            <a:ext cx="7772400" cy="1104900"/>
          </a:xfrm>
        </p:spPr>
        <p:txBody>
          <a:bodyPr lIns="90488" tIns="44450" rIns="90488" bIns="44450"/>
          <a:lstStyle/>
          <a:p>
            <a:pPr eaLnBrk="1" hangingPunct="1"/>
            <a:r>
              <a:rPr lang="en-US"/>
              <a:t>Set Operations</a:t>
            </a:r>
          </a:p>
        </p:txBody>
      </p:sp>
      <p:sp>
        <p:nvSpPr>
          <p:cNvPr id="922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752600"/>
            <a:ext cx="7972425" cy="4648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000">
                <a:solidFill>
                  <a:srgbClr val="FF3300"/>
                </a:solidFill>
              </a:rPr>
              <a:t>Union, Intersection, Set-Difference</a:t>
            </a:r>
            <a:r>
              <a:rPr lang="en-US" sz="2000"/>
              <a:t> </a:t>
            </a:r>
          </a:p>
          <a:p>
            <a:pPr eaLnBrk="1" hangingPunct="1"/>
            <a:r>
              <a:rPr lang="en-US" sz="2000"/>
              <a:t>These three operations take two input relations, which must be </a:t>
            </a:r>
            <a:r>
              <a:rPr lang="en-US" sz="2000" i="1" u="sng">
                <a:solidFill>
                  <a:schemeClr val="tx2"/>
                </a:solidFill>
              </a:rPr>
              <a:t>union-compatible</a:t>
            </a:r>
            <a:r>
              <a:rPr lang="en-US" sz="2000">
                <a:solidFill>
                  <a:schemeClr val="accent2"/>
                </a:solidFill>
              </a:rPr>
              <a:t>:</a:t>
            </a:r>
            <a:endParaRPr lang="en-US" sz="2000"/>
          </a:p>
          <a:p>
            <a:pPr lvl="1" eaLnBrk="1" hangingPunct="1">
              <a:buSzPct val="75000"/>
              <a:buFontTx/>
              <a:buChar char="•"/>
            </a:pPr>
            <a:r>
              <a:rPr lang="en-US"/>
              <a:t>Same number of fields.</a:t>
            </a:r>
          </a:p>
          <a:p>
            <a:pPr lvl="1" eaLnBrk="1" hangingPunct="1">
              <a:buSzPct val="75000"/>
              <a:buFontTx/>
              <a:buChar char="•"/>
            </a:pPr>
            <a:r>
              <a:rPr lang="en-US"/>
              <a:t>Corresponding fields have the same type.</a:t>
            </a:r>
          </a:p>
          <a:p>
            <a:pPr eaLnBrk="1" hangingPunct="1">
              <a:buSzPct val="75000"/>
            </a:pPr>
            <a:r>
              <a:rPr lang="en-US"/>
              <a:t>Output is a single relation (that does not contain duplicates)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7D0371B1-02BD-4D68-B5FF-890828C81A7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9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Set operations - Union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b="1"/>
              <a:t>Plane</a:t>
            </a:r>
            <a:r>
              <a:rPr lang="en-GB" b="1" baseline="-25000"/>
              <a:t>1</a:t>
            </a:r>
            <a:r>
              <a:rPr lang="en-GB" b="1"/>
              <a:t> </a:t>
            </a:r>
            <a:r>
              <a:rPr lang="en-GB" b="1">
                <a:sym typeface="Symbol" pitchFamily="18" charset="2"/>
              </a:rPr>
              <a:t></a:t>
            </a:r>
            <a:r>
              <a:rPr lang="en-GB" b="1"/>
              <a:t> Plane</a:t>
            </a:r>
            <a:r>
              <a:rPr lang="en-GB" b="1" baseline="-25000"/>
              <a:t>2</a:t>
            </a:r>
            <a:endParaRPr lang="en-GB"/>
          </a:p>
        </p:txBody>
      </p:sp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1295400" y="3048000"/>
            <a:ext cx="1676400" cy="1935163"/>
            <a:chOff x="-3" y="-3"/>
            <a:chExt cx="850" cy="1084"/>
          </a:xfrm>
        </p:grpSpPr>
        <p:grpSp>
          <p:nvGrpSpPr>
            <p:cNvPr id="10364" name="Group 5"/>
            <p:cNvGrpSpPr>
              <a:grpSpLocks/>
            </p:cNvGrpSpPr>
            <p:nvPr/>
          </p:nvGrpSpPr>
          <p:grpSpPr bwMode="auto">
            <a:xfrm>
              <a:off x="0" y="0"/>
              <a:ext cx="844" cy="1078"/>
              <a:chOff x="0" y="0"/>
              <a:chExt cx="844" cy="1078"/>
            </a:xfrm>
          </p:grpSpPr>
          <p:grpSp>
            <p:nvGrpSpPr>
              <p:cNvPr id="10366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46" cy="154"/>
                <a:chOff x="0" y="0"/>
                <a:chExt cx="346" cy="154"/>
              </a:xfrm>
            </p:grpSpPr>
            <p:sp>
              <p:nvSpPr>
                <p:cNvPr id="10408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46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0409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46" cy="154"/>
                  <a:chOff x="0" y="0"/>
                  <a:chExt cx="346" cy="154"/>
                </a:xfrm>
              </p:grpSpPr>
              <p:sp>
                <p:nvSpPr>
                  <p:cNvPr id="10410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4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Maker</a:t>
                    </a:r>
                    <a:endParaRPr kumimoji="0" lang="en-GB" sz="1200"/>
                  </a:p>
                </p:txBody>
              </p:sp>
              <p:sp>
                <p:nvSpPr>
                  <p:cNvPr id="10411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46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7" name="Group 11"/>
              <p:cNvGrpSpPr>
                <a:grpSpLocks/>
              </p:cNvGrpSpPr>
              <p:nvPr/>
            </p:nvGrpSpPr>
            <p:grpSpPr bwMode="auto">
              <a:xfrm>
                <a:off x="346" y="0"/>
                <a:ext cx="498" cy="154"/>
                <a:chOff x="346" y="0"/>
                <a:chExt cx="498" cy="154"/>
              </a:xfrm>
            </p:grpSpPr>
            <p:sp>
              <p:nvSpPr>
                <p:cNvPr id="10404" name="Rectangle 12"/>
                <p:cNvSpPr>
                  <a:spLocks noChangeArrowheads="1"/>
                </p:cNvSpPr>
                <p:nvPr/>
              </p:nvSpPr>
              <p:spPr bwMode="auto">
                <a:xfrm>
                  <a:off x="346" y="0"/>
                  <a:ext cx="49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0405" name="Group 13"/>
                <p:cNvGrpSpPr>
                  <a:grpSpLocks/>
                </p:cNvGrpSpPr>
                <p:nvPr/>
              </p:nvGrpSpPr>
              <p:grpSpPr bwMode="auto">
                <a:xfrm>
                  <a:off x="346" y="0"/>
                  <a:ext cx="498" cy="154"/>
                  <a:chOff x="346" y="0"/>
                  <a:chExt cx="498" cy="154"/>
                </a:xfrm>
              </p:grpSpPr>
              <p:sp>
                <p:nvSpPr>
                  <p:cNvPr id="1040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0"/>
                    <a:ext cx="4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Model_No</a:t>
                    </a:r>
                    <a:endParaRPr kumimoji="0" lang="en-GB" sz="1200"/>
                  </a:p>
                </p:txBody>
              </p:sp>
              <p:sp>
                <p:nvSpPr>
                  <p:cNvPr id="10407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0"/>
                    <a:ext cx="4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8" name="Group 16"/>
              <p:cNvGrpSpPr>
                <a:grpSpLocks/>
              </p:cNvGrpSpPr>
              <p:nvPr/>
            </p:nvGrpSpPr>
            <p:grpSpPr bwMode="auto">
              <a:xfrm>
                <a:off x="0" y="154"/>
                <a:ext cx="346" cy="154"/>
                <a:chOff x="0" y="154"/>
                <a:chExt cx="346" cy="154"/>
              </a:xfrm>
            </p:grpSpPr>
            <p:sp>
              <p:nvSpPr>
                <p:cNvPr id="10402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0403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69" name="Group 19"/>
              <p:cNvGrpSpPr>
                <a:grpSpLocks/>
              </p:cNvGrpSpPr>
              <p:nvPr/>
            </p:nvGrpSpPr>
            <p:grpSpPr bwMode="auto">
              <a:xfrm>
                <a:off x="346" y="154"/>
                <a:ext cx="498" cy="154"/>
                <a:chOff x="346" y="154"/>
                <a:chExt cx="498" cy="154"/>
              </a:xfrm>
            </p:grpSpPr>
            <p:sp>
              <p:nvSpPr>
                <p:cNvPr id="10400" name="Rectangle 20"/>
                <p:cNvSpPr>
                  <a:spLocks noChangeArrowheads="1"/>
                </p:cNvSpPr>
                <p:nvPr/>
              </p:nvSpPr>
              <p:spPr bwMode="auto">
                <a:xfrm>
                  <a:off x="346" y="15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A310</a:t>
                  </a:r>
                  <a:endParaRPr kumimoji="0" lang="en-GB" sz="1200"/>
                </a:p>
              </p:txBody>
            </p:sp>
            <p:sp>
              <p:nvSpPr>
                <p:cNvPr id="10401" name="Rectangle 21"/>
                <p:cNvSpPr>
                  <a:spLocks noChangeArrowheads="1"/>
                </p:cNvSpPr>
                <p:nvPr/>
              </p:nvSpPr>
              <p:spPr bwMode="auto">
                <a:xfrm>
                  <a:off x="346" y="15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70" name="Group 22"/>
              <p:cNvGrpSpPr>
                <a:grpSpLocks/>
              </p:cNvGrpSpPr>
              <p:nvPr/>
            </p:nvGrpSpPr>
            <p:grpSpPr bwMode="auto">
              <a:xfrm>
                <a:off x="0" y="308"/>
                <a:ext cx="346" cy="154"/>
                <a:chOff x="0" y="308"/>
                <a:chExt cx="346" cy="154"/>
              </a:xfrm>
            </p:grpSpPr>
            <p:sp>
              <p:nvSpPr>
                <p:cNvPr id="10398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0399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71" name="Group 25"/>
              <p:cNvGrpSpPr>
                <a:grpSpLocks/>
              </p:cNvGrpSpPr>
              <p:nvPr/>
            </p:nvGrpSpPr>
            <p:grpSpPr bwMode="auto">
              <a:xfrm>
                <a:off x="346" y="308"/>
                <a:ext cx="498" cy="154"/>
                <a:chOff x="346" y="308"/>
                <a:chExt cx="498" cy="154"/>
              </a:xfrm>
            </p:grpSpPr>
            <p:sp>
              <p:nvSpPr>
                <p:cNvPr id="10396" name="Rectangle 26"/>
                <p:cNvSpPr>
                  <a:spLocks noChangeArrowheads="1"/>
                </p:cNvSpPr>
                <p:nvPr/>
              </p:nvSpPr>
              <p:spPr bwMode="auto">
                <a:xfrm>
                  <a:off x="346" y="30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A320</a:t>
                  </a:r>
                  <a:endParaRPr kumimoji="0" lang="en-GB" sz="1200"/>
                </a:p>
              </p:txBody>
            </p:sp>
            <p:sp>
              <p:nvSpPr>
                <p:cNvPr id="10397" name="Rectangle 27"/>
                <p:cNvSpPr>
                  <a:spLocks noChangeArrowheads="1"/>
                </p:cNvSpPr>
                <p:nvPr/>
              </p:nvSpPr>
              <p:spPr bwMode="auto">
                <a:xfrm>
                  <a:off x="346" y="30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72" name="Group 28"/>
              <p:cNvGrpSpPr>
                <a:grpSpLocks/>
              </p:cNvGrpSpPr>
              <p:nvPr/>
            </p:nvGrpSpPr>
            <p:grpSpPr bwMode="auto">
              <a:xfrm>
                <a:off x="0" y="462"/>
                <a:ext cx="346" cy="154"/>
                <a:chOff x="0" y="462"/>
                <a:chExt cx="346" cy="154"/>
              </a:xfrm>
            </p:grpSpPr>
            <p:sp>
              <p:nvSpPr>
                <p:cNvPr id="10394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0395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73" name="Group 31"/>
              <p:cNvGrpSpPr>
                <a:grpSpLocks/>
              </p:cNvGrpSpPr>
              <p:nvPr/>
            </p:nvGrpSpPr>
            <p:grpSpPr bwMode="auto">
              <a:xfrm>
                <a:off x="346" y="462"/>
                <a:ext cx="498" cy="154"/>
                <a:chOff x="346" y="462"/>
                <a:chExt cx="498" cy="154"/>
              </a:xfrm>
            </p:grpSpPr>
            <p:sp>
              <p:nvSpPr>
                <p:cNvPr id="10392" name="Rectangle 32"/>
                <p:cNvSpPr>
                  <a:spLocks noChangeArrowheads="1"/>
                </p:cNvSpPr>
                <p:nvPr/>
              </p:nvSpPr>
              <p:spPr bwMode="auto">
                <a:xfrm>
                  <a:off x="346" y="46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A330</a:t>
                  </a:r>
                  <a:endParaRPr kumimoji="0" lang="en-GB" sz="1200"/>
                </a:p>
              </p:txBody>
            </p:sp>
            <p:sp>
              <p:nvSpPr>
                <p:cNvPr id="10393" name="Rectangle 33"/>
                <p:cNvSpPr>
                  <a:spLocks noChangeArrowheads="1"/>
                </p:cNvSpPr>
                <p:nvPr/>
              </p:nvSpPr>
              <p:spPr bwMode="auto">
                <a:xfrm>
                  <a:off x="346" y="46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74" name="Group 34"/>
              <p:cNvGrpSpPr>
                <a:grpSpLocks/>
              </p:cNvGrpSpPr>
              <p:nvPr/>
            </p:nvGrpSpPr>
            <p:grpSpPr bwMode="auto">
              <a:xfrm>
                <a:off x="0" y="616"/>
                <a:ext cx="346" cy="154"/>
                <a:chOff x="0" y="616"/>
                <a:chExt cx="346" cy="154"/>
              </a:xfrm>
            </p:grpSpPr>
            <p:sp>
              <p:nvSpPr>
                <p:cNvPr id="10390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0391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75" name="Group 37"/>
              <p:cNvGrpSpPr>
                <a:grpSpLocks/>
              </p:cNvGrpSpPr>
              <p:nvPr/>
            </p:nvGrpSpPr>
            <p:grpSpPr bwMode="auto">
              <a:xfrm>
                <a:off x="346" y="616"/>
                <a:ext cx="498" cy="154"/>
                <a:chOff x="346" y="616"/>
                <a:chExt cx="498" cy="154"/>
              </a:xfrm>
            </p:grpSpPr>
            <p:sp>
              <p:nvSpPr>
                <p:cNvPr id="10388" name="Rectangle 38"/>
                <p:cNvSpPr>
                  <a:spLocks noChangeArrowheads="1"/>
                </p:cNvSpPr>
                <p:nvPr/>
              </p:nvSpPr>
              <p:spPr bwMode="auto">
                <a:xfrm>
                  <a:off x="346" y="61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A340</a:t>
                  </a:r>
                  <a:endParaRPr kumimoji="0" lang="en-GB" sz="1200"/>
                </a:p>
              </p:txBody>
            </p:sp>
            <p:sp>
              <p:nvSpPr>
                <p:cNvPr id="10389" name="Rectangle 39"/>
                <p:cNvSpPr>
                  <a:spLocks noChangeArrowheads="1"/>
                </p:cNvSpPr>
                <p:nvPr/>
              </p:nvSpPr>
              <p:spPr bwMode="auto">
                <a:xfrm>
                  <a:off x="346" y="61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76" name="Group 40"/>
              <p:cNvGrpSpPr>
                <a:grpSpLocks/>
              </p:cNvGrpSpPr>
              <p:nvPr/>
            </p:nvGrpSpPr>
            <p:grpSpPr bwMode="auto">
              <a:xfrm>
                <a:off x="0" y="770"/>
                <a:ext cx="346" cy="154"/>
                <a:chOff x="0" y="770"/>
                <a:chExt cx="346" cy="154"/>
              </a:xfrm>
            </p:grpSpPr>
            <p:sp>
              <p:nvSpPr>
                <p:cNvPr id="10386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0387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77" name="Group 43"/>
              <p:cNvGrpSpPr>
                <a:grpSpLocks/>
              </p:cNvGrpSpPr>
              <p:nvPr/>
            </p:nvGrpSpPr>
            <p:grpSpPr bwMode="auto">
              <a:xfrm>
                <a:off x="346" y="770"/>
                <a:ext cx="498" cy="154"/>
                <a:chOff x="346" y="770"/>
                <a:chExt cx="498" cy="154"/>
              </a:xfrm>
            </p:grpSpPr>
            <p:sp>
              <p:nvSpPr>
                <p:cNvPr id="10384" name="Rectangle 44"/>
                <p:cNvSpPr>
                  <a:spLocks noChangeArrowheads="1"/>
                </p:cNvSpPr>
                <p:nvPr/>
              </p:nvSpPr>
              <p:spPr bwMode="auto">
                <a:xfrm>
                  <a:off x="346" y="770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DC10</a:t>
                  </a:r>
                  <a:endParaRPr kumimoji="0" lang="en-GB" sz="1200"/>
                </a:p>
              </p:txBody>
            </p:sp>
            <p:sp>
              <p:nvSpPr>
                <p:cNvPr id="10385" name="Rectangle 45"/>
                <p:cNvSpPr>
                  <a:spLocks noChangeArrowheads="1"/>
                </p:cNvSpPr>
                <p:nvPr/>
              </p:nvSpPr>
              <p:spPr bwMode="auto">
                <a:xfrm>
                  <a:off x="346" y="770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78" name="Group 46"/>
              <p:cNvGrpSpPr>
                <a:grpSpLocks/>
              </p:cNvGrpSpPr>
              <p:nvPr/>
            </p:nvGrpSpPr>
            <p:grpSpPr bwMode="auto">
              <a:xfrm>
                <a:off x="0" y="924"/>
                <a:ext cx="346" cy="154"/>
                <a:chOff x="0" y="924"/>
                <a:chExt cx="346" cy="154"/>
              </a:xfrm>
            </p:grpSpPr>
            <p:sp>
              <p:nvSpPr>
                <p:cNvPr id="10382" name="Rectangle 47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0383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79" name="Group 49"/>
              <p:cNvGrpSpPr>
                <a:grpSpLocks/>
              </p:cNvGrpSpPr>
              <p:nvPr/>
            </p:nvGrpSpPr>
            <p:grpSpPr bwMode="auto">
              <a:xfrm>
                <a:off x="346" y="924"/>
                <a:ext cx="498" cy="154"/>
                <a:chOff x="346" y="924"/>
                <a:chExt cx="498" cy="154"/>
              </a:xfrm>
            </p:grpSpPr>
            <p:sp>
              <p:nvSpPr>
                <p:cNvPr id="10380" name="Rectangle 50"/>
                <p:cNvSpPr>
                  <a:spLocks noChangeArrowheads="1"/>
                </p:cNvSpPr>
                <p:nvPr/>
              </p:nvSpPr>
              <p:spPr bwMode="auto">
                <a:xfrm>
                  <a:off x="346" y="92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/>
                </a:p>
              </p:txBody>
            </p:sp>
            <p:sp>
              <p:nvSpPr>
                <p:cNvPr id="10381" name="Rectangle 51"/>
                <p:cNvSpPr>
                  <a:spLocks noChangeArrowheads="1"/>
                </p:cNvSpPr>
                <p:nvPr/>
              </p:nvSpPr>
              <p:spPr bwMode="auto">
                <a:xfrm>
                  <a:off x="346" y="92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0365" name="Rectangle 52"/>
            <p:cNvSpPr>
              <a:spLocks noChangeArrowheads="1"/>
            </p:cNvSpPr>
            <p:nvPr/>
          </p:nvSpPr>
          <p:spPr bwMode="auto">
            <a:xfrm>
              <a:off x="-3" y="-3"/>
              <a:ext cx="850" cy="108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246" name="Group 53"/>
          <p:cNvGrpSpPr>
            <a:grpSpLocks/>
          </p:cNvGrpSpPr>
          <p:nvPr/>
        </p:nvGrpSpPr>
        <p:grpSpPr bwMode="auto">
          <a:xfrm>
            <a:off x="3733800" y="3124200"/>
            <a:ext cx="1752600" cy="1736725"/>
            <a:chOff x="-3" y="-3"/>
            <a:chExt cx="867" cy="930"/>
          </a:xfrm>
        </p:grpSpPr>
        <p:grpSp>
          <p:nvGrpSpPr>
            <p:cNvPr id="10322" name="Group 54"/>
            <p:cNvGrpSpPr>
              <a:grpSpLocks/>
            </p:cNvGrpSpPr>
            <p:nvPr/>
          </p:nvGrpSpPr>
          <p:grpSpPr bwMode="auto">
            <a:xfrm>
              <a:off x="0" y="0"/>
              <a:ext cx="861" cy="924"/>
              <a:chOff x="0" y="0"/>
              <a:chExt cx="861" cy="924"/>
            </a:xfrm>
          </p:grpSpPr>
          <p:grpSp>
            <p:nvGrpSpPr>
              <p:cNvPr id="10324" name="Group 55"/>
              <p:cNvGrpSpPr>
                <a:grpSpLocks/>
              </p:cNvGrpSpPr>
              <p:nvPr/>
            </p:nvGrpSpPr>
            <p:grpSpPr bwMode="auto">
              <a:xfrm>
                <a:off x="0" y="0"/>
                <a:ext cx="363" cy="154"/>
                <a:chOff x="0" y="0"/>
                <a:chExt cx="363" cy="154"/>
              </a:xfrm>
            </p:grpSpPr>
            <p:sp>
              <p:nvSpPr>
                <p:cNvPr id="10360" name="Rectangle 5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3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0361" name="Group 5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63" cy="154"/>
                  <a:chOff x="0" y="0"/>
                  <a:chExt cx="363" cy="154"/>
                </a:xfrm>
              </p:grpSpPr>
              <p:sp>
                <p:nvSpPr>
                  <p:cNvPr id="10362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3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Maker</a:t>
                    </a:r>
                    <a:endParaRPr kumimoji="0" lang="en-GB" sz="1200"/>
                  </a:p>
                </p:txBody>
              </p:sp>
              <p:sp>
                <p:nvSpPr>
                  <p:cNvPr id="10363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3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25" name="Group 60"/>
              <p:cNvGrpSpPr>
                <a:grpSpLocks/>
              </p:cNvGrpSpPr>
              <p:nvPr/>
            </p:nvGrpSpPr>
            <p:grpSpPr bwMode="auto">
              <a:xfrm>
                <a:off x="363" y="0"/>
                <a:ext cx="498" cy="154"/>
                <a:chOff x="363" y="0"/>
                <a:chExt cx="498" cy="154"/>
              </a:xfrm>
            </p:grpSpPr>
            <p:sp>
              <p:nvSpPr>
                <p:cNvPr id="10356" name="Rectangle 61"/>
                <p:cNvSpPr>
                  <a:spLocks noChangeArrowheads="1"/>
                </p:cNvSpPr>
                <p:nvPr/>
              </p:nvSpPr>
              <p:spPr bwMode="auto">
                <a:xfrm>
                  <a:off x="363" y="0"/>
                  <a:ext cx="49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0357" name="Group 62"/>
                <p:cNvGrpSpPr>
                  <a:grpSpLocks/>
                </p:cNvGrpSpPr>
                <p:nvPr/>
              </p:nvGrpSpPr>
              <p:grpSpPr bwMode="auto">
                <a:xfrm>
                  <a:off x="363" y="0"/>
                  <a:ext cx="498" cy="154"/>
                  <a:chOff x="363" y="0"/>
                  <a:chExt cx="498" cy="154"/>
                </a:xfrm>
              </p:grpSpPr>
              <p:sp>
                <p:nvSpPr>
                  <p:cNvPr id="10358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363" y="0"/>
                    <a:ext cx="4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Model_No</a:t>
                    </a:r>
                    <a:endParaRPr kumimoji="0" lang="en-GB" sz="1200"/>
                  </a:p>
                </p:txBody>
              </p:sp>
              <p:sp>
                <p:nvSpPr>
                  <p:cNvPr id="10359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363" y="0"/>
                    <a:ext cx="4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26" name="Group 65"/>
              <p:cNvGrpSpPr>
                <a:grpSpLocks/>
              </p:cNvGrpSpPr>
              <p:nvPr/>
            </p:nvGrpSpPr>
            <p:grpSpPr bwMode="auto">
              <a:xfrm>
                <a:off x="0" y="154"/>
                <a:ext cx="363" cy="154"/>
                <a:chOff x="0" y="154"/>
                <a:chExt cx="363" cy="154"/>
              </a:xfrm>
            </p:grpSpPr>
            <p:sp>
              <p:nvSpPr>
                <p:cNvPr id="10354" name="Rectangle 66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0355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27" name="Group 68"/>
              <p:cNvGrpSpPr>
                <a:grpSpLocks/>
              </p:cNvGrpSpPr>
              <p:nvPr/>
            </p:nvGrpSpPr>
            <p:grpSpPr bwMode="auto">
              <a:xfrm>
                <a:off x="363" y="154"/>
                <a:ext cx="498" cy="154"/>
                <a:chOff x="363" y="154"/>
                <a:chExt cx="498" cy="154"/>
              </a:xfrm>
            </p:grpSpPr>
            <p:sp>
              <p:nvSpPr>
                <p:cNvPr id="10352" name="Rectangle 69"/>
                <p:cNvSpPr>
                  <a:spLocks noChangeArrowheads="1"/>
                </p:cNvSpPr>
                <p:nvPr/>
              </p:nvSpPr>
              <p:spPr bwMode="auto">
                <a:xfrm>
                  <a:off x="363" y="15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B727</a:t>
                  </a:r>
                  <a:endParaRPr kumimoji="0" lang="en-GB" sz="1200"/>
                </a:p>
              </p:txBody>
            </p:sp>
            <p:sp>
              <p:nvSpPr>
                <p:cNvPr id="10353" name="Rectangle 70"/>
                <p:cNvSpPr>
                  <a:spLocks noChangeArrowheads="1"/>
                </p:cNvSpPr>
                <p:nvPr/>
              </p:nvSpPr>
              <p:spPr bwMode="auto">
                <a:xfrm>
                  <a:off x="363" y="15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28" name="Group 71"/>
              <p:cNvGrpSpPr>
                <a:grpSpLocks/>
              </p:cNvGrpSpPr>
              <p:nvPr/>
            </p:nvGrpSpPr>
            <p:grpSpPr bwMode="auto">
              <a:xfrm>
                <a:off x="0" y="308"/>
                <a:ext cx="363" cy="154"/>
                <a:chOff x="0" y="308"/>
                <a:chExt cx="363" cy="154"/>
              </a:xfrm>
            </p:grpSpPr>
            <p:sp>
              <p:nvSpPr>
                <p:cNvPr id="10350" name="Rectangle 72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0351" name="Rectangle 73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29" name="Group 74"/>
              <p:cNvGrpSpPr>
                <a:grpSpLocks/>
              </p:cNvGrpSpPr>
              <p:nvPr/>
            </p:nvGrpSpPr>
            <p:grpSpPr bwMode="auto">
              <a:xfrm>
                <a:off x="363" y="308"/>
                <a:ext cx="498" cy="154"/>
                <a:chOff x="363" y="308"/>
                <a:chExt cx="498" cy="154"/>
              </a:xfrm>
            </p:grpSpPr>
            <p:sp>
              <p:nvSpPr>
                <p:cNvPr id="10348" name="Rectangle 75"/>
                <p:cNvSpPr>
                  <a:spLocks noChangeArrowheads="1"/>
                </p:cNvSpPr>
                <p:nvPr/>
              </p:nvSpPr>
              <p:spPr bwMode="auto">
                <a:xfrm>
                  <a:off x="363" y="30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B747</a:t>
                  </a:r>
                  <a:endParaRPr kumimoji="0" lang="en-GB" sz="1200"/>
                </a:p>
              </p:txBody>
            </p:sp>
            <p:sp>
              <p:nvSpPr>
                <p:cNvPr id="10349" name="Rectangle 76"/>
                <p:cNvSpPr>
                  <a:spLocks noChangeArrowheads="1"/>
                </p:cNvSpPr>
                <p:nvPr/>
              </p:nvSpPr>
              <p:spPr bwMode="auto">
                <a:xfrm>
                  <a:off x="363" y="30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30" name="Group 77"/>
              <p:cNvGrpSpPr>
                <a:grpSpLocks/>
              </p:cNvGrpSpPr>
              <p:nvPr/>
            </p:nvGrpSpPr>
            <p:grpSpPr bwMode="auto">
              <a:xfrm>
                <a:off x="0" y="462"/>
                <a:ext cx="363" cy="154"/>
                <a:chOff x="0" y="462"/>
                <a:chExt cx="363" cy="154"/>
              </a:xfrm>
            </p:grpSpPr>
            <p:sp>
              <p:nvSpPr>
                <p:cNvPr id="10346" name="Rectangle 78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0347" name="Rectangle 79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31" name="Group 80"/>
              <p:cNvGrpSpPr>
                <a:grpSpLocks/>
              </p:cNvGrpSpPr>
              <p:nvPr/>
            </p:nvGrpSpPr>
            <p:grpSpPr bwMode="auto">
              <a:xfrm>
                <a:off x="363" y="462"/>
                <a:ext cx="498" cy="154"/>
                <a:chOff x="363" y="462"/>
                <a:chExt cx="498" cy="154"/>
              </a:xfrm>
            </p:grpSpPr>
            <p:sp>
              <p:nvSpPr>
                <p:cNvPr id="10344" name="Rectangle 81"/>
                <p:cNvSpPr>
                  <a:spLocks noChangeArrowheads="1"/>
                </p:cNvSpPr>
                <p:nvPr/>
              </p:nvSpPr>
              <p:spPr bwMode="auto">
                <a:xfrm>
                  <a:off x="363" y="46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B757</a:t>
                  </a:r>
                  <a:endParaRPr kumimoji="0" lang="en-GB" sz="1200"/>
                </a:p>
              </p:txBody>
            </p:sp>
            <p:sp>
              <p:nvSpPr>
                <p:cNvPr id="10345" name="Rectangle 82"/>
                <p:cNvSpPr>
                  <a:spLocks noChangeArrowheads="1"/>
                </p:cNvSpPr>
                <p:nvPr/>
              </p:nvSpPr>
              <p:spPr bwMode="auto">
                <a:xfrm>
                  <a:off x="363" y="46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32" name="Group 83"/>
              <p:cNvGrpSpPr>
                <a:grpSpLocks/>
              </p:cNvGrpSpPr>
              <p:nvPr/>
            </p:nvGrpSpPr>
            <p:grpSpPr bwMode="auto">
              <a:xfrm>
                <a:off x="0" y="616"/>
                <a:ext cx="363" cy="154"/>
                <a:chOff x="0" y="616"/>
                <a:chExt cx="363" cy="154"/>
              </a:xfrm>
            </p:grpSpPr>
            <p:sp>
              <p:nvSpPr>
                <p:cNvPr id="10342" name="Rectangle 84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0343" name="Rectangle 85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33" name="Group 86"/>
              <p:cNvGrpSpPr>
                <a:grpSpLocks/>
              </p:cNvGrpSpPr>
              <p:nvPr/>
            </p:nvGrpSpPr>
            <p:grpSpPr bwMode="auto">
              <a:xfrm>
                <a:off x="363" y="616"/>
                <a:ext cx="498" cy="154"/>
                <a:chOff x="363" y="616"/>
                <a:chExt cx="498" cy="154"/>
              </a:xfrm>
            </p:grpSpPr>
            <p:sp>
              <p:nvSpPr>
                <p:cNvPr id="10340" name="Rectangle 87"/>
                <p:cNvSpPr>
                  <a:spLocks noChangeArrowheads="1"/>
                </p:cNvSpPr>
                <p:nvPr/>
              </p:nvSpPr>
              <p:spPr bwMode="auto">
                <a:xfrm>
                  <a:off x="363" y="61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DC10</a:t>
                  </a:r>
                  <a:endParaRPr kumimoji="0" lang="en-GB" sz="1200"/>
                </a:p>
              </p:txBody>
            </p:sp>
            <p:sp>
              <p:nvSpPr>
                <p:cNvPr id="10341" name="Rectangle 88"/>
                <p:cNvSpPr>
                  <a:spLocks noChangeArrowheads="1"/>
                </p:cNvSpPr>
                <p:nvPr/>
              </p:nvSpPr>
              <p:spPr bwMode="auto">
                <a:xfrm>
                  <a:off x="363" y="61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34" name="Group 89"/>
              <p:cNvGrpSpPr>
                <a:grpSpLocks/>
              </p:cNvGrpSpPr>
              <p:nvPr/>
            </p:nvGrpSpPr>
            <p:grpSpPr bwMode="auto">
              <a:xfrm>
                <a:off x="0" y="770"/>
                <a:ext cx="363" cy="154"/>
                <a:chOff x="0" y="770"/>
                <a:chExt cx="363" cy="154"/>
              </a:xfrm>
            </p:grpSpPr>
            <p:sp>
              <p:nvSpPr>
                <p:cNvPr id="10338" name="Rectangle 90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0339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35" name="Group 92"/>
              <p:cNvGrpSpPr>
                <a:grpSpLocks/>
              </p:cNvGrpSpPr>
              <p:nvPr/>
            </p:nvGrpSpPr>
            <p:grpSpPr bwMode="auto">
              <a:xfrm>
                <a:off x="363" y="770"/>
                <a:ext cx="498" cy="154"/>
                <a:chOff x="363" y="770"/>
                <a:chExt cx="498" cy="154"/>
              </a:xfrm>
            </p:grpSpPr>
            <p:sp>
              <p:nvSpPr>
                <p:cNvPr id="10336" name="Rectangle 93"/>
                <p:cNvSpPr>
                  <a:spLocks noChangeArrowheads="1"/>
                </p:cNvSpPr>
                <p:nvPr/>
              </p:nvSpPr>
              <p:spPr bwMode="auto">
                <a:xfrm>
                  <a:off x="363" y="770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/>
                </a:p>
              </p:txBody>
            </p:sp>
            <p:sp>
              <p:nvSpPr>
                <p:cNvPr id="10337" name="Rectangle 94"/>
                <p:cNvSpPr>
                  <a:spLocks noChangeArrowheads="1"/>
                </p:cNvSpPr>
                <p:nvPr/>
              </p:nvSpPr>
              <p:spPr bwMode="auto">
                <a:xfrm>
                  <a:off x="363" y="770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0323" name="Rectangle 95"/>
            <p:cNvSpPr>
              <a:spLocks noChangeArrowheads="1"/>
            </p:cNvSpPr>
            <p:nvPr/>
          </p:nvSpPr>
          <p:spPr bwMode="auto">
            <a:xfrm>
              <a:off x="-3" y="-3"/>
              <a:ext cx="867" cy="93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247" name="Text Box 96"/>
          <p:cNvSpPr txBox="1">
            <a:spLocks noChangeArrowheads="1"/>
          </p:cNvSpPr>
          <p:nvPr/>
        </p:nvSpPr>
        <p:spPr bwMode="auto">
          <a:xfrm>
            <a:off x="3032125" y="3781425"/>
            <a:ext cx="5349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GB" sz="3600" b="1">
                <a:solidFill>
                  <a:srgbClr val="0000FF"/>
                </a:solidFill>
                <a:latin typeface="Arial" charset="0"/>
              </a:rPr>
              <a:t></a:t>
            </a:r>
            <a:endParaRPr kumimoji="0" lang="en-US" sz="36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0248" name="Text Box 97"/>
          <p:cNvSpPr txBox="1">
            <a:spLocks noChangeArrowheads="1"/>
          </p:cNvSpPr>
          <p:nvPr/>
        </p:nvSpPr>
        <p:spPr bwMode="auto">
          <a:xfrm>
            <a:off x="5638800" y="3760788"/>
            <a:ext cx="450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GB" sz="3600">
                <a:solidFill>
                  <a:srgbClr val="0000FF"/>
                </a:solidFill>
                <a:latin typeface="Arial" charset="0"/>
              </a:rPr>
              <a:t>=</a:t>
            </a:r>
            <a:endParaRPr kumimoji="0" lang="en-US" sz="3600">
              <a:solidFill>
                <a:srgbClr val="0000FF"/>
              </a:solidFill>
              <a:latin typeface="Arial" charset="0"/>
            </a:endParaRPr>
          </a:p>
        </p:txBody>
      </p:sp>
      <p:grpSp>
        <p:nvGrpSpPr>
          <p:cNvPr id="10249" name="Group 98"/>
          <p:cNvGrpSpPr>
            <a:grpSpLocks/>
          </p:cNvGrpSpPr>
          <p:nvPr/>
        </p:nvGrpSpPr>
        <p:grpSpPr bwMode="auto">
          <a:xfrm>
            <a:off x="6400800" y="2590800"/>
            <a:ext cx="1752600" cy="2759075"/>
            <a:chOff x="-3" y="-3"/>
            <a:chExt cx="867" cy="1546"/>
          </a:xfrm>
        </p:grpSpPr>
        <p:grpSp>
          <p:nvGrpSpPr>
            <p:cNvPr id="10256" name="Group 99"/>
            <p:cNvGrpSpPr>
              <a:grpSpLocks/>
            </p:cNvGrpSpPr>
            <p:nvPr/>
          </p:nvGrpSpPr>
          <p:grpSpPr bwMode="auto">
            <a:xfrm>
              <a:off x="0" y="0"/>
              <a:ext cx="861" cy="1540"/>
              <a:chOff x="0" y="0"/>
              <a:chExt cx="861" cy="1540"/>
            </a:xfrm>
          </p:grpSpPr>
          <p:grpSp>
            <p:nvGrpSpPr>
              <p:cNvPr id="10258" name="Group 100"/>
              <p:cNvGrpSpPr>
                <a:grpSpLocks/>
              </p:cNvGrpSpPr>
              <p:nvPr/>
            </p:nvGrpSpPr>
            <p:grpSpPr bwMode="auto">
              <a:xfrm>
                <a:off x="0" y="0"/>
                <a:ext cx="363" cy="154"/>
                <a:chOff x="0" y="0"/>
                <a:chExt cx="363" cy="154"/>
              </a:xfrm>
            </p:grpSpPr>
            <p:sp>
              <p:nvSpPr>
                <p:cNvPr id="10318" name="Rectangle 10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3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0319" name="Group 10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63" cy="154"/>
                  <a:chOff x="0" y="0"/>
                  <a:chExt cx="363" cy="154"/>
                </a:xfrm>
              </p:grpSpPr>
              <p:sp>
                <p:nvSpPr>
                  <p:cNvPr id="10320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3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Maker</a:t>
                    </a:r>
                    <a:endParaRPr kumimoji="0" lang="en-GB" sz="1200"/>
                  </a:p>
                </p:txBody>
              </p:sp>
              <p:sp>
                <p:nvSpPr>
                  <p:cNvPr id="10321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3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259" name="Group 105"/>
              <p:cNvGrpSpPr>
                <a:grpSpLocks/>
              </p:cNvGrpSpPr>
              <p:nvPr/>
            </p:nvGrpSpPr>
            <p:grpSpPr bwMode="auto">
              <a:xfrm>
                <a:off x="363" y="0"/>
                <a:ext cx="498" cy="154"/>
                <a:chOff x="363" y="0"/>
                <a:chExt cx="498" cy="154"/>
              </a:xfrm>
            </p:grpSpPr>
            <p:sp>
              <p:nvSpPr>
                <p:cNvPr id="10314" name="Rectangle 106"/>
                <p:cNvSpPr>
                  <a:spLocks noChangeArrowheads="1"/>
                </p:cNvSpPr>
                <p:nvPr/>
              </p:nvSpPr>
              <p:spPr bwMode="auto">
                <a:xfrm>
                  <a:off x="363" y="0"/>
                  <a:ext cx="49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0315" name="Group 107"/>
                <p:cNvGrpSpPr>
                  <a:grpSpLocks/>
                </p:cNvGrpSpPr>
                <p:nvPr/>
              </p:nvGrpSpPr>
              <p:grpSpPr bwMode="auto">
                <a:xfrm>
                  <a:off x="363" y="0"/>
                  <a:ext cx="498" cy="154"/>
                  <a:chOff x="363" y="0"/>
                  <a:chExt cx="498" cy="154"/>
                </a:xfrm>
              </p:grpSpPr>
              <p:sp>
                <p:nvSpPr>
                  <p:cNvPr id="10316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63" y="0"/>
                    <a:ext cx="4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Model_No</a:t>
                    </a:r>
                    <a:endParaRPr kumimoji="0" lang="en-GB" sz="1200"/>
                  </a:p>
                </p:txBody>
              </p:sp>
              <p:sp>
                <p:nvSpPr>
                  <p:cNvPr id="10317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63" y="0"/>
                    <a:ext cx="4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260" name="Group 110"/>
              <p:cNvGrpSpPr>
                <a:grpSpLocks/>
              </p:cNvGrpSpPr>
              <p:nvPr/>
            </p:nvGrpSpPr>
            <p:grpSpPr bwMode="auto">
              <a:xfrm>
                <a:off x="0" y="154"/>
                <a:ext cx="363" cy="154"/>
                <a:chOff x="0" y="154"/>
                <a:chExt cx="363" cy="154"/>
              </a:xfrm>
            </p:grpSpPr>
            <p:sp>
              <p:nvSpPr>
                <p:cNvPr id="10312" name="Rectangle 111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0313" name="Rectangle 112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261" name="Group 113"/>
              <p:cNvGrpSpPr>
                <a:grpSpLocks/>
              </p:cNvGrpSpPr>
              <p:nvPr/>
            </p:nvGrpSpPr>
            <p:grpSpPr bwMode="auto">
              <a:xfrm>
                <a:off x="363" y="154"/>
                <a:ext cx="498" cy="154"/>
                <a:chOff x="363" y="154"/>
                <a:chExt cx="498" cy="154"/>
              </a:xfrm>
            </p:grpSpPr>
            <p:sp>
              <p:nvSpPr>
                <p:cNvPr id="10310" name="Rectangle 114"/>
                <p:cNvSpPr>
                  <a:spLocks noChangeArrowheads="1"/>
                </p:cNvSpPr>
                <p:nvPr/>
              </p:nvSpPr>
              <p:spPr bwMode="auto">
                <a:xfrm>
                  <a:off x="363" y="15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A310</a:t>
                  </a:r>
                  <a:endParaRPr kumimoji="0" lang="en-GB" sz="1200"/>
                </a:p>
              </p:txBody>
            </p:sp>
            <p:sp>
              <p:nvSpPr>
                <p:cNvPr id="10311" name="Rectangle 115"/>
                <p:cNvSpPr>
                  <a:spLocks noChangeArrowheads="1"/>
                </p:cNvSpPr>
                <p:nvPr/>
              </p:nvSpPr>
              <p:spPr bwMode="auto">
                <a:xfrm>
                  <a:off x="363" y="15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262" name="Group 116"/>
              <p:cNvGrpSpPr>
                <a:grpSpLocks/>
              </p:cNvGrpSpPr>
              <p:nvPr/>
            </p:nvGrpSpPr>
            <p:grpSpPr bwMode="auto">
              <a:xfrm>
                <a:off x="0" y="308"/>
                <a:ext cx="363" cy="154"/>
                <a:chOff x="0" y="308"/>
                <a:chExt cx="363" cy="154"/>
              </a:xfrm>
            </p:grpSpPr>
            <p:sp>
              <p:nvSpPr>
                <p:cNvPr id="10308" name="Rectangle 117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0309" name="Rectangle 118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263" name="Group 119"/>
              <p:cNvGrpSpPr>
                <a:grpSpLocks/>
              </p:cNvGrpSpPr>
              <p:nvPr/>
            </p:nvGrpSpPr>
            <p:grpSpPr bwMode="auto">
              <a:xfrm>
                <a:off x="363" y="308"/>
                <a:ext cx="498" cy="154"/>
                <a:chOff x="363" y="308"/>
                <a:chExt cx="498" cy="154"/>
              </a:xfrm>
            </p:grpSpPr>
            <p:sp>
              <p:nvSpPr>
                <p:cNvPr id="10306" name="Rectangle 120"/>
                <p:cNvSpPr>
                  <a:spLocks noChangeArrowheads="1"/>
                </p:cNvSpPr>
                <p:nvPr/>
              </p:nvSpPr>
              <p:spPr bwMode="auto">
                <a:xfrm>
                  <a:off x="363" y="30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A320</a:t>
                  </a:r>
                  <a:endParaRPr kumimoji="0" lang="en-GB" sz="1200"/>
                </a:p>
              </p:txBody>
            </p:sp>
            <p:sp>
              <p:nvSpPr>
                <p:cNvPr id="10307" name="Rectangle 121"/>
                <p:cNvSpPr>
                  <a:spLocks noChangeArrowheads="1"/>
                </p:cNvSpPr>
                <p:nvPr/>
              </p:nvSpPr>
              <p:spPr bwMode="auto">
                <a:xfrm>
                  <a:off x="363" y="30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264" name="Group 122"/>
              <p:cNvGrpSpPr>
                <a:grpSpLocks/>
              </p:cNvGrpSpPr>
              <p:nvPr/>
            </p:nvGrpSpPr>
            <p:grpSpPr bwMode="auto">
              <a:xfrm>
                <a:off x="0" y="462"/>
                <a:ext cx="363" cy="154"/>
                <a:chOff x="0" y="462"/>
                <a:chExt cx="363" cy="154"/>
              </a:xfrm>
            </p:grpSpPr>
            <p:sp>
              <p:nvSpPr>
                <p:cNvPr id="10304" name="Rectangle 123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0305" name="Rectangle 124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265" name="Group 125"/>
              <p:cNvGrpSpPr>
                <a:grpSpLocks/>
              </p:cNvGrpSpPr>
              <p:nvPr/>
            </p:nvGrpSpPr>
            <p:grpSpPr bwMode="auto">
              <a:xfrm>
                <a:off x="363" y="462"/>
                <a:ext cx="498" cy="154"/>
                <a:chOff x="363" y="462"/>
                <a:chExt cx="498" cy="154"/>
              </a:xfrm>
            </p:grpSpPr>
            <p:sp>
              <p:nvSpPr>
                <p:cNvPr id="10302" name="Rectangle 126"/>
                <p:cNvSpPr>
                  <a:spLocks noChangeArrowheads="1"/>
                </p:cNvSpPr>
                <p:nvPr/>
              </p:nvSpPr>
              <p:spPr bwMode="auto">
                <a:xfrm>
                  <a:off x="363" y="46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A330</a:t>
                  </a:r>
                  <a:endParaRPr kumimoji="0" lang="en-GB" sz="1200"/>
                </a:p>
              </p:txBody>
            </p:sp>
            <p:sp>
              <p:nvSpPr>
                <p:cNvPr id="10303" name="Rectangle 127"/>
                <p:cNvSpPr>
                  <a:spLocks noChangeArrowheads="1"/>
                </p:cNvSpPr>
                <p:nvPr/>
              </p:nvSpPr>
              <p:spPr bwMode="auto">
                <a:xfrm>
                  <a:off x="363" y="46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266" name="Group 128"/>
              <p:cNvGrpSpPr>
                <a:grpSpLocks/>
              </p:cNvGrpSpPr>
              <p:nvPr/>
            </p:nvGrpSpPr>
            <p:grpSpPr bwMode="auto">
              <a:xfrm>
                <a:off x="0" y="616"/>
                <a:ext cx="363" cy="154"/>
                <a:chOff x="0" y="616"/>
                <a:chExt cx="363" cy="154"/>
              </a:xfrm>
            </p:grpSpPr>
            <p:sp>
              <p:nvSpPr>
                <p:cNvPr id="10300" name="Rectangle 129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0301" name="Rectangle 130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267" name="Group 131"/>
              <p:cNvGrpSpPr>
                <a:grpSpLocks/>
              </p:cNvGrpSpPr>
              <p:nvPr/>
            </p:nvGrpSpPr>
            <p:grpSpPr bwMode="auto">
              <a:xfrm>
                <a:off x="363" y="616"/>
                <a:ext cx="498" cy="154"/>
                <a:chOff x="363" y="616"/>
                <a:chExt cx="498" cy="154"/>
              </a:xfrm>
            </p:grpSpPr>
            <p:sp>
              <p:nvSpPr>
                <p:cNvPr id="10298" name="Rectangle 132"/>
                <p:cNvSpPr>
                  <a:spLocks noChangeArrowheads="1"/>
                </p:cNvSpPr>
                <p:nvPr/>
              </p:nvSpPr>
              <p:spPr bwMode="auto">
                <a:xfrm>
                  <a:off x="363" y="61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A340</a:t>
                  </a:r>
                  <a:endParaRPr kumimoji="0" lang="en-GB" sz="1200"/>
                </a:p>
              </p:txBody>
            </p:sp>
            <p:sp>
              <p:nvSpPr>
                <p:cNvPr id="10299" name="Rectangle 133"/>
                <p:cNvSpPr>
                  <a:spLocks noChangeArrowheads="1"/>
                </p:cNvSpPr>
                <p:nvPr/>
              </p:nvSpPr>
              <p:spPr bwMode="auto">
                <a:xfrm>
                  <a:off x="363" y="61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268" name="Group 134"/>
              <p:cNvGrpSpPr>
                <a:grpSpLocks/>
              </p:cNvGrpSpPr>
              <p:nvPr/>
            </p:nvGrpSpPr>
            <p:grpSpPr bwMode="auto">
              <a:xfrm>
                <a:off x="0" y="770"/>
                <a:ext cx="363" cy="154"/>
                <a:chOff x="0" y="770"/>
                <a:chExt cx="363" cy="154"/>
              </a:xfrm>
            </p:grpSpPr>
            <p:sp>
              <p:nvSpPr>
                <p:cNvPr id="10296" name="Rectangle 135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0297" name="Rectangle 136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269" name="Group 137"/>
              <p:cNvGrpSpPr>
                <a:grpSpLocks/>
              </p:cNvGrpSpPr>
              <p:nvPr/>
            </p:nvGrpSpPr>
            <p:grpSpPr bwMode="auto">
              <a:xfrm>
                <a:off x="363" y="770"/>
                <a:ext cx="498" cy="154"/>
                <a:chOff x="363" y="770"/>
                <a:chExt cx="498" cy="154"/>
              </a:xfrm>
            </p:grpSpPr>
            <p:sp>
              <p:nvSpPr>
                <p:cNvPr id="10294" name="Rectangle 138"/>
                <p:cNvSpPr>
                  <a:spLocks noChangeArrowheads="1"/>
                </p:cNvSpPr>
                <p:nvPr/>
              </p:nvSpPr>
              <p:spPr bwMode="auto">
                <a:xfrm>
                  <a:off x="363" y="770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B727</a:t>
                  </a:r>
                  <a:endParaRPr kumimoji="0" lang="en-GB" sz="1200"/>
                </a:p>
              </p:txBody>
            </p:sp>
            <p:sp>
              <p:nvSpPr>
                <p:cNvPr id="10295" name="Rectangle 139"/>
                <p:cNvSpPr>
                  <a:spLocks noChangeArrowheads="1"/>
                </p:cNvSpPr>
                <p:nvPr/>
              </p:nvSpPr>
              <p:spPr bwMode="auto">
                <a:xfrm>
                  <a:off x="363" y="770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270" name="Group 140"/>
              <p:cNvGrpSpPr>
                <a:grpSpLocks/>
              </p:cNvGrpSpPr>
              <p:nvPr/>
            </p:nvGrpSpPr>
            <p:grpSpPr bwMode="auto">
              <a:xfrm>
                <a:off x="0" y="924"/>
                <a:ext cx="363" cy="154"/>
                <a:chOff x="0" y="924"/>
                <a:chExt cx="363" cy="154"/>
              </a:xfrm>
            </p:grpSpPr>
            <p:sp>
              <p:nvSpPr>
                <p:cNvPr id="10292" name="Rectangle 141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0293" name="Rectangle 142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271" name="Group 143"/>
              <p:cNvGrpSpPr>
                <a:grpSpLocks/>
              </p:cNvGrpSpPr>
              <p:nvPr/>
            </p:nvGrpSpPr>
            <p:grpSpPr bwMode="auto">
              <a:xfrm>
                <a:off x="363" y="924"/>
                <a:ext cx="498" cy="154"/>
                <a:chOff x="363" y="924"/>
                <a:chExt cx="498" cy="154"/>
              </a:xfrm>
            </p:grpSpPr>
            <p:sp>
              <p:nvSpPr>
                <p:cNvPr id="10290" name="Rectangle 144"/>
                <p:cNvSpPr>
                  <a:spLocks noChangeArrowheads="1"/>
                </p:cNvSpPr>
                <p:nvPr/>
              </p:nvSpPr>
              <p:spPr bwMode="auto">
                <a:xfrm>
                  <a:off x="363" y="92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B747</a:t>
                  </a:r>
                  <a:endParaRPr kumimoji="0" lang="en-GB" sz="1200"/>
                </a:p>
              </p:txBody>
            </p:sp>
            <p:sp>
              <p:nvSpPr>
                <p:cNvPr id="10291" name="Rectangle 145"/>
                <p:cNvSpPr>
                  <a:spLocks noChangeArrowheads="1"/>
                </p:cNvSpPr>
                <p:nvPr/>
              </p:nvSpPr>
              <p:spPr bwMode="auto">
                <a:xfrm>
                  <a:off x="363" y="92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272" name="Group 146"/>
              <p:cNvGrpSpPr>
                <a:grpSpLocks/>
              </p:cNvGrpSpPr>
              <p:nvPr/>
            </p:nvGrpSpPr>
            <p:grpSpPr bwMode="auto">
              <a:xfrm>
                <a:off x="0" y="1078"/>
                <a:ext cx="363" cy="154"/>
                <a:chOff x="0" y="1078"/>
                <a:chExt cx="363" cy="154"/>
              </a:xfrm>
            </p:grpSpPr>
            <p:sp>
              <p:nvSpPr>
                <p:cNvPr id="10288" name="Rectangle 147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0289" name="Rectangle 148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273" name="Group 149"/>
              <p:cNvGrpSpPr>
                <a:grpSpLocks/>
              </p:cNvGrpSpPr>
              <p:nvPr/>
            </p:nvGrpSpPr>
            <p:grpSpPr bwMode="auto">
              <a:xfrm>
                <a:off x="363" y="1078"/>
                <a:ext cx="498" cy="154"/>
                <a:chOff x="363" y="1078"/>
                <a:chExt cx="498" cy="154"/>
              </a:xfrm>
            </p:grpSpPr>
            <p:sp>
              <p:nvSpPr>
                <p:cNvPr id="10286" name="Rectangle 150"/>
                <p:cNvSpPr>
                  <a:spLocks noChangeArrowheads="1"/>
                </p:cNvSpPr>
                <p:nvPr/>
              </p:nvSpPr>
              <p:spPr bwMode="auto">
                <a:xfrm>
                  <a:off x="363" y="107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B757</a:t>
                  </a:r>
                  <a:endParaRPr kumimoji="0" lang="en-GB" sz="1200"/>
                </a:p>
              </p:txBody>
            </p:sp>
            <p:sp>
              <p:nvSpPr>
                <p:cNvPr id="10287" name="Rectangle 151"/>
                <p:cNvSpPr>
                  <a:spLocks noChangeArrowheads="1"/>
                </p:cNvSpPr>
                <p:nvPr/>
              </p:nvSpPr>
              <p:spPr bwMode="auto">
                <a:xfrm>
                  <a:off x="363" y="107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274" name="Group 152"/>
              <p:cNvGrpSpPr>
                <a:grpSpLocks/>
              </p:cNvGrpSpPr>
              <p:nvPr/>
            </p:nvGrpSpPr>
            <p:grpSpPr bwMode="auto">
              <a:xfrm>
                <a:off x="0" y="1232"/>
                <a:ext cx="363" cy="154"/>
                <a:chOff x="0" y="1232"/>
                <a:chExt cx="363" cy="154"/>
              </a:xfrm>
            </p:grpSpPr>
            <p:sp>
              <p:nvSpPr>
                <p:cNvPr id="10284" name="Rectangle 153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0285" name="Rectangle 154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275" name="Group 155"/>
              <p:cNvGrpSpPr>
                <a:grpSpLocks/>
              </p:cNvGrpSpPr>
              <p:nvPr/>
            </p:nvGrpSpPr>
            <p:grpSpPr bwMode="auto">
              <a:xfrm>
                <a:off x="363" y="1232"/>
                <a:ext cx="498" cy="154"/>
                <a:chOff x="363" y="1232"/>
                <a:chExt cx="498" cy="154"/>
              </a:xfrm>
            </p:grpSpPr>
            <p:sp>
              <p:nvSpPr>
                <p:cNvPr id="10282" name="Rectangle 156"/>
                <p:cNvSpPr>
                  <a:spLocks noChangeArrowheads="1"/>
                </p:cNvSpPr>
                <p:nvPr/>
              </p:nvSpPr>
              <p:spPr bwMode="auto">
                <a:xfrm>
                  <a:off x="363" y="123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DC10</a:t>
                  </a:r>
                  <a:endParaRPr kumimoji="0" lang="en-GB" sz="1200"/>
                </a:p>
              </p:txBody>
            </p:sp>
            <p:sp>
              <p:nvSpPr>
                <p:cNvPr id="10283" name="Rectangle 157"/>
                <p:cNvSpPr>
                  <a:spLocks noChangeArrowheads="1"/>
                </p:cNvSpPr>
                <p:nvPr/>
              </p:nvSpPr>
              <p:spPr bwMode="auto">
                <a:xfrm>
                  <a:off x="363" y="123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276" name="Group 158"/>
              <p:cNvGrpSpPr>
                <a:grpSpLocks/>
              </p:cNvGrpSpPr>
              <p:nvPr/>
            </p:nvGrpSpPr>
            <p:grpSpPr bwMode="auto">
              <a:xfrm>
                <a:off x="0" y="1386"/>
                <a:ext cx="363" cy="154"/>
                <a:chOff x="0" y="1386"/>
                <a:chExt cx="363" cy="154"/>
              </a:xfrm>
            </p:grpSpPr>
            <p:sp>
              <p:nvSpPr>
                <p:cNvPr id="10280" name="Rectangle 159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0281" name="Rectangle 160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277" name="Group 161"/>
              <p:cNvGrpSpPr>
                <a:grpSpLocks/>
              </p:cNvGrpSpPr>
              <p:nvPr/>
            </p:nvGrpSpPr>
            <p:grpSpPr bwMode="auto">
              <a:xfrm>
                <a:off x="363" y="1386"/>
                <a:ext cx="498" cy="154"/>
                <a:chOff x="363" y="1386"/>
                <a:chExt cx="498" cy="154"/>
              </a:xfrm>
            </p:grpSpPr>
            <p:sp>
              <p:nvSpPr>
                <p:cNvPr id="10278" name="Rectangle 162"/>
                <p:cNvSpPr>
                  <a:spLocks noChangeArrowheads="1"/>
                </p:cNvSpPr>
                <p:nvPr/>
              </p:nvSpPr>
              <p:spPr bwMode="auto">
                <a:xfrm>
                  <a:off x="363" y="138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/>
                </a:p>
              </p:txBody>
            </p:sp>
            <p:sp>
              <p:nvSpPr>
                <p:cNvPr id="10279" name="Rectangle 163"/>
                <p:cNvSpPr>
                  <a:spLocks noChangeArrowheads="1"/>
                </p:cNvSpPr>
                <p:nvPr/>
              </p:nvSpPr>
              <p:spPr bwMode="auto">
                <a:xfrm>
                  <a:off x="363" y="138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0257" name="Rectangle 164"/>
            <p:cNvSpPr>
              <a:spLocks noChangeArrowheads="1"/>
            </p:cNvSpPr>
            <p:nvPr/>
          </p:nvSpPr>
          <p:spPr bwMode="auto">
            <a:xfrm>
              <a:off x="-3" y="-3"/>
              <a:ext cx="867" cy="154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250" name="Line 165"/>
          <p:cNvSpPr>
            <a:spLocks noChangeShapeType="1"/>
          </p:cNvSpPr>
          <p:nvPr/>
        </p:nvSpPr>
        <p:spPr bwMode="auto">
          <a:xfrm>
            <a:off x="1143000" y="45720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166"/>
          <p:cNvSpPr>
            <a:spLocks noChangeShapeType="1"/>
          </p:cNvSpPr>
          <p:nvPr/>
        </p:nvSpPr>
        <p:spPr bwMode="auto">
          <a:xfrm>
            <a:off x="1143000" y="48768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167"/>
          <p:cNvSpPr>
            <a:spLocks noChangeShapeType="1"/>
          </p:cNvSpPr>
          <p:nvPr/>
        </p:nvSpPr>
        <p:spPr bwMode="auto">
          <a:xfrm>
            <a:off x="3581400" y="44196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Line 168"/>
          <p:cNvSpPr>
            <a:spLocks noChangeShapeType="1"/>
          </p:cNvSpPr>
          <p:nvPr/>
        </p:nvSpPr>
        <p:spPr bwMode="auto">
          <a:xfrm>
            <a:off x="3581400" y="47244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Line 169"/>
          <p:cNvSpPr>
            <a:spLocks noChangeShapeType="1"/>
          </p:cNvSpPr>
          <p:nvPr/>
        </p:nvSpPr>
        <p:spPr bwMode="auto">
          <a:xfrm>
            <a:off x="6248400" y="49530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Line 170"/>
          <p:cNvSpPr>
            <a:spLocks noChangeShapeType="1"/>
          </p:cNvSpPr>
          <p:nvPr/>
        </p:nvSpPr>
        <p:spPr bwMode="auto">
          <a:xfrm>
            <a:off x="6248400" y="52578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2060"/>
      </a:hlink>
      <a:folHlink>
        <a:srgbClr val="B2B2B2"/>
      </a:folHlink>
    </a:clrScheme>
    <a:fontScheme name="Default Design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  <a:sym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  <a:sym typeface="Symbol" pitchFamily="18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2492</Words>
  <Application>Microsoft Office PowerPoint</Application>
  <PresentationFormat>On-screen Show (4:3)</PresentationFormat>
  <Paragraphs>1073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新細明體</vt:lpstr>
      <vt:lpstr>Arial</vt:lpstr>
      <vt:lpstr>Arial Unicode MS</vt:lpstr>
      <vt:lpstr>Helvetica</vt:lpstr>
      <vt:lpstr>Monotype Sorts</vt:lpstr>
      <vt:lpstr>Symbol</vt:lpstr>
      <vt:lpstr>Tahoma</vt:lpstr>
      <vt:lpstr>Times New Roman</vt:lpstr>
      <vt:lpstr>Trebuchet MS</vt:lpstr>
      <vt:lpstr>Verdana</vt:lpstr>
      <vt:lpstr>Wingdings</vt:lpstr>
      <vt:lpstr>Default Design</vt:lpstr>
      <vt:lpstr>PowerPoint Presentation</vt:lpstr>
      <vt:lpstr>Relational Query Languages</vt:lpstr>
      <vt:lpstr>Formal Relational Query Languages</vt:lpstr>
      <vt:lpstr>Relational Algebra</vt:lpstr>
      <vt:lpstr>Projection L(R)</vt:lpstr>
      <vt:lpstr>Selection c(R)</vt:lpstr>
      <vt:lpstr>Selection example</vt:lpstr>
      <vt:lpstr>Set Operations</vt:lpstr>
      <vt:lpstr>Set operations - Union</vt:lpstr>
      <vt:lpstr>Set operations – Set difference</vt:lpstr>
      <vt:lpstr>Set operations - Intersection</vt:lpstr>
      <vt:lpstr>Intersection is not a primitive operation</vt:lpstr>
      <vt:lpstr>Cartesian Product</vt:lpstr>
      <vt:lpstr>Join</vt:lpstr>
      <vt:lpstr>Natural Join Example</vt:lpstr>
      <vt:lpstr>-Join Example </vt:lpstr>
      <vt:lpstr>-Join Example (cont) </vt:lpstr>
      <vt:lpstr>Renaming </vt:lpstr>
      <vt:lpstr>Division</vt:lpstr>
      <vt:lpstr>Division using basic operations</vt:lpstr>
      <vt:lpstr>Division (Cont.)</vt:lpstr>
      <vt:lpstr>Division (Cont.)</vt:lpstr>
      <vt:lpstr>Example Division</vt:lpstr>
      <vt:lpstr>Additional Operators - Outer Join</vt:lpstr>
      <vt:lpstr>Outer Join - Example</vt:lpstr>
      <vt:lpstr>Outer Join - Example</vt:lpstr>
      <vt:lpstr>Left Outer Join -Example</vt:lpstr>
      <vt:lpstr>Right and Full Outer Join - example</vt:lpstr>
      <vt:lpstr>Summary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無投影片標題</dc:title>
  <dc:creator>Penny</dc:creator>
  <cp:lastModifiedBy>Wilfred Ng</cp:lastModifiedBy>
  <cp:revision>247</cp:revision>
  <cp:lastPrinted>1999-09-08T01:28:28Z</cp:lastPrinted>
  <dcterms:created xsi:type="dcterms:W3CDTF">1999-09-01T05:51:25Z</dcterms:created>
  <dcterms:modified xsi:type="dcterms:W3CDTF">2020-02-29T16:01:22Z</dcterms:modified>
</cp:coreProperties>
</file>