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3"/>
  </p:notesMasterIdLst>
  <p:handoutMasterIdLst>
    <p:handoutMasterId r:id="rId44"/>
  </p:handoutMasterIdLst>
  <p:sldIdLst>
    <p:sldId id="374" r:id="rId2"/>
    <p:sldId id="389" r:id="rId3"/>
    <p:sldId id="428"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29" r:id="rId31"/>
    <p:sldId id="430" r:id="rId32"/>
    <p:sldId id="431" r:id="rId33"/>
    <p:sldId id="419" r:id="rId34"/>
    <p:sldId id="420" r:id="rId35"/>
    <p:sldId id="421" r:id="rId36"/>
    <p:sldId id="422" r:id="rId37"/>
    <p:sldId id="423" r:id="rId38"/>
    <p:sldId id="424" r:id="rId39"/>
    <p:sldId id="425" r:id="rId40"/>
    <p:sldId id="426" r:id="rId41"/>
    <p:sldId id="427" r:id="rId42"/>
  </p:sldIdLst>
  <p:sldSz cx="9144000" cy="6858000" type="screen4x3"/>
  <p:notesSz cx="6797675" cy="9926638"/>
  <p:custDataLst>
    <p:tags r:id="rId45"/>
  </p:custData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C191"/>
    <a:srgbClr val="47B9AE"/>
    <a:srgbClr val="41B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38" autoAdjust="0"/>
    <p:restoredTop sz="94614" autoAdjust="0"/>
  </p:normalViewPr>
  <p:slideViewPr>
    <p:cSldViewPr snapToGrid="0">
      <p:cViewPr varScale="1">
        <p:scale>
          <a:sx n="163" d="100"/>
          <a:sy n="163" d="100"/>
        </p:scale>
        <p:origin x="47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64E644D-AFBC-4948-B5D8-295DC4012BCA}"/>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zh-HK"/>
          </a:p>
        </p:txBody>
      </p:sp>
      <p:sp>
        <p:nvSpPr>
          <p:cNvPr id="58371" name="Rectangle 3">
            <a:extLst>
              <a:ext uri="{FF2B5EF4-FFF2-40B4-BE49-F238E27FC236}">
                <a16:creationId xmlns:a16="http://schemas.microsoft.com/office/drawing/2014/main" id="{82200604-DB6D-4823-861C-EE075BA44D85}"/>
              </a:ext>
            </a:extLst>
          </p:cNvPr>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zh-HK"/>
          </a:p>
        </p:txBody>
      </p:sp>
      <p:sp>
        <p:nvSpPr>
          <p:cNvPr id="58372" name="Rectangle 4">
            <a:extLst>
              <a:ext uri="{FF2B5EF4-FFF2-40B4-BE49-F238E27FC236}">
                <a16:creationId xmlns:a16="http://schemas.microsoft.com/office/drawing/2014/main" id="{5FACD5FF-435E-4803-8CF7-3084E1701736}"/>
              </a:ext>
            </a:extLst>
          </p:cNvPr>
          <p:cNvSpPr>
            <a:spLocks noGrp="1" noChangeArrowheads="1"/>
          </p:cNvSpPr>
          <p:nvPr>
            <p:ph type="ftr" sz="quarter" idx="2"/>
          </p:nvPr>
        </p:nvSpPr>
        <p:spPr bwMode="auto">
          <a:xfrm>
            <a:off x="0"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zh-HK"/>
          </a:p>
        </p:txBody>
      </p:sp>
      <p:sp>
        <p:nvSpPr>
          <p:cNvPr id="58373" name="Rectangle 5">
            <a:extLst>
              <a:ext uri="{FF2B5EF4-FFF2-40B4-BE49-F238E27FC236}">
                <a16:creationId xmlns:a16="http://schemas.microsoft.com/office/drawing/2014/main" id="{5280773E-07E4-438F-B534-4DB6C9D67440}"/>
              </a:ext>
            </a:extLst>
          </p:cNvPr>
          <p:cNvSpPr>
            <a:spLocks noGrp="1" noChangeArrowheads="1"/>
          </p:cNvSpPr>
          <p:nvPr>
            <p:ph type="sldNum" sz="quarter" idx="3"/>
          </p:nvPr>
        </p:nvSpPr>
        <p:spPr bwMode="auto">
          <a:xfrm>
            <a:off x="3851275"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D7FA24DF-8658-4385-BBC8-A45961B08090}" type="slidenum">
              <a:rPr lang="en-US" altLang="zh-HK"/>
              <a:pPr/>
              <a:t>‹#›</a:t>
            </a:fld>
            <a:endParaRPr lang="en-US" altLang="zh-H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8E198BA-7796-4037-958E-328D02872296}"/>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zh-HK"/>
          </a:p>
        </p:txBody>
      </p:sp>
      <p:sp>
        <p:nvSpPr>
          <p:cNvPr id="52227" name="Rectangle 3">
            <a:extLst>
              <a:ext uri="{FF2B5EF4-FFF2-40B4-BE49-F238E27FC236}">
                <a16:creationId xmlns:a16="http://schemas.microsoft.com/office/drawing/2014/main" id="{DD762709-9872-4597-93EC-B40AC0439683}"/>
              </a:ext>
            </a:extLst>
          </p:cNvPr>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zh-HK"/>
          </a:p>
        </p:txBody>
      </p:sp>
      <p:sp>
        <p:nvSpPr>
          <p:cNvPr id="4100" name="Rectangle 4">
            <a:extLst>
              <a:ext uri="{FF2B5EF4-FFF2-40B4-BE49-F238E27FC236}">
                <a16:creationId xmlns:a16="http://schemas.microsoft.com/office/drawing/2014/main" id="{0A55CB40-8C88-42DC-9E2D-6FA5B4C2AF70}"/>
              </a:ext>
            </a:extLst>
          </p:cNvPr>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BBF63EB4-6C37-4F96-90ED-EFA156E0FC5A}"/>
              </a:ext>
            </a:extLst>
          </p:cNvPr>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2278DFCA-A400-4C27-899F-7DCF4C127371}"/>
              </a:ext>
            </a:extLst>
          </p:cNvPr>
          <p:cNvSpPr>
            <a:spLocks noGrp="1" noChangeArrowheads="1"/>
          </p:cNvSpPr>
          <p:nvPr>
            <p:ph type="ftr" sz="quarter" idx="4"/>
          </p:nvPr>
        </p:nvSpPr>
        <p:spPr bwMode="auto">
          <a:xfrm>
            <a:off x="0"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zh-HK"/>
          </a:p>
        </p:txBody>
      </p:sp>
      <p:sp>
        <p:nvSpPr>
          <p:cNvPr id="52231" name="Rectangle 7">
            <a:extLst>
              <a:ext uri="{FF2B5EF4-FFF2-40B4-BE49-F238E27FC236}">
                <a16:creationId xmlns:a16="http://schemas.microsoft.com/office/drawing/2014/main" id="{A6DED8D5-CD7F-498B-8701-9337E8B4E00F}"/>
              </a:ext>
            </a:extLst>
          </p:cNvPr>
          <p:cNvSpPr>
            <a:spLocks noGrp="1" noChangeArrowheads="1"/>
          </p:cNvSpPr>
          <p:nvPr>
            <p:ph type="sldNum" sz="quarter" idx="5"/>
          </p:nvPr>
        </p:nvSpPr>
        <p:spPr bwMode="auto">
          <a:xfrm>
            <a:off x="3851275"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D904625C-DF15-408B-8940-59DF56B88E3D}" type="slidenum">
              <a:rPr lang="en-US" altLang="zh-HK"/>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2FD839C-18C6-4554-9A3D-CFC9598E66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55490796-3000-45DD-9C20-CFF48A8B589A}" type="slidenum">
              <a:rPr lang="en-US" altLang="zh-HK" sz="1200"/>
              <a:pPr/>
              <a:t>18</a:t>
            </a:fld>
            <a:endParaRPr lang="en-US" altLang="zh-HK" sz="1200"/>
          </a:p>
        </p:txBody>
      </p:sp>
      <p:sp>
        <p:nvSpPr>
          <p:cNvPr id="24579" name="Rectangle 2">
            <a:extLst>
              <a:ext uri="{FF2B5EF4-FFF2-40B4-BE49-F238E27FC236}">
                <a16:creationId xmlns:a16="http://schemas.microsoft.com/office/drawing/2014/main" id="{DCC5ACC1-F719-4837-BD37-7B54B8F42829}"/>
              </a:ext>
            </a:extLst>
          </p:cNvPr>
          <p:cNvSpPr>
            <a:spLocks noGrp="1" noRot="1" noChangeAspect="1" noChangeArrowheads="1" noTextEdit="1"/>
          </p:cNvSpPr>
          <p:nvPr>
            <p:ph type="sldImg"/>
          </p:nvPr>
        </p:nvSpPr>
        <p:spPr>
          <a:xfrm>
            <a:off x="920750" y="744538"/>
            <a:ext cx="4960938" cy="3722687"/>
          </a:xfrm>
          <a:ln/>
        </p:spPr>
      </p:sp>
      <p:sp>
        <p:nvSpPr>
          <p:cNvPr id="24580" name="Rectangle 3">
            <a:extLst>
              <a:ext uri="{FF2B5EF4-FFF2-40B4-BE49-F238E27FC236}">
                <a16:creationId xmlns:a16="http://schemas.microsoft.com/office/drawing/2014/main" id="{8020E41D-67B7-4989-A19D-F1F04D49A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F6D739D-7DDE-49FE-8C82-82510A7AE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4F088A99-DF8D-40D8-B1F7-09E5F8261462}" type="slidenum">
              <a:rPr lang="en-US" altLang="zh-HK" sz="1200"/>
              <a:pPr/>
              <a:t>27</a:t>
            </a:fld>
            <a:endParaRPr lang="en-US" altLang="zh-HK" sz="1200"/>
          </a:p>
        </p:txBody>
      </p:sp>
      <p:sp>
        <p:nvSpPr>
          <p:cNvPr id="43011" name="Rectangle 2">
            <a:extLst>
              <a:ext uri="{FF2B5EF4-FFF2-40B4-BE49-F238E27FC236}">
                <a16:creationId xmlns:a16="http://schemas.microsoft.com/office/drawing/2014/main" id="{9304D811-5D4C-41F2-BEA1-682DB2F09A16}"/>
              </a:ext>
            </a:extLst>
          </p:cNvPr>
          <p:cNvSpPr>
            <a:spLocks noGrp="1" noRot="1" noChangeAspect="1" noChangeArrowheads="1" noTextEdit="1"/>
          </p:cNvSpPr>
          <p:nvPr>
            <p:ph type="sldImg"/>
          </p:nvPr>
        </p:nvSpPr>
        <p:spPr>
          <a:xfrm>
            <a:off x="920750" y="744538"/>
            <a:ext cx="4960938" cy="3722687"/>
          </a:xfrm>
          <a:ln/>
        </p:spPr>
      </p:sp>
      <p:sp>
        <p:nvSpPr>
          <p:cNvPr id="43012" name="Rectangle 3">
            <a:extLst>
              <a:ext uri="{FF2B5EF4-FFF2-40B4-BE49-F238E27FC236}">
                <a16:creationId xmlns:a16="http://schemas.microsoft.com/office/drawing/2014/main" id="{EC87AD02-777F-40E2-9252-6F6F03AC0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9F436E0-F0A6-44C8-AD48-E8CBB10A4B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E29E84D8-054A-4BD8-9DAD-F97524B7C748}" type="slidenum">
              <a:rPr lang="en-US" altLang="zh-HK" sz="1200"/>
              <a:pPr/>
              <a:t>28</a:t>
            </a:fld>
            <a:endParaRPr lang="en-US" altLang="zh-HK" sz="1200"/>
          </a:p>
        </p:txBody>
      </p:sp>
      <p:sp>
        <p:nvSpPr>
          <p:cNvPr id="45059" name="Rectangle 2">
            <a:extLst>
              <a:ext uri="{FF2B5EF4-FFF2-40B4-BE49-F238E27FC236}">
                <a16:creationId xmlns:a16="http://schemas.microsoft.com/office/drawing/2014/main" id="{FF9A0F95-888B-443D-A1FC-3A05605A2745}"/>
              </a:ext>
            </a:extLst>
          </p:cNvPr>
          <p:cNvSpPr>
            <a:spLocks noGrp="1" noRot="1" noChangeAspect="1" noChangeArrowheads="1" noTextEdit="1"/>
          </p:cNvSpPr>
          <p:nvPr>
            <p:ph type="sldImg"/>
          </p:nvPr>
        </p:nvSpPr>
        <p:spPr>
          <a:xfrm>
            <a:off x="920750" y="744538"/>
            <a:ext cx="4960938" cy="3722687"/>
          </a:xfrm>
          <a:ln/>
        </p:spPr>
      </p:sp>
      <p:sp>
        <p:nvSpPr>
          <p:cNvPr id="45060" name="Rectangle 3">
            <a:extLst>
              <a:ext uri="{FF2B5EF4-FFF2-40B4-BE49-F238E27FC236}">
                <a16:creationId xmlns:a16="http://schemas.microsoft.com/office/drawing/2014/main" id="{01029A9F-BA54-4E69-92BD-4FD57A6AD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66033C7-EEFB-4E5F-B66F-8E604F879A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1CF51406-2A72-4CE6-A4AD-F2BD976545A6}" type="slidenum">
              <a:rPr lang="en-US" altLang="zh-HK" sz="1200"/>
              <a:pPr/>
              <a:t>29</a:t>
            </a:fld>
            <a:endParaRPr lang="en-US" altLang="zh-HK" sz="1200"/>
          </a:p>
        </p:txBody>
      </p:sp>
      <p:sp>
        <p:nvSpPr>
          <p:cNvPr id="47107" name="Rectangle 2">
            <a:extLst>
              <a:ext uri="{FF2B5EF4-FFF2-40B4-BE49-F238E27FC236}">
                <a16:creationId xmlns:a16="http://schemas.microsoft.com/office/drawing/2014/main" id="{184874C5-9359-4E74-B751-D0B0B7E4297D}"/>
              </a:ext>
            </a:extLst>
          </p:cNvPr>
          <p:cNvSpPr>
            <a:spLocks noGrp="1" noRot="1" noChangeAspect="1" noChangeArrowheads="1" noTextEdit="1"/>
          </p:cNvSpPr>
          <p:nvPr>
            <p:ph type="sldImg"/>
          </p:nvPr>
        </p:nvSpPr>
        <p:spPr>
          <a:xfrm>
            <a:off x="920750" y="744538"/>
            <a:ext cx="4960938" cy="3722687"/>
          </a:xfrm>
          <a:ln/>
        </p:spPr>
      </p:sp>
      <p:sp>
        <p:nvSpPr>
          <p:cNvPr id="47108" name="Rectangle 3">
            <a:extLst>
              <a:ext uri="{FF2B5EF4-FFF2-40B4-BE49-F238E27FC236}">
                <a16:creationId xmlns:a16="http://schemas.microsoft.com/office/drawing/2014/main" id="{A24E886A-5494-4210-ADAE-9A270320C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F5DEA0A-8DFE-4913-AD13-94930DFA9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C12E99FC-13BE-4859-994A-49624CF97A17}" type="slidenum">
              <a:rPr lang="en-US" altLang="zh-HK" sz="1200"/>
              <a:pPr/>
              <a:t>30</a:t>
            </a:fld>
            <a:endParaRPr lang="en-US" altLang="zh-HK" sz="1200"/>
          </a:p>
        </p:txBody>
      </p:sp>
      <p:sp>
        <p:nvSpPr>
          <p:cNvPr id="49155" name="Rectangle 2">
            <a:extLst>
              <a:ext uri="{FF2B5EF4-FFF2-40B4-BE49-F238E27FC236}">
                <a16:creationId xmlns:a16="http://schemas.microsoft.com/office/drawing/2014/main" id="{FD85DD0C-1D7A-4CDC-AC2C-246D8B921001}"/>
              </a:ext>
            </a:extLst>
          </p:cNvPr>
          <p:cNvSpPr>
            <a:spLocks noGrp="1" noRot="1" noChangeAspect="1" noChangeArrowheads="1" noTextEdit="1"/>
          </p:cNvSpPr>
          <p:nvPr>
            <p:ph type="sldImg"/>
          </p:nvPr>
        </p:nvSpPr>
        <p:spPr>
          <a:xfrm>
            <a:off x="920750" y="744538"/>
            <a:ext cx="4960938" cy="3722687"/>
          </a:xfrm>
          <a:ln/>
        </p:spPr>
      </p:sp>
      <p:sp>
        <p:nvSpPr>
          <p:cNvPr id="49156" name="Rectangle 3">
            <a:extLst>
              <a:ext uri="{FF2B5EF4-FFF2-40B4-BE49-F238E27FC236}">
                <a16:creationId xmlns:a16="http://schemas.microsoft.com/office/drawing/2014/main" id="{5A0FB627-1D8D-499D-92F5-1629BF452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DC6A7A1-4AED-41F5-B9D0-979E3C0400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EF1E137D-71A4-4548-8E8E-6366F1D94AB8}" type="slidenum">
              <a:rPr lang="en-US" altLang="zh-HK" sz="1200"/>
              <a:pPr/>
              <a:t>31</a:t>
            </a:fld>
            <a:endParaRPr lang="en-US" altLang="zh-HK" sz="1200"/>
          </a:p>
        </p:txBody>
      </p:sp>
      <p:sp>
        <p:nvSpPr>
          <p:cNvPr id="51203" name="Rectangle 2">
            <a:extLst>
              <a:ext uri="{FF2B5EF4-FFF2-40B4-BE49-F238E27FC236}">
                <a16:creationId xmlns:a16="http://schemas.microsoft.com/office/drawing/2014/main" id="{9760B66C-EB2F-41A1-8712-9C42F9820B47}"/>
              </a:ext>
            </a:extLst>
          </p:cNvPr>
          <p:cNvSpPr>
            <a:spLocks noGrp="1" noRot="1" noChangeAspect="1" noChangeArrowheads="1" noTextEdit="1"/>
          </p:cNvSpPr>
          <p:nvPr>
            <p:ph type="sldImg"/>
          </p:nvPr>
        </p:nvSpPr>
        <p:spPr>
          <a:xfrm>
            <a:off x="920750" y="744538"/>
            <a:ext cx="4960938" cy="3722687"/>
          </a:xfrm>
          <a:ln/>
        </p:spPr>
      </p:sp>
      <p:sp>
        <p:nvSpPr>
          <p:cNvPr id="51204" name="Rectangle 3">
            <a:extLst>
              <a:ext uri="{FF2B5EF4-FFF2-40B4-BE49-F238E27FC236}">
                <a16:creationId xmlns:a16="http://schemas.microsoft.com/office/drawing/2014/main" id="{56EA3612-DA5A-40EB-94AB-CA6B24087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C579A7E-8045-4CB3-A63D-6262C5B6F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B8D35C37-635E-4FC1-94D0-08CDCC5ABE6A}" type="slidenum">
              <a:rPr lang="en-US" altLang="zh-HK" sz="1200"/>
              <a:pPr/>
              <a:t>32</a:t>
            </a:fld>
            <a:endParaRPr lang="en-US" altLang="zh-HK" sz="1200"/>
          </a:p>
        </p:txBody>
      </p:sp>
      <p:sp>
        <p:nvSpPr>
          <p:cNvPr id="53251" name="Rectangle 2">
            <a:extLst>
              <a:ext uri="{FF2B5EF4-FFF2-40B4-BE49-F238E27FC236}">
                <a16:creationId xmlns:a16="http://schemas.microsoft.com/office/drawing/2014/main" id="{6413D956-37C7-4476-BC46-DA5648BFBBF7}"/>
              </a:ext>
            </a:extLst>
          </p:cNvPr>
          <p:cNvSpPr>
            <a:spLocks noGrp="1" noRot="1" noChangeAspect="1" noChangeArrowheads="1" noTextEdit="1"/>
          </p:cNvSpPr>
          <p:nvPr>
            <p:ph type="sldImg"/>
          </p:nvPr>
        </p:nvSpPr>
        <p:spPr>
          <a:xfrm>
            <a:off x="920750" y="744538"/>
            <a:ext cx="4960938" cy="3722687"/>
          </a:xfrm>
          <a:ln/>
        </p:spPr>
      </p:sp>
      <p:sp>
        <p:nvSpPr>
          <p:cNvPr id="53252" name="Rectangle 3">
            <a:extLst>
              <a:ext uri="{FF2B5EF4-FFF2-40B4-BE49-F238E27FC236}">
                <a16:creationId xmlns:a16="http://schemas.microsoft.com/office/drawing/2014/main" id="{2C0B8731-0A5C-4C9F-AF05-BF178815C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6E761AC-ACF0-4853-9D5C-B17B8F9F5B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F2C109B1-11A9-4489-8446-625F7500C0AA}" type="slidenum">
              <a:rPr lang="en-US" altLang="zh-HK" sz="1200"/>
              <a:pPr/>
              <a:t>34</a:t>
            </a:fld>
            <a:endParaRPr lang="en-US" altLang="zh-HK" sz="1200"/>
          </a:p>
        </p:txBody>
      </p:sp>
      <p:sp>
        <p:nvSpPr>
          <p:cNvPr id="56323" name="Rectangle 2">
            <a:extLst>
              <a:ext uri="{FF2B5EF4-FFF2-40B4-BE49-F238E27FC236}">
                <a16:creationId xmlns:a16="http://schemas.microsoft.com/office/drawing/2014/main" id="{AD6FB56D-DF33-4944-BCFD-B90F1F8CE235}"/>
              </a:ext>
            </a:extLst>
          </p:cNvPr>
          <p:cNvSpPr>
            <a:spLocks noGrp="1" noRot="1" noChangeAspect="1" noChangeArrowheads="1" noTextEdit="1"/>
          </p:cNvSpPr>
          <p:nvPr>
            <p:ph type="sldImg"/>
          </p:nvPr>
        </p:nvSpPr>
        <p:spPr>
          <a:xfrm>
            <a:off x="920750" y="744538"/>
            <a:ext cx="4960938" cy="3722687"/>
          </a:xfrm>
          <a:ln/>
        </p:spPr>
      </p:sp>
      <p:sp>
        <p:nvSpPr>
          <p:cNvPr id="56324" name="Rectangle 3">
            <a:extLst>
              <a:ext uri="{FF2B5EF4-FFF2-40B4-BE49-F238E27FC236}">
                <a16:creationId xmlns:a16="http://schemas.microsoft.com/office/drawing/2014/main" id="{6779A0E2-6234-4D25-8587-010261AD7A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38CE0AD-DF72-463D-91EE-1614E44304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2CF4423B-6ECC-448D-A7A0-045D3D11297D}" type="slidenum">
              <a:rPr lang="en-US" altLang="zh-HK" sz="1200"/>
              <a:pPr/>
              <a:t>35</a:t>
            </a:fld>
            <a:endParaRPr lang="en-US" altLang="zh-HK" sz="1200"/>
          </a:p>
        </p:txBody>
      </p:sp>
      <p:sp>
        <p:nvSpPr>
          <p:cNvPr id="58371" name="Rectangle 2">
            <a:extLst>
              <a:ext uri="{FF2B5EF4-FFF2-40B4-BE49-F238E27FC236}">
                <a16:creationId xmlns:a16="http://schemas.microsoft.com/office/drawing/2014/main" id="{1B76D488-5011-4CE8-B44D-67E0462CAAA7}"/>
              </a:ext>
            </a:extLst>
          </p:cNvPr>
          <p:cNvSpPr>
            <a:spLocks noGrp="1" noRot="1" noChangeAspect="1" noChangeArrowheads="1" noTextEdit="1"/>
          </p:cNvSpPr>
          <p:nvPr>
            <p:ph type="sldImg"/>
          </p:nvPr>
        </p:nvSpPr>
        <p:spPr>
          <a:xfrm>
            <a:off x="920750" y="744538"/>
            <a:ext cx="4960938" cy="3722687"/>
          </a:xfrm>
          <a:ln/>
        </p:spPr>
      </p:sp>
      <p:sp>
        <p:nvSpPr>
          <p:cNvPr id="58372" name="Rectangle 3">
            <a:extLst>
              <a:ext uri="{FF2B5EF4-FFF2-40B4-BE49-F238E27FC236}">
                <a16:creationId xmlns:a16="http://schemas.microsoft.com/office/drawing/2014/main" id="{89D5249D-84C2-4947-A84F-BAB393C3B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295C2F3-51AD-4AD2-A63D-65380B9A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2F82A22-CD08-4BE9-A75B-93016847D6A3}" type="slidenum">
              <a:rPr lang="en-US" altLang="zh-HK" sz="1200"/>
              <a:pPr/>
              <a:t>36</a:t>
            </a:fld>
            <a:endParaRPr lang="en-US" altLang="zh-HK" sz="1200"/>
          </a:p>
        </p:txBody>
      </p:sp>
      <p:sp>
        <p:nvSpPr>
          <p:cNvPr id="60419" name="Rectangle 2">
            <a:extLst>
              <a:ext uri="{FF2B5EF4-FFF2-40B4-BE49-F238E27FC236}">
                <a16:creationId xmlns:a16="http://schemas.microsoft.com/office/drawing/2014/main" id="{F8D0D857-6172-4E94-A1D1-2EC6AEF1F508}"/>
              </a:ext>
            </a:extLst>
          </p:cNvPr>
          <p:cNvSpPr>
            <a:spLocks noGrp="1" noRot="1" noChangeAspect="1" noChangeArrowheads="1" noTextEdit="1"/>
          </p:cNvSpPr>
          <p:nvPr>
            <p:ph type="sldImg"/>
          </p:nvPr>
        </p:nvSpPr>
        <p:spPr>
          <a:xfrm>
            <a:off x="920750" y="744538"/>
            <a:ext cx="4960938" cy="3722687"/>
          </a:xfrm>
          <a:ln/>
        </p:spPr>
      </p:sp>
      <p:sp>
        <p:nvSpPr>
          <p:cNvPr id="60420" name="Rectangle 3">
            <a:extLst>
              <a:ext uri="{FF2B5EF4-FFF2-40B4-BE49-F238E27FC236}">
                <a16:creationId xmlns:a16="http://schemas.microsoft.com/office/drawing/2014/main" id="{3C6D055D-6F25-4C6C-BD8B-23286FC2E4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AF20D02-EDCE-495D-9901-AA049FD8D6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0947B7A2-7082-49E6-8445-C1A3B03A3783}" type="slidenum">
              <a:rPr lang="en-US" altLang="zh-HK" sz="1200"/>
              <a:pPr/>
              <a:t>37</a:t>
            </a:fld>
            <a:endParaRPr lang="en-US" altLang="zh-HK" sz="1200"/>
          </a:p>
        </p:txBody>
      </p:sp>
      <p:sp>
        <p:nvSpPr>
          <p:cNvPr id="62467" name="Rectangle 2">
            <a:extLst>
              <a:ext uri="{FF2B5EF4-FFF2-40B4-BE49-F238E27FC236}">
                <a16:creationId xmlns:a16="http://schemas.microsoft.com/office/drawing/2014/main" id="{3B746F1D-7F61-4D8F-8495-DEC5D88F2ECA}"/>
              </a:ext>
            </a:extLst>
          </p:cNvPr>
          <p:cNvSpPr>
            <a:spLocks noGrp="1" noRot="1" noChangeAspect="1" noChangeArrowheads="1" noTextEdit="1"/>
          </p:cNvSpPr>
          <p:nvPr>
            <p:ph type="sldImg"/>
          </p:nvPr>
        </p:nvSpPr>
        <p:spPr>
          <a:xfrm>
            <a:off x="920750" y="744538"/>
            <a:ext cx="4960938" cy="3722687"/>
          </a:xfrm>
          <a:ln/>
        </p:spPr>
      </p:sp>
      <p:sp>
        <p:nvSpPr>
          <p:cNvPr id="62468" name="Rectangle 3">
            <a:extLst>
              <a:ext uri="{FF2B5EF4-FFF2-40B4-BE49-F238E27FC236}">
                <a16:creationId xmlns:a16="http://schemas.microsoft.com/office/drawing/2014/main" id="{289D4726-D0B9-42C3-BE57-F4D35548B0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070AD95-4DCC-40D7-B00A-71B00232A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E9226A54-33DA-4F3D-8189-4B1B5904229A}" type="slidenum">
              <a:rPr lang="en-US" altLang="zh-HK" sz="1200"/>
              <a:pPr/>
              <a:t>19</a:t>
            </a:fld>
            <a:endParaRPr lang="en-US" altLang="zh-HK" sz="1200"/>
          </a:p>
        </p:txBody>
      </p:sp>
      <p:sp>
        <p:nvSpPr>
          <p:cNvPr id="26627" name="Rectangle 2">
            <a:extLst>
              <a:ext uri="{FF2B5EF4-FFF2-40B4-BE49-F238E27FC236}">
                <a16:creationId xmlns:a16="http://schemas.microsoft.com/office/drawing/2014/main" id="{205E36DA-960E-4F3B-9910-38B50D2C79AD}"/>
              </a:ext>
            </a:extLst>
          </p:cNvPr>
          <p:cNvSpPr>
            <a:spLocks noGrp="1" noRot="1" noChangeAspect="1" noChangeArrowheads="1" noTextEdit="1"/>
          </p:cNvSpPr>
          <p:nvPr>
            <p:ph type="sldImg"/>
          </p:nvPr>
        </p:nvSpPr>
        <p:spPr>
          <a:xfrm>
            <a:off x="920750" y="744538"/>
            <a:ext cx="4960938" cy="3722687"/>
          </a:xfrm>
          <a:ln/>
        </p:spPr>
      </p:sp>
      <p:sp>
        <p:nvSpPr>
          <p:cNvPr id="26628" name="Rectangle 3">
            <a:extLst>
              <a:ext uri="{FF2B5EF4-FFF2-40B4-BE49-F238E27FC236}">
                <a16:creationId xmlns:a16="http://schemas.microsoft.com/office/drawing/2014/main" id="{027B9B21-36D3-4F3A-A429-10B4D612CD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79CDA0-895E-4EC7-B81C-2C085789F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887AFEFB-EE71-4D87-B8C5-96B17DD677E2}" type="slidenum">
              <a:rPr lang="en-US" altLang="zh-HK" sz="1200"/>
              <a:pPr/>
              <a:t>38</a:t>
            </a:fld>
            <a:endParaRPr lang="en-US" altLang="zh-HK" sz="1200"/>
          </a:p>
        </p:txBody>
      </p:sp>
      <p:sp>
        <p:nvSpPr>
          <p:cNvPr id="64515" name="Rectangle 2">
            <a:extLst>
              <a:ext uri="{FF2B5EF4-FFF2-40B4-BE49-F238E27FC236}">
                <a16:creationId xmlns:a16="http://schemas.microsoft.com/office/drawing/2014/main" id="{8E84FAD9-E84C-4E92-AC73-EE12B7658439}"/>
              </a:ext>
            </a:extLst>
          </p:cNvPr>
          <p:cNvSpPr>
            <a:spLocks noGrp="1" noRot="1" noChangeAspect="1" noChangeArrowheads="1" noTextEdit="1"/>
          </p:cNvSpPr>
          <p:nvPr>
            <p:ph type="sldImg"/>
          </p:nvPr>
        </p:nvSpPr>
        <p:spPr>
          <a:xfrm>
            <a:off x="920750" y="744538"/>
            <a:ext cx="4960938" cy="3722687"/>
          </a:xfrm>
          <a:ln/>
        </p:spPr>
      </p:sp>
      <p:sp>
        <p:nvSpPr>
          <p:cNvPr id="64516" name="Rectangle 3">
            <a:extLst>
              <a:ext uri="{FF2B5EF4-FFF2-40B4-BE49-F238E27FC236}">
                <a16:creationId xmlns:a16="http://schemas.microsoft.com/office/drawing/2014/main" id="{5E5EF051-ACF5-4DCB-8AD4-72194D45A7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0F9A44B-2A09-4DA6-97B0-8E1CA521E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7167ACE0-7620-4E49-91A1-4AE2A62E8D6D}" type="slidenum">
              <a:rPr lang="en-US" altLang="zh-HK" sz="1200"/>
              <a:pPr/>
              <a:t>39</a:t>
            </a:fld>
            <a:endParaRPr lang="en-US" altLang="zh-HK" sz="1200"/>
          </a:p>
        </p:txBody>
      </p:sp>
      <p:sp>
        <p:nvSpPr>
          <p:cNvPr id="66563" name="Rectangle 2">
            <a:extLst>
              <a:ext uri="{FF2B5EF4-FFF2-40B4-BE49-F238E27FC236}">
                <a16:creationId xmlns:a16="http://schemas.microsoft.com/office/drawing/2014/main" id="{75EE421E-15F8-42C8-B086-C6A87D351253}"/>
              </a:ext>
            </a:extLst>
          </p:cNvPr>
          <p:cNvSpPr>
            <a:spLocks noGrp="1" noRot="1" noChangeAspect="1" noChangeArrowheads="1" noTextEdit="1"/>
          </p:cNvSpPr>
          <p:nvPr>
            <p:ph type="sldImg"/>
          </p:nvPr>
        </p:nvSpPr>
        <p:spPr>
          <a:xfrm>
            <a:off x="920750" y="744538"/>
            <a:ext cx="4960938" cy="3722687"/>
          </a:xfrm>
          <a:ln/>
        </p:spPr>
      </p:sp>
      <p:sp>
        <p:nvSpPr>
          <p:cNvPr id="66564" name="Rectangle 3">
            <a:extLst>
              <a:ext uri="{FF2B5EF4-FFF2-40B4-BE49-F238E27FC236}">
                <a16:creationId xmlns:a16="http://schemas.microsoft.com/office/drawing/2014/main" id="{E85E402E-965D-473D-B560-7FBD95EF4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2A48180-ABFC-422B-BE49-AC9DC96A1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4B64BA93-B687-4CC0-B9EA-98F56578E16F}" type="slidenum">
              <a:rPr lang="en-US" altLang="zh-HK" sz="1200"/>
              <a:pPr/>
              <a:t>40</a:t>
            </a:fld>
            <a:endParaRPr lang="en-US" altLang="zh-HK" sz="1200"/>
          </a:p>
        </p:txBody>
      </p:sp>
      <p:sp>
        <p:nvSpPr>
          <p:cNvPr id="68611" name="Rectangle 2">
            <a:extLst>
              <a:ext uri="{FF2B5EF4-FFF2-40B4-BE49-F238E27FC236}">
                <a16:creationId xmlns:a16="http://schemas.microsoft.com/office/drawing/2014/main" id="{CB45650F-D77B-4873-8B31-F5E26E7A3A6E}"/>
              </a:ext>
            </a:extLst>
          </p:cNvPr>
          <p:cNvSpPr>
            <a:spLocks noGrp="1" noRot="1" noChangeAspect="1" noChangeArrowheads="1" noTextEdit="1"/>
          </p:cNvSpPr>
          <p:nvPr>
            <p:ph type="sldImg"/>
          </p:nvPr>
        </p:nvSpPr>
        <p:spPr>
          <a:xfrm>
            <a:off x="920750" y="744538"/>
            <a:ext cx="4960938" cy="3722687"/>
          </a:xfrm>
          <a:ln/>
        </p:spPr>
      </p:sp>
      <p:sp>
        <p:nvSpPr>
          <p:cNvPr id="68612" name="Rectangle 3">
            <a:extLst>
              <a:ext uri="{FF2B5EF4-FFF2-40B4-BE49-F238E27FC236}">
                <a16:creationId xmlns:a16="http://schemas.microsoft.com/office/drawing/2014/main" id="{BA414058-2A62-439D-B1EA-DF0AE8D476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CABF197-E039-4FF1-AC43-2F103572F5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4F637E8-73FC-4870-9DCF-8B416DD3D2AE}" type="slidenum">
              <a:rPr lang="en-US" altLang="zh-HK" sz="1200"/>
              <a:pPr/>
              <a:t>41</a:t>
            </a:fld>
            <a:endParaRPr lang="en-US" altLang="zh-HK" sz="1200"/>
          </a:p>
        </p:txBody>
      </p:sp>
      <p:sp>
        <p:nvSpPr>
          <p:cNvPr id="70659" name="Rectangle 2">
            <a:extLst>
              <a:ext uri="{FF2B5EF4-FFF2-40B4-BE49-F238E27FC236}">
                <a16:creationId xmlns:a16="http://schemas.microsoft.com/office/drawing/2014/main" id="{1BC197E6-CFB2-43E7-A882-5DF7652711D6}"/>
              </a:ext>
            </a:extLst>
          </p:cNvPr>
          <p:cNvSpPr>
            <a:spLocks noGrp="1" noRot="1" noChangeAspect="1" noChangeArrowheads="1" noTextEdit="1"/>
          </p:cNvSpPr>
          <p:nvPr>
            <p:ph type="sldImg"/>
          </p:nvPr>
        </p:nvSpPr>
        <p:spPr>
          <a:xfrm>
            <a:off x="920750" y="744538"/>
            <a:ext cx="4960938" cy="3722687"/>
          </a:xfrm>
          <a:ln/>
        </p:spPr>
      </p:sp>
      <p:sp>
        <p:nvSpPr>
          <p:cNvPr id="70660" name="Rectangle 3">
            <a:extLst>
              <a:ext uri="{FF2B5EF4-FFF2-40B4-BE49-F238E27FC236}">
                <a16:creationId xmlns:a16="http://schemas.microsoft.com/office/drawing/2014/main" id="{4D8CA4AF-3D11-4766-A35E-D5C2038E72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FA23F79-7651-44B4-937C-9DE5D1687F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E7576F68-7A2F-44E3-9053-FAB1BA8EBF6F}" type="slidenum">
              <a:rPr lang="en-US" altLang="zh-HK" sz="1200"/>
              <a:pPr/>
              <a:t>20</a:t>
            </a:fld>
            <a:endParaRPr lang="en-US" altLang="zh-HK" sz="1200"/>
          </a:p>
        </p:txBody>
      </p:sp>
      <p:sp>
        <p:nvSpPr>
          <p:cNvPr id="28675" name="Rectangle 2">
            <a:extLst>
              <a:ext uri="{FF2B5EF4-FFF2-40B4-BE49-F238E27FC236}">
                <a16:creationId xmlns:a16="http://schemas.microsoft.com/office/drawing/2014/main" id="{0FC54355-7A4A-482B-A74C-613FDABEAF30}"/>
              </a:ext>
            </a:extLst>
          </p:cNvPr>
          <p:cNvSpPr>
            <a:spLocks noGrp="1" noRot="1" noChangeAspect="1" noChangeArrowheads="1" noTextEdit="1"/>
          </p:cNvSpPr>
          <p:nvPr>
            <p:ph type="sldImg"/>
          </p:nvPr>
        </p:nvSpPr>
        <p:spPr>
          <a:xfrm>
            <a:off x="920750" y="744538"/>
            <a:ext cx="4960938" cy="3722687"/>
          </a:xfrm>
          <a:ln/>
        </p:spPr>
      </p:sp>
      <p:sp>
        <p:nvSpPr>
          <p:cNvPr id="28676" name="Rectangle 3">
            <a:extLst>
              <a:ext uri="{FF2B5EF4-FFF2-40B4-BE49-F238E27FC236}">
                <a16:creationId xmlns:a16="http://schemas.microsoft.com/office/drawing/2014/main" id="{3CB22E9C-1B31-4B29-83E8-D95CBBD33E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2D81B49-1402-45D6-B8A0-11491966FD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7CCBE44A-D196-4DDF-A61F-F46A137E4F70}" type="slidenum">
              <a:rPr lang="en-US" altLang="zh-HK" sz="1200"/>
              <a:pPr/>
              <a:t>21</a:t>
            </a:fld>
            <a:endParaRPr lang="en-US" altLang="zh-HK" sz="1200"/>
          </a:p>
        </p:txBody>
      </p:sp>
      <p:sp>
        <p:nvSpPr>
          <p:cNvPr id="30723" name="Rectangle 2">
            <a:extLst>
              <a:ext uri="{FF2B5EF4-FFF2-40B4-BE49-F238E27FC236}">
                <a16:creationId xmlns:a16="http://schemas.microsoft.com/office/drawing/2014/main" id="{F65EA639-9EFA-4D4B-98F6-69AF005C6911}"/>
              </a:ext>
            </a:extLst>
          </p:cNvPr>
          <p:cNvSpPr>
            <a:spLocks noGrp="1" noRot="1" noChangeAspect="1" noChangeArrowheads="1" noTextEdit="1"/>
          </p:cNvSpPr>
          <p:nvPr>
            <p:ph type="sldImg"/>
          </p:nvPr>
        </p:nvSpPr>
        <p:spPr>
          <a:xfrm>
            <a:off x="920750" y="744538"/>
            <a:ext cx="4960938" cy="3722687"/>
          </a:xfrm>
          <a:ln/>
        </p:spPr>
      </p:sp>
      <p:sp>
        <p:nvSpPr>
          <p:cNvPr id="30724" name="Rectangle 3">
            <a:extLst>
              <a:ext uri="{FF2B5EF4-FFF2-40B4-BE49-F238E27FC236}">
                <a16:creationId xmlns:a16="http://schemas.microsoft.com/office/drawing/2014/main" id="{5B1EA57F-4C0F-499B-8203-405574105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DDB344D-6A96-43BC-A2C8-3FDC6DAF6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4068B299-10F6-4BB6-9AA9-26CB551458F2}" type="slidenum">
              <a:rPr lang="en-US" altLang="zh-HK" sz="1200"/>
              <a:pPr/>
              <a:t>22</a:t>
            </a:fld>
            <a:endParaRPr lang="en-US" altLang="zh-HK" sz="1200"/>
          </a:p>
        </p:txBody>
      </p:sp>
      <p:sp>
        <p:nvSpPr>
          <p:cNvPr id="32771" name="Rectangle 2">
            <a:extLst>
              <a:ext uri="{FF2B5EF4-FFF2-40B4-BE49-F238E27FC236}">
                <a16:creationId xmlns:a16="http://schemas.microsoft.com/office/drawing/2014/main" id="{9EABAAE1-5FAF-47A8-A80C-A666580F3726}"/>
              </a:ext>
            </a:extLst>
          </p:cNvPr>
          <p:cNvSpPr>
            <a:spLocks noGrp="1" noRot="1" noChangeAspect="1" noChangeArrowheads="1" noTextEdit="1"/>
          </p:cNvSpPr>
          <p:nvPr>
            <p:ph type="sldImg"/>
          </p:nvPr>
        </p:nvSpPr>
        <p:spPr>
          <a:xfrm>
            <a:off x="920750" y="744538"/>
            <a:ext cx="4960938" cy="3722687"/>
          </a:xfrm>
          <a:ln/>
        </p:spPr>
      </p:sp>
      <p:sp>
        <p:nvSpPr>
          <p:cNvPr id="32772" name="Rectangle 3">
            <a:extLst>
              <a:ext uri="{FF2B5EF4-FFF2-40B4-BE49-F238E27FC236}">
                <a16:creationId xmlns:a16="http://schemas.microsoft.com/office/drawing/2014/main" id="{499BFD52-1421-4FA8-85BF-157D8CD413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162AEAB-8E0F-4F6A-9AC5-D6F298A07F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C6A2E92-A1DB-4392-A6C8-64C176ACA14F}" type="slidenum">
              <a:rPr lang="en-US" altLang="zh-HK" sz="1200"/>
              <a:pPr/>
              <a:t>23</a:t>
            </a:fld>
            <a:endParaRPr lang="en-US" altLang="zh-HK" sz="1200"/>
          </a:p>
        </p:txBody>
      </p:sp>
      <p:sp>
        <p:nvSpPr>
          <p:cNvPr id="34819" name="Rectangle 2">
            <a:extLst>
              <a:ext uri="{FF2B5EF4-FFF2-40B4-BE49-F238E27FC236}">
                <a16:creationId xmlns:a16="http://schemas.microsoft.com/office/drawing/2014/main" id="{795E1EAC-3F54-4D28-BF8F-A3394E91158A}"/>
              </a:ext>
            </a:extLst>
          </p:cNvPr>
          <p:cNvSpPr>
            <a:spLocks noGrp="1" noRot="1" noChangeAspect="1" noChangeArrowheads="1" noTextEdit="1"/>
          </p:cNvSpPr>
          <p:nvPr>
            <p:ph type="sldImg"/>
          </p:nvPr>
        </p:nvSpPr>
        <p:spPr>
          <a:xfrm>
            <a:off x="920750" y="744538"/>
            <a:ext cx="4960938" cy="3722687"/>
          </a:xfrm>
          <a:ln/>
        </p:spPr>
      </p:sp>
      <p:sp>
        <p:nvSpPr>
          <p:cNvPr id="34820" name="Rectangle 3">
            <a:extLst>
              <a:ext uri="{FF2B5EF4-FFF2-40B4-BE49-F238E27FC236}">
                <a16:creationId xmlns:a16="http://schemas.microsoft.com/office/drawing/2014/main" id="{A0542865-86B3-4CFE-9C1A-D0FB7FBCF5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810BED3-BAB7-47DE-9F8D-C50868507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569B851F-9D54-47A4-A6D5-EF28AEBD12D9}" type="slidenum">
              <a:rPr lang="en-US" altLang="zh-HK" sz="1200"/>
              <a:pPr/>
              <a:t>24</a:t>
            </a:fld>
            <a:endParaRPr lang="en-US" altLang="zh-HK" sz="1200"/>
          </a:p>
        </p:txBody>
      </p:sp>
      <p:sp>
        <p:nvSpPr>
          <p:cNvPr id="36867" name="Rectangle 2">
            <a:extLst>
              <a:ext uri="{FF2B5EF4-FFF2-40B4-BE49-F238E27FC236}">
                <a16:creationId xmlns:a16="http://schemas.microsoft.com/office/drawing/2014/main" id="{C36CA582-1BB9-4334-B52F-0BE642CEE5CB}"/>
              </a:ext>
            </a:extLst>
          </p:cNvPr>
          <p:cNvSpPr>
            <a:spLocks noGrp="1" noRot="1" noChangeAspect="1" noChangeArrowheads="1" noTextEdit="1"/>
          </p:cNvSpPr>
          <p:nvPr>
            <p:ph type="sldImg"/>
          </p:nvPr>
        </p:nvSpPr>
        <p:spPr>
          <a:xfrm>
            <a:off x="920750" y="744538"/>
            <a:ext cx="4960938" cy="3722687"/>
          </a:xfrm>
          <a:ln/>
        </p:spPr>
      </p:sp>
      <p:sp>
        <p:nvSpPr>
          <p:cNvPr id="36868" name="Rectangle 3">
            <a:extLst>
              <a:ext uri="{FF2B5EF4-FFF2-40B4-BE49-F238E27FC236}">
                <a16:creationId xmlns:a16="http://schemas.microsoft.com/office/drawing/2014/main" id="{AED019A8-5711-483F-B5E9-FC337FB773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832B164-4B44-47E3-A11F-20AE448E8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EE7D1800-69EE-40E8-B7B2-0A3421D156E4}" type="slidenum">
              <a:rPr lang="en-US" altLang="zh-HK" sz="1200"/>
              <a:pPr/>
              <a:t>25</a:t>
            </a:fld>
            <a:endParaRPr lang="en-US" altLang="zh-HK" sz="1200"/>
          </a:p>
        </p:txBody>
      </p:sp>
      <p:sp>
        <p:nvSpPr>
          <p:cNvPr id="38915" name="Rectangle 2">
            <a:extLst>
              <a:ext uri="{FF2B5EF4-FFF2-40B4-BE49-F238E27FC236}">
                <a16:creationId xmlns:a16="http://schemas.microsoft.com/office/drawing/2014/main" id="{6E9762A1-8DEF-4F20-AFD0-BEA9D8B501B0}"/>
              </a:ext>
            </a:extLst>
          </p:cNvPr>
          <p:cNvSpPr>
            <a:spLocks noGrp="1" noRot="1" noChangeAspect="1" noChangeArrowheads="1" noTextEdit="1"/>
          </p:cNvSpPr>
          <p:nvPr>
            <p:ph type="sldImg"/>
          </p:nvPr>
        </p:nvSpPr>
        <p:spPr>
          <a:xfrm>
            <a:off x="920750" y="744538"/>
            <a:ext cx="4960938" cy="3722687"/>
          </a:xfrm>
          <a:ln/>
        </p:spPr>
      </p:sp>
      <p:sp>
        <p:nvSpPr>
          <p:cNvPr id="38916" name="Rectangle 3">
            <a:extLst>
              <a:ext uri="{FF2B5EF4-FFF2-40B4-BE49-F238E27FC236}">
                <a16:creationId xmlns:a16="http://schemas.microsoft.com/office/drawing/2014/main" id="{35E02D54-0142-4204-8A36-F7DA8996DF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F25E5972-8BC7-45FA-A45D-A79DF2774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4BC88334-5686-4495-A0FB-E38E4A05E9DB}" type="slidenum">
              <a:rPr lang="en-US" altLang="zh-HK" sz="1200"/>
              <a:pPr/>
              <a:t>26</a:t>
            </a:fld>
            <a:endParaRPr lang="en-US" altLang="zh-HK" sz="1200"/>
          </a:p>
        </p:txBody>
      </p:sp>
      <p:sp>
        <p:nvSpPr>
          <p:cNvPr id="40963" name="Rectangle 2">
            <a:extLst>
              <a:ext uri="{FF2B5EF4-FFF2-40B4-BE49-F238E27FC236}">
                <a16:creationId xmlns:a16="http://schemas.microsoft.com/office/drawing/2014/main" id="{9BC24C0F-8E88-4AB1-BFCA-85D448CE3BEC}"/>
              </a:ext>
            </a:extLst>
          </p:cNvPr>
          <p:cNvSpPr>
            <a:spLocks noGrp="1" noRot="1" noChangeAspect="1" noChangeArrowheads="1" noTextEdit="1"/>
          </p:cNvSpPr>
          <p:nvPr>
            <p:ph type="sldImg"/>
          </p:nvPr>
        </p:nvSpPr>
        <p:spPr>
          <a:xfrm>
            <a:off x="920750" y="744538"/>
            <a:ext cx="4960938" cy="3722687"/>
          </a:xfrm>
          <a:ln/>
        </p:spPr>
      </p:sp>
      <p:sp>
        <p:nvSpPr>
          <p:cNvPr id="40964" name="Rectangle 3">
            <a:extLst>
              <a:ext uri="{FF2B5EF4-FFF2-40B4-BE49-F238E27FC236}">
                <a16:creationId xmlns:a16="http://schemas.microsoft.com/office/drawing/2014/main" id="{14170590-3107-458D-A808-F3C2AE488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B8AE459E-0152-4148-964D-E9AA68A8BD30}"/>
              </a:ext>
            </a:extLst>
          </p:cNvPr>
          <p:cNvSpPr>
            <a:spLocks/>
          </p:cNvSpPr>
          <p:nvPr/>
        </p:nvSpPr>
        <p:spPr bwMode="gray">
          <a:xfrm>
            <a:off x="690563" y="3340100"/>
            <a:ext cx="7653337" cy="485775"/>
          </a:xfrm>
          <a:custGeom>
            <a:avLst/>
            <a:gdLst>
              <a:gd name="T0" fmla="*/ 2147483646 w 4128"/>
              <a:gd name="T1" fmla="*/ 2147483646 h 479"/>
              <a:gd name="T2" fmla="*/ 2147483646 w 4128"/>
              <a:gd name="T3" fmla="*/ 2147483646 h 479"/>
              <a:gd name="T4" fmla="*/ 2147483646 w 4128"/>
              <a:gd name="T5" fmla="*/ 2147483646 h 479"/>
              <a:gd name="T6" fmla="*/ 0 w 4128"/>
              <a:gd name="T7" fmla="*/ 2147483646 h 479"/>
              <a:gd name="T8" fmla="*/ 2147483646 w 4128"/>
              <a:gd name="T9" fmla="*/ 2147483646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5" name="Rectangle 8">
            <a:extLst>
              <a:ext uri="{FF2B5EF4-FFF2-40B4-BE49-F238E27FC236}">
                <a16:creationId xmlns:a16="http://schemas.microsoft.com/office/drawing/2014/main" id="{275F2A06-BDAB-43E1-AF8F-BF25250D535D}"/>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5" name="Clip" r:id="rId3" imgW="0" imgH="0" progId="MS_ClipArt_Gallery.2">
                  <p:embed/>
                </p:oleObj>
              </mc:Choice>
              <mc:Fallback>
                <p:oleObj name="Clip" r:id="rId3" imgW="0" imgH="0" progId="MS_ClipArt_Gallery.2">
                  <p:embed/>
                  <p:pic>
                    <p:nvPicPr>
                      <p:cNvPr id="5" name="Rectangle 8">
                        <a:extLst>
                          <a:ext uri="{FF2B5EF4-FFF2-40B4-BE49-F238E27FC236}">
                            <a16:creationId xmlns:a16="http://schemas.microsoft.com/office/drawing/2014/main" id="{275F2A06-BDAB-43E1-AF8F-BF25250D535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50180" name="Rectangle 4"/>
          <p:cNvSpPr>
            <a:spLocks noGrp="1" noChangeArrowheads="1"/>
          </p:cNvSpPr>
          <p:nvPr>
            <p:ph type="subTitle" idx="1"/>
          </p:nvPr>
        </p:nvSpPr>
        <p:spPr>
          <a:xfrm>
            <a:off x="1371600" y="3886200"/>
            <a:ext cx="6400800" cy="1752600"/>
          </a:xfrm>
        </p:spPr>
        <p:txBody>
          <a:bodyPr/>
          <a:lstStyle>
            <a:lvl1pPr marL="0" indent="0" algn="ctr">
              <a:defRPr/>
            </a:lvl1pPr>
          </a:lstStyle>
          <a:p>
            <a:r>
              <a:rPr lang="en-US"/>
              <a:t>Click to edit Master subtitle style</a:t>
            </a:r>
          </a:p>
        </p:txBody>
      </p:sp>
      <p:sp>
        <p:nvSpPr>
          <p:cNvPr id="6" name="Date Placeholder 5">
            <a:extLst>
              <a:ext uri="{FF2B5EF4-FFF2-40B4-BE49-F238E27FC236}">
                <a16:creationId xmlns:a16="http://schemas.microsoft.com/office/drawing/2014/main" id="{C259A3E3-D156-4807-B5A2-982ECE3E2FC0}"/>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ea typeface="PMingLiU" pitchFamily="18" charset="-120"/>
              </a:defRPr>
            </a:lvl1pPr>
          </a:lstStyle>
          <a:p>
            <a:pPr>
              <a:defRPr/>
            </a:pPr>
            <a:endParaRPr lang="en-US" altLang="zh-HK"/>
          </a:p>
        </p:txBody>
      </p:sp>
      <p:sp>
        <p:nvSpPr>
          <p:cNvPr id="7" name="Footer Placeholder 6">
            <a:extLst>
              <a:ext uri="{FF2B5EF4-FFF2-40B4-BE49-F238E27FC236}">
                <a16:creationId xmlns:a16="http://schemas.microsoft.com/office/drawing/2014/main" id="{A22F5F02-DB27-4CE5-857D-C5B26FEA6EEC}"/>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PMingLiU" pitchFamily="18" charset="-120"/>
              </a:defRPr>
            </a:lvl1pPr>
          </a:lstStyle>
          <a:p>
            <a:pPr>
              <a:defRPr/>
            </a:pPr>
            <a:endParaRPr lang="en-US" altLang="zh-HK"/>
          </a:p>
        </p:txBody>
      </p:sp>
      <p:sp>
        <p:nvSpPr>
          <p:cNvPr id="8" name="Slide Number Placeholder 7">
            <a:extLst>
              <a:ext uri="{FF2B5EF4-FFF2-40B4-BE49-F238E27FC236}">
                <a16:creationId xmlns:a16="http://schemas.microsoft.com/office/drawing/2014/main" id="{F6A62FEB-A1A5-47E5-A417-C45501ACC3C4}"/>
              </a:ext>
            </a:extLst>
          </p:cNvPr>
          <p:cNvSpPr>
            <a:spLocks noGrp="1" noChangeArrowheads="1"/>
          </p:cNvSpPr>
          <p:nvPr>
            <p:ph type="sldNum" sz="quarter" idx="12"/>
          </p:nvPr>
        </p:nvSpPr>
        <p:spPr>
          <a:xfrm>
            <a:off x="6553200" y="6248400"/>
            <a:ext cx="1905000" cy="457200"/>
          </a:xfrm>
        </p:spPr>
        <p:txBody>
          <a:bodyPr/>
          <a:lstStyle>
            <a:lvl1pPr>
              <a:defRPr>
                <a:solidFill>
                  <a:srgbClr val="578963"/>
                </a:solidFill>
              </a:defRPr>
            </a:lvl1pPr>
          </a:lstStyle>
          <a:p>
            <a:fld id="{BC69FA43-DB42-42F5-984D-570CE0DBDBC4}" type="slidenum">
              <a:rPr lang="en-US" altLang="zh-HK"/>
              <a:pPr/>
              <a:t>‹#›</a:t>
            </a:fld>
            <a:endParaRPr lang="en-US" altLang="zh-HK"/>
          </a:p>
        </p:txBody>
      </p:sp>
    </p:spTree>
    <p:extLst>
      <p:ext uri="{BB962C8B-B14F-4D97-AF65-F5344CB8AC3E}">
        <p14:creationId xmlns:p14="http://schemas.microsoft.com/office/powerpoint/2010/main" val="396872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EFB6129-A280-4D87-820A-4FD423470294}"/>
              </a:ext>
            </a:extLst>
          </p:cNvPr>
          <p:cNvSpPr>
            <a:spLocks noGrp="1" noChangeArrowheads="1"/>
          </p:cNvSpPr>
          <p:nvPr>
            <p:ph type="sldNum" sz="quarter" idx="10"/>
          </p:nvPr>
        </p:nvSpPr>
        <p:spPr>
          <a:ln/>
        </p:spPr>
        <p:txBody>
          <a:bodyPr/>
          <a:lstStyle>
            <a:lvl1pPr>
              <a:defRPr/>
            </a:lvl1pPr>
          </a:lstStyle>
          <a:p>
            <a:fld id="{73839231-8504-453E-BF18-F4B736F446D8}" type="slidenum">
              <a:rPr lang="en-US" altLang="zh-HK"/>
              <a:pPr/>
              <a:t>‹#›</a:t>
            </a:fld>
            <a:endParaRPr lang="en-US" altLang="zh-HK"/>
          </a:p>
        </p:txBody>
      </p:sp>
    </p:spTree>
    <p:extLst>
      <p:ext uri="{BB962C8B-B14F-4D97-AF65-F5344CB8AC3E}">
        <p14:creationId xmlns:p14="http://schemas.microsoft.com/office/powerpoint/2010/main" val="297259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6675"/>
            <a:ext cx="2019300" cy="5924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2450" y="66675"/>
            <a:ext cx="5905500" cy="5924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F8362E0-D93C-4043-842F-3ABFC77923E4}"/>
              </a:ext>
            </a:extLst>
          </p:cNvPr>
          <p:cNvSpPr>
            <a:spLocks noGrp="1" noChangeArrowheads="1"/>
          </p:cNvSpPr>
          <p:nvPr>
            <p:ph type="sldNum" sz="quarter" idx="10"/>
          </p:nvPr>
        </p:nvSpPr>
        <p:spPr>
          <a:ln/>
        </p:spPr>
        <p:txBody>
          <a:bodyPr/>
          <a:lstStyle>
            <a:lvl1pPr>
              <a:defRPr/>
            </a:lvl1pPr>
          </a:lstStyle>
          <a:p>
            <a:fld id="{B651C1E6-504D-4468-9468-FACF97CC8A73}" type="slidenum">
              <a:rPr lang="en-US" altLang="zh-HK"/>
              <a:pPr/>
              <a:t>‹#›</a:t>
            </a:fld>
            <a:endParaRPr lang="en-US" altLang="zh-HK"/>
          </a:p>
        </p:txBody>
      </p:sp>
    </p:spTree>
    <p:extLst>
      <p:ext uri="{BB962C8B-B14F-4D97-AF65-F5344CB8AC3E}">
        <p14:creationId xmlns:p14="http://schemas.microsoft.com/office/powerpoint/2010/main" val="94335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2450" y="666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571500" y="1114425"/>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E7D372A-FB49-4A61-8B89-32AAFD8168CD}"/>
              </a:ext>
            </a:extLst>
          </p:cNvPr>
          <p:cNvSpPr>
            <a:spLocks noGrp="1" noChangeArrowheads="1"/>
          </p:cNvSpPr>
          <p:nvPr>
            <p:ph type="sldNum" sz="quarter" idx="10"/>
          </p:nvPr>
        </p:nvSpPr>
        <p:spPr>
          <a:ln/>
        </p:spPr>
        <p:txBody>
          <a:bodyPr/>
          <a:lstStyle>
            <a:lvl1pPr>
              <a:defRPr/>
            </a:lvl1pPr>
          </a:lstStyle>
          <a:p>
            <a:fld id="{73454C5F-E241-496F-8F69-538D62F68109}" type="slidenum">
              <a:rPr lang="en-US" altLang="zh-HK"/>
              <a:pPr/>
              <a:t>‹#›</a:t>
            </a:fld>
            <a:endParaRPr lang="en-US" altLang="zh-HK"/>
          </a:p>
        </p:txBody>
      </p:sp>
    </p:spTree>
    <p:extLst>
      <p:ext uri="{BB962C8B-B14F-4D97-AF65-F5344CB8AC3E}">
        <p14:creationId xmlns:p14="http://schemas.microsoft.com/office/powerpoint/2010/main" val="23174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124D3-44C4-4AF5-AD83-448B299D40E6}"/>
              </a:ext>
            </a:extLst>
          </p:cNvPr>
          <p:cNvSpPr>
            <a:spLocks noChangeArrowheads="1"/>
          </p:cNvSpPr>
          <p:nvPr userDrawn="1"/>
        </p:nvSpPr>
        <p:spPr bwMode="auto">
          <a:xfrm>
            <a:off x="4402138" y="6465888"/>
            <a:ext cx="622300" cy="32385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en-US" altLang="en-US"/>
          </a:p>
        </p:txBody>
      </p:sp>
      <p:sp>
        <p:nvSpPr>
          <p:cNvPr id="2" name="Title 1"/>
          <p:cNvSpPr>
            <a:spLocks noGrp="1"/>
          </p:cNvSpPr>
          <p:nvPr>
            <p:ph type="title"/>
          </p:nvPr>
        </p:nvSpPr>
        <p:spPr/>
        <p:txBody>
          <a:bodyPr/>
          <a:lstStyle>
            <a:lvl1pPr>
              <a:defRPr b="0">
                <a:solidFill>
                  <a:schemeClr val="tx1"/>
                </a:solidFill>
                <a:effectLst/>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9ED41B6-3F5A-4DDD-9225-56F80E4F08AE}"/>
              </a:ext>
            </a:extLst>
          </p:cNvPr>
          <p:cNvSpPr>
            <a:spLocks noGrp="1" noChangeArrowheads="1"/>
          </p:cNvSpPr>
          <p:nvPr>
            <p:ph type="sldNum" sz="quarter" idx="10"/>
          </p:nvPr>
        </p:nvSpPr>
        <p:spPr/>
        <p:txBody>
          <a:bodyPr/>
          <a:lstStyle>
            <a:lvl1pPr>
              <a:defRPr/>
            </a:lvl1pPr>
          </a:lstStyle>
          <a:p>
            <a:fld id="{700B5869-A68A-45D8-B3C5-924C655C0ECB}" type="slidenum">
              <a:rPr lang="en-US" altLang="zh-HK"/>
              <a:pPr/>
              <a:t>‹#›</a:t>
            </a:fld>
            <a:endParaRPr lang="en-US" altLang="zh-HK"/>
          </a:p>
        </p:txBody>
      </p:sp>
    </p:spTree>
    <p:extLst>
      <p:ext uri="{BB962C8B-B14F-4D97-AF65-F5344CB8AC3E}">
        <p14:creationId xmlns:p14="http://schemas.microsoft.com/office/powerpoint/2010/main" val="228299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0071C4E1-868A-40E6-87A7-72DC2278A57D}"/>
              </a:ext>
            </a:extLst>
          </p:cNvPr>
          <p:cNvSpPr>
            <a:spLocks noGrp="1" noChangeArrowheads="1"/>
          </p:cNvSpPr>
          <p:nvPr>
            <p:ph type="sldNum" sz="quarter" idx="10"/>
          </p:nvPr>
        </p:nvSpPr>
        <p:spPr>
          <a:ln/>
        </p:spPr>
        <p:txBody>
          <a:bodyPr/>
          <a:lstStyle>
            <a:lvl1pPr>
              <a:defRPr/>
            </a:lvl1pPr>
          </a:lstStyle>
          <a:p>
            <a:fld id="{BD28C3D9-E0BE-4E42-ACDE-4E87580909FE}" type="slidenum">
              <a:rPr lang="en-US" altLang="zh-HK"/>
              <a:pPr/>
              <a:t>‹#›</a:t>
            </a:fld>
            <a:endParaRPr lang="en-US" altLang="zh-HK"/>
          </a:p>
        </p:txBody>
      </p:sp>
    </p:spTree>
    <p:extLst>
      <p:ext uri="{BB962C8B-B14F-4D97-AF65-F5344CB8AC3E}">
        <p14:creationId xmlns:p14="http://schemas.microsoft.com/office/powerpoint/2010/main" val="181327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E0D7B6C-6CEE-4026-A60E-56B62D8B0E08}"/>
              </a:ext>
            </a:extLst>
          </p:cNvPr>
          <p:cNvSpPr>
            <a:spLocks noGrp="1" noChangeArrowheads="1"/>
          </p:cNvSpPr>
          <p:nvPr>
            <p:ph type="sldNum" sz="quarter" idx="10"/>
          </p:nvPr>
        </p:nvSpPr>
        <p:spPr>
          <a:ln/>
        </p:spPr>
        <p:txBody>
          <a:bodyPr/>
          <a:lstStyle>
            <a:lvl1pPr>
              <a:defRPr/>
            </a:lvl1pPr>
          </a:lstStyle>
          <a:p>
            <a:fld id="{CDBB4EE5-55C7-4682-98CA-C1ECC4C7F3ED}" type="slidenum">
              <a:rPr lang="en-US" altLang="zh-HK"/>
              <a:pPr/>
              <a:t>‹#›</a:t>
            </a:fld>
            <a:endParaRPr lang="en-US" altLang="zh-HK"/>
          </a:p>
        </p:txBody>
      </p:sp>
    </p:spTree>
    <p:extLst>
      <p:ext uri="{BB962C8B-B14F-4D97-AF65-F5344CB8AC3E}">
        <p14:creationId xmlns:p14="http://schemas.microsoft.com/office/powerpoint/2010/main" val="314653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28DAA796-6F37-4B9D-936E-E44DB37E21A6}"/>
              </a:ext>
            </a:extLst>
          </p:cNvPr>
          <p:cNvSpPr>
            <a:spLocks noGrp="1" noChangeArrowheads="1"/>
          </p:cNvSpPr>
          <p:nvPr>
            <p:ph type="sldNum" sz="quarter" idx="10"/>
          </p:nvPr>
        </p:nvSpPr>
        <p:spPr>
          <a:ln/>
        </p:spPr>
        <p:txBody>
          <a:bodyPr/>
          <a:lstStyle>
            <a:lvl1pPr>
              <a:defRPr/>
            </a:lvl1pPr>
          </a:lstStyle>
          <a:p>
            <a:fld id="{78DE3BA5-BFAB-4EF9-AC54-8445655DADF7}" type="slidenum">
              <a:rPr lang="en-US" altLang="zh-HK"/>
              <a:pPr/>
              <a:t>‹#›</a:t>
            </a:fld>
            <a:endParaRPr lang="en-US" altLang="zh-HK"/>
          </a:p>
        </p:txBody>
      </p:sp>
    </p:spTree>
    <p:extLst>
      <p:ext uri="{BB962C8B-B14F-4D97-AF65-F5344CB8AC3E}">
        <p14:creationId xmlns:p14="http://schemas.microsoft.com/office/powerpoint/2010/main" val="400781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A36F5A59-DD86-4132-92CC-4851D545824E}"/>
              </a:ext>
            </a:extLst>
          </p:cNvPr>
          <p:cNvSpPr>
            <a:spLocks noGrp="1" noChangeArrowheads="1"/>
          </p:cNvSpPr>
          <p:nvPr>
            <p:ph type="sldNum" sz="quarter" idx="10"/>
          </p:nvPr>
        </p:nvSpPr>
        <p:spPr>
          <a:ln/>
        </p:spPr>
        <p:txBody>
          <a:bodyPr/>
          <a:lstStyle>
            <a:lvl1pPr>
              <a:defRPr/>
            </a:lvl1pPr>
          </a:lstStyle>
          <a:p>
            <a:fld id="{AD27895D-3502-49BD-B7C5-6C5E60BF3134}" type="slidenum">
              <a:rPr lang="en-US" altLang="zh-HK"/>
              <a:pPr/>
              <a:t>‹#›</a:t>
            </a:fld>
            <a:endParaRPr lang="en-US" altLang="zh-HK"/>
          </a:p>
        </p:txBody>
      </p:sp>
    </p:spTree>
    <p:extLst>
      <p:ext uri="{BB962C8B-B14F-4D97-AF65-F5344CB8AC3E}">
        <p14:creationId xmlns:p14="http://schemas.microsoft.com/office/powerpoint/2010/main" val="15579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0F71E5D-51A6-4929-9DF8-59BBF33DA5B5}"/>
              </a:ext>
            </a:extLst>
          </p:cNvPr>
          <p:cNvSpPr>
            <a:spLocks noGrp="1" noChangeArrowheads="1"/>
          </p:cNvSpPr>
          <p:nvPr>
            <p:ph type="sldNum" sz="quarter" idx="10"/>
          </p:nvPr>
        </p:nvSpPr>
        <p:spPr>
          <a:ln/>
        </p:spPr>
        <p:txBody>
          <a:bodyPr/>
          <a:lstStyle>
            <a:lvl1pPr>
              <a:defRPr/>
            </a:lvl1pPr>
          </a:lstStyle>
          <a:p>
            <a:fld id="{F5821277-7FEA-4500-AC13-55866B6814EA}" type="slidenum">
              <a:rPr lang="en-US" altLang="zh-HK"/>
              <a:pPr/>
              <a:t>‹#›</a:t>
            </a:fld>
            <a:endParaRPr lang="en-US" altLang="zh-HK"/>
          </a:p>
        </p:txBody>
      </p:sp>
    </p:spTree>
    <p:extLst>
      <p:ext uri="{BB962C8B-B14F-4D97-AF65-F5344CB8AC3E}">
        <p14:creationId xmlns:p14="http://schemas.microsoft.com/office/powerpoint/2010/main" val="177010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898AEBD-17E8-45A3-9561-CE452E9891F6}"/>
              </a:ext>
            </a:extLst>
          </p:cNvPr>
          <p:cNvSpPr>
            <a:spLocks noGrp="1" noChangeArrowheads="1"/>
          </p:cNvSpPr>
          <p:nvPr>
            <p:ph type="sldNum" sz="quarter" idx="10"/>
          </p:nvPr>
        </p:nvSpPr>
        <p:spPr>
          <a:ln/>
        </p:spPr>
        <p:txBody>
          <a:bodyPr/>
          <a:lstStyle>
            <a:lvl1pPr>
              <a:defRPr/>
            </a:lvl1pPr>
          </a:lstStyle>
          <a:p>
            <a:fld id="{20EA55BA-801D-4B7E-922D-E2D8C51B6223}" type="slidenum">
              <a:rPr lang="en-US" altLang="zh-HK"/>
              <a:pPr/>
              <a:t>‹#›</a:t>
            </a:fld>
            <a:endParaRPr lang="en-US" altLang="zh-HK"/>
          </a:p>
        </p:txBody>
      </p:sp>
    </p:spTree>
    <p:extLst>
      <p:ext uri="{BB962C8B-B14F-4D97-AF65-F5344CB8AC3E}">
        <p14:creationId xmlns:p14="http://schemas.microsoft.com/office/powerpoint/2010/main" val="2673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5F02DE3-91EE-48F1-92CA-5A06CFACE506}"/>
              </a:ext>
            </a:extLst>
          </p:cNvPr>
          <p:cNvSpPr>
            <a:spLocks noGrp="1" noChangeArrowheads="1"/>
          </p:cNvSpPr>
          <p:nvPr>
            <p:ph type="sldNum" sz="quarter" idx="10"/>
          </p:nvPr>
        </p:nvSpPr>
        <p:spPr>
          <a:ln/>
        </p:spPr>
        <p:txBody>
          <a:bodyPr/>
          <a:lstStyle>
            <a:lvl1pPr>
              <a:defRPr/>
            </a:lvl1pPr>
          </a:lstStyle>
          <a:p>
            <a:fld id="{184032C5-2947-4702-B9C3-410C907D5AE5}" type="slidenum">
              <a:rPr lang="en-US" altLang="zh-HK"/>
              <a:pPr/>
              <a:t>‹#›</a:t>
            </a:fld>
            <a:endParaRPr lang="en-US" altLang="zh-HK"/>
          </a:p>
        </p:txBody>
      </p:sp>
    </p:spTree>
    <p:extLst>
      <p:ext uri="{BB962C8B-B14F-4D97-AF65-F5344CB8AC3E}">
        <p14:creationId xmlns:p14="http://schemas.microsoft.com/office/powerpoint/2010/main" val="352987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0AF8958-0B50-4280-A623-102BBCCFFD5E}"/>
              </a:ext>
            </a:extLst>
          </p:cNvPr>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9157" name="Rectangle 5">
            <a:extLst>
              <a:ext uri="{FF2B5EF4-FFF2-40B4-BE49-F238E27FC236}">
                <a16:creationId xmlns:a16="http://schemas.microsoft.com/office/drawing/2014/main" id="{0EE651B6-DD4D-44C0-A284-2D47A204DFC6}"/>
              </a:ext>
            </a:extLst>
          </p:cNvPr>
          <p:cNvSpPr>
            <a:spLocks noGrp="1" noChangeArrowheads="1"/>
          </p:cNvSpPr>
          <p:nvPr>
            <p:ph type="sldNum" sz="quarter" idx="4"/>
          </p:nvPr>
        </p:nvSpPr>
        <p:spPr bwMode="auto">
          <a:xfrm>
            <a:off x="6784975" y="6146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ea typeface="PMingLiU" panose="02020500000000000000" pitchFamily="18" charset="-120"/>
              </a:defRPr>
            </a:lvl1pPr>
          </a:lstStyle>
          <a:p>
            <a:fld id="{57EE48ED-7EE8-4283-BF00-31A598ACB145}" type="slidenum">
              <a:rPr lang="en-US" altLang="zh-HK"/>
              <a:pPr/>
              <a:t>‹#›</a:t>
            </a:fld>
            <a:endParaRPr lang="en-US" altLang="zh-HK"/>
          </a:p>
        </p:txBody>
      </p:sp>
      <p:sp>
        <p:nvSpPr>
          <p:cNvPr id="1028" name="Text Box 41">
            <a:extLst>
              <a:ext uri="{FF2B5EF4-FFF2-40B4-BE49-F238E27FC236}">
                <a16:creationId xmlns:a16="http://schemas.microsoft.com/office/drawing/2014/main" id="{681BFCC3-F2B9-4725-87EA-CDF265FE1F3F}"/>
              </a:ext>
            </a:extLst>
          </p:cNvPr>
          <p:cNvSpPr txBox="1">
            <a:spLocks noChangeArrowheads="1"/>
          </p:cNvSpPr>
          <p:nvPr/>
        </p:nvSpPr>
        <p:spPr bwMode="auto">
          <a:xfrm>
            <a:off x="4533900" y="6613525"/>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fld id="{E17A89B8-0F6F-40E9-B8CD-B372139E2BBB}" type="slidenum">
              <a:rPr lang="en-US" altLang="zh-HK" sz="1000" b="1">
                <a:solidFill>
                  <a:schemeClr val="tx2"/>
                </a:solidFill>
                <a:ea typeface="PMingLiU" panose="02020500000000000000" pitchFamily="18" charset="-120"/>
              </a:rPr>
              <a:pPr algn="ctr">
                <a:spcBef>
                  <a:spcPct val="50000"/>
                </a:spcBef>
              </a:pPr>
              <a:t>‹#›</a:t>
            </a:fld>
            <a:endParaRPr lang="en-US" altLang="zh-HK" sz="1000" b="1">
              <a:solidFill>
                <a:schemeClr val="tx2"/>
              </a:solidFill>
              <a:ea typeface="PMingLiU" panose="02020500000000000000" pitchFamily="18" charset="-120"/>
            </a:endParaRPr>
          </a:p>
        </p:txBody>
      </p:sp>
      <p:sp>
        <p:nvSpPr>
          <p:cNvPr id="49194" name="Rectangle 42">
            <a:extLst>
              <a:ext uri="{FF2B5EF4-FFF2-40B4-BE49-F238E27FC236}">
                <a16:creationId xmlns:a16="http://schemas.microsoft.com/office/drawing/2014/main" id="{6E9909E3-1FE3-4A29-AADC-D97B2EFB6EEB}"/>
              </a:ext>
            </a:extLst>
          </p:cNvPr>
          <p:cNvSpPr>
            <a:spLocks noGrp="1" noChangeArrowheads="1"/>
          </p:cNvSpPr>
          <p:nvPr>
            <p:ph type="title"/>
          </p:nvPr>
        </p:nvSpPr>
        <p:spPr bwMode="auto">
          <a:xfrm>
            <a:off x="552450" y="66675"/>
            <a:ext cx="8077200" cy="609600"/>
          </a:xfrm>
          <a:prstGeom prst="rect">
            <a:avLst/>
          </a:prstGeom>
          <a:solidFill>
            <a:srgbClr val="31C191"/>
          </a:solid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0"/>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0"/>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0"/>
        <a:defRPr kumimoji="1">
          <a:solidFill>
            <a:schemeClr val="tx1"/>
          </a:solidFill>
          <a:latin typeface="+mn-lt"/>
        </a:defRPr>
      </a:lvl3pPr>
      <a:lvl4pPr marL="1428750" indent="-228600" algn="l" rtl="0" eaLnBrk="0" fontAlgn="base" hangingPunct="0">
        <a:spcBef>
          <a:spcPct val="35000"/>
        </a:spcBef>
        <a:spcAft>
          <a:spcPct val="0"/>
        </a:spcAft>
        <a:buClr>
          <a:schemeClr val="hlink"/>
        </a:buClr>
        <a:defRPr kumimoji="1">
          <a:solidFill>
            <a:schemeClr val="tx1"/>
          </a:solidFill>
          <a:latin typeface="+mn-lt"/>
        </a:defRPr>
      </a:lvl4pPr>
      <a:lvl5pPr marL="1771650" indent="-228600" algn="l" rtl="0" eaLnBrk="0" fontAlgn="base" hangingPunct="0">
        <a:spcBef>
          <a:spcPct val="35000"/>
        </a:spcBef>
        <a:spcAft>
          <a:spcPct val="0"/>
        </a:spcAft>
        <a:buClr>
          <a:schemeClr val="tx2"/>
        </a:buClr>
        <a:defRPr kumimoji="1">
          <a:solidFill>
            <a:schemeClr val="tx1"/>
          </a:solidFill>
          <a:latin typeface="+mn-lt"/>
        </a:defRPr>
      </a:lvl5pPr>
      <a:lvl6pPr marL="2228850" indent="-228600" algn="l" rtl="0" eaLnBrk="0" fontAlgn="base" hangingPunct="0">
        <a:spcBef>
          <a:spcPct val="35000"/>
        </a:spcBef>
        <a:spcAft>
          <a:spcPct val="0"/>
        </a:spcAft>
        <a:buClr>
          <a:schemeClr val="tx2"/>
        </a:buClr>
        <a:defRPr kumimoji="1">
          <a:solidFill>
            <a:schemeClr val="tx1"/>
          </a:solidFill>
          <a:latin typeface="+mn-lt"/>
        </a:defRPr>
      </a:lvl6pPr>
      <a:lvl7pPr marL="2686050" indent="-228600" algn="l" rtl="0" eaLnBrk="0" fontAlgn="base" hangingPunct="0">
        <a:spcBef>
          <a:spcPct val="35000"/>
        </a:spcBef>
        <a:spcAft>
          <a:spcPct val="0"/>
        </a:spcAft>
        <a:buClr>
          <a:schemeClr val="tx2"/>
        </a:buClr>
        <a:defRPr kumimoji="1">
          <a:solidFill>
            <a:schemeClr val="tx1"/>
          </a:solidFill>
          <a:latin typeface="+mn-lt"/>
        </a:defRPr>
      </a:lvl7pPr>
      <a:lvl8pPr marL="3143250" indent="-228600" algn="l" rtl="0" eaLnBrk="0" fontAlgn="base" hangingPunct="0">
        <a:spcBef>
          <a:spcPct val="35000"/>
        </a:spcBef>
        <a:spcAft>
          <a:spcPct val="0"/>
        </a:spcAft>
        <a:buClr>
          <a:schemeClr val="tx2"/>
        </a:buClr>
        <a:defRPr kumimoji="1">
          <a:solidFill>
            <a:schemeClr val="tx1"/>
          </a:solidFill>
          <a:latin typeface="+mn-lt"/>
        </a:defRPr>
      </a:lvl8pPr>
      <a:lvl9pPr marL="3600450" indent="-228600" algn="l" rtl="0" eaLnBrk="0" fontAlgn="base" hangingPunct="0">
        <a:spcBef>
          <a:spcPct val="35000"/>
        </a:spcBef>
        <a:spcAft>
          <a:spcPct val="0"/>
        </a:spcAft>
        <a:buClr>
          <a:schemeClr val="tx2"/>
        </a:buCl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889C86A-2F0B-4621-BDA8-6FC27F2BAB71}"/>
              </a:ext>
            </a:extLst>
          </p:cNvPr>
          <p:cNvSpPr>
            <a:spLocks noChangeArrowheads="1"/>
          </p:cNvSpPr>
          <p:nvPr/>
        </p:nvSpPr>
        <p:spPr bwMode="auto">
          <a:xfrm>
            <a:off x="762000" y="1295400"/>
            <a:ext cx="7772400" cy="1143000"/>
          </a:xfrm>
          <a:prstGeom prst="rect">
            <a:avLst/>
          </a:prstGeom>
          <a:solidFill>
            <a:srgbClr val="CCFFCC"/>
          </a:solidFill>
          <a:ln>
            <a:noFill/>
          </a:ln>
          <a:effectLst>
            <a:outerShdw dist="135003" dir="2928844" algn="ctr" rotWithShape="0">
              <a:schemeClr val="accent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a:spcBef>
                <a:spcPct val="0"/>
              </a:spcBef>
              <a:buClrTx/>
              <a:buSzTx/>
              <a:buFontTx/>
              <a:buNone/>
            </a:pPr>
            <a:r>
              <a:rPr kumimoji="0" lang="en-US" altLang="zh-TW" sz="2800">
                <a:latin typeface="Tahoma" panose="020B0604030504040204" pitchFamily="34" charset="0"/>
                <a:ea typeface="PMingLiU" panose="02020500000000000000" pitchFamily="18" charset="-120"/>
                <a:hlinkClick r:id="" action="ppaction://noaction">
                  <a:snd r:embed="rId2" name="TYPE.WAV"/>
                </a:hlinkClick>
              </a:rPr>
              <a:t>Comp 3311 Database Management Systems</a:t>
            </a:r>
          </a:p>
        </p:txBody>
      </p:sp>
      <p:sp>
        <p:nvSpPr>
          <p:cNvPr id="6147" name="Rectangle 3">
            <a:extLst>
              <a:ext uri="{FF2B5EF4-FFF2-40B4-BE49-F238E27FC236}">
                <a16:creationId xmlns:a16="http://schemas.microsoft.com/office/drawing/2014/main" id="{C30696D1-85C4-455F-989C-E10739EDCE3B}"/>
              </a:ext>
            </a:extLst>
          </p:cNvPr>
          <p:cNvSpPr>
            <a:spLocks noChangeArrowheads="1"/>
          </p:cNvSpPr>
          <p:nvPr/>
        </p:nvSpPr>
        <p:spPr bwMode="auto">
          <a:xfrm>
            <a:off x="1371600" y="38862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a:spcBef>
                <a:spcPct val="20000"/>
              </a:spcBef>
              <a:buClrTx/>
              <a:buSzTx/>
            </a:pPr>
            <a:r>
              <a:rPr lang="en-US" altLang="en-US">
                <a:solidFill>
                  <a:srgbClr val="FF0000"/>
                </a:solidFill>
              </a:rPr>
              <a:t>12-14. Physical File Organization and Indexing</a:t>
            </a:r>
          </a:p>
          <a:p>
            <a:pPr algn="ctr">
              <a:spcBef>
                <a:spcPct val="20000"/>
              </a:spcBef>
              <a:buClrTx/>
              <a:buSzTx/>
            </a:pPr>
            <a:r>
              <a:rPr kumimoji="0" lang="en-US" altLang="zh-TW">
                <a:solidFill>
                  <a:srgbClr val="FF0000"/>
                </a:solidFill>
                <a:latin typeface="Tahoma" panose="020B0604030504040204" pitchFamily="34" charset="0"/>
                <a:ea typeface="PMingLiU" panose="02020500000000000000" pitchFamily="18" charset="-120"/>
              </a:rPr>
              <a:t>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12CF7E2-4E20-4459-879C-A8E849837667}"/>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0E6F1426-7EF6-4C43-BB9F-9EF1255FF9A4}"/>
              </a:ext>
            </a:extLst>
          </p:cNvPr>
          <p:cNvSpPr>
            <a:spLocks noGrp="1" noChangeArrowheads="1"/>
          </p:cNvSpPr>
          <p:nvPr>
            <p:ph idx="1"/>
          </p:nvPr>
        </p:nvSpPr>
        <p:spPr/>
        <p:txBody>
          <a:bodyPr/>
          <a:lstStyle/>
          <a:p>
            <a:pPr marL="0" indent="0" eaLnBrk="1" hangingPunct="1">
              <a:buFontTx/>
              <a:buNone/>
            </a:pPr>
            <a:r>
              <a:rPr lang="en-US" altLang="zh-HK">
                <a:ea typeface="PMingLiU" panose="02020500000000000000" pitchFamily="18" charset="-120"/>
              </a:rPr>
              <a:t>Consider a movie database with the following relations and sizes of each attribute:</a:t>
            </a:r>
          </a:p>
          <a:p>
            <a:pPr marL="966788" lvl="1" indent="-506413" eaLnBrk="1" hangingPunct="1"/>
            <a:r>
              <a:rPr lang="en-US" altLang="zh-HK">
                <a:solidFill>
                  <a:schemeClr val="tx2"/>
                </a:solidFill>
                <a:ea typeface="PMingLiU" panose="02020500000000000000" pitchFamily="18" charset="-120"/>
              </a:rPr>
              <a:t>Film</a:t>
            </a:r>
            <a:r>
              <a:rPr lang="en-US" altLang="zh-HK">
                <a:ea typeface="PMingLiU" panose="02020500000000000000" pitchFamily="18" charset="-120"/>
              </a:rPr>
              <a:t>(</a:t>
            </a:r>
            <a:r>
              <a:rPr lang="en-US" altLang="zh-HK" u="sng">
                <a:solidFill>
                  <a:srgbClr val="FF0000"/>
                </a:solidFill>
                <a:ea typeface="PMingLiU" panose="02020500000000000000" pitchFamily="18" charset="-120"/>
              </a:rPr>
              <a:t>title</a:t>
            </a:r>
            <a:r>
              <a:rPr lang="en-US" altLang="zh-HK">
                <a:ea typeface="PMingLiU" panose="02020500000000000000" pitchFamily="18" charset="-120"/>
              </a:rPr>
              <a:t>: </a:t>
            </a:r>
            <a:r>
              <a:rPr lang="en-US" altLang="zh-HK">
                <a:solidFill>
                  <a:srgbClr val="008000"/>
                </a:solidFill>
                <a:ea typeface="PMingLiU" panose="02020500000000000000" pitchFamily="18" charset="-120"/>
              </a:rPr>
              <a:t>40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director_name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release_year</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company</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a:t>
            </a:r>
          </a:p>
          <a:p>
            <a:pPr marL="966788" lvl="1" indent="-506413" eaLnBrk="1" hangingPunct="1"/>
            <a:r>
              <a:rPr lang="en-US" altLang="zh-HK">
                <a:solidFill>
                  <a:schemeClr val="tx2"/>
                </a:solidFill>
                <a:ea typeface="PMingLiU" panose="02020500000000000000" pitchFamily="18" charset="-120"/>
              </a:rPr>
              <a:t>Actor</a:t>
            </a:r>
            <a:r>
              <a:rPr lang="en-US" altLang="zh-HK">
                <a:ea typeface="PMingLiU" panose="02020500000000000000" pitchFamily="18" charset="-120"/>
              </a:rPr>
              <a:t>(</a:t>
            </a:r>
            <a:r>
              <a:rPr lang="en-US" altLang="zh-HK" u="sng">
                <a:solidFill>
                  <a:srgbClr val="FF0000"/>
                </a:solidFill>
                <a:ea typeface="PMingLiU" panose="02020500000000000000" pitchFamily="18" charset="-120"/>
              </a:rPr>
              <a:t>id</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date_of_birth</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a:t>
            </a:r>
          </a:p>
          <a:p>
            <a:pPr marL="0" indent="0" eaLnBrk="1" hangingPunct="1">
              <a:spcBef>
                <a:spcPts val="1200"/>
              </a:spcBef>
            </a:pPr>
            <a:r>
              <a:rPr lang="en-US" altLang="zh-HK">
                <a:ea typeface="PMingLiU" panose="02020500000000000000" pitchFamily="18" charset="-120"/>
              </a:rPr>
              <a:t>There exist </a:t>
            </a:r>
            <a:r>
              <a:rPr lang="en-US" altLang="zh-HK">
                <a:solidFill>
                  <a:srgbClr val="3319FF"/>
                </a:solidFill>
                <a:ea typeface="PMingLiU" panose="02020500000000000000" pitchFamily="18" charset="-120"/>
              </a:rPr>
              <a:t>30,000</a:t>
            </a:r>
            <a:r>
              <a:rPr lang="en-US" altLang="zh-HK">
                <a:ea typeface="PMingLiU" panose="02020500000000000000" pitchFamily="18" charset="-120"/>
              </a:rPr>
              <a:t> films in the database and </a:t>
            </a:r>
            <a:r>
              <a:rPr lang="en-US" altLang="zh-HK">
                <a:solidFill>
                  <a:srgbClr val="3319FF"/>
                </a:solidFill>
                <a:ea typeface="PMingLiU" panose="02020500000000000000" pitchFamily="18" charset="-120"/>
              </a:rPr>
              <a:t>100,000</a:t>
            </a:r>
            <a:r>
              <a:rPr lang="en-US" altLang="zh-HK">
                <a:ea typeface="PMingLiU" panose="02020500000000000000" pitchFamily="18" charset="-120"/>
              </a:rPr>
              <a:t> actors. Each page is </a:t>
            </a:r>
            <a:r>
              <a:rPr lang="en-US" altLang="zh-HK">
                <a:solidFill>
                  <a:srgbClr val="3319FF"/>
                </a:solidFill>
                <a:ea typeface="PMingLiU" panose="02020500000000000000" pitchFamily="18" charset="-120"/>
              </a:rPr>
              <a:t>512</a:t>
            </a:r>
            <a:r>
              <a:rPr lang="en-US" altLang="zh-HK">
                <a:ea typeface="PMingLiU" panose="02020500000000000000" pitchFamily="18" charset="-120"/>
              </a:rPr>
              <a:t> bytes and each pointer is </a:t>
            </a:r>
            <a:r>
              <a:rPr lang="en-US" altLang="zh-HK">
                <a:solidFill>
                  <a:srgbClr val="3319FF"/>
                </a:solidFill>
                <a:ea typeface="PMingLiU" panose="02020500000000000000" pitchFamily="18" charset="-120"/>
              </a:rPr>
              <a:t>6</a:t>
            </a:r>
            <a:r>
              <a:rPr lang="en-US" altLang="zh-HK">
                <a:ea typeface="PMingLiU" panose="02020500000000000000" pitchFamily="18" charset="-120"/>
              </a:rPr>
              <a:t> bytes.</a:t>
            </a:r>
          </a:p>
          <a:p>
            <a:pPr marL="0" indent="0" eaLnBrk="1" hangingPunct="1"/>
            <a:r>
              <a:rPr lang="en-US" altLang="zh-HK" b="1">
                <a:solidFill>
                  <a:srgbClr val="0000FF"/>
                </a:solidFill>
                <a:ea typeface="PMingLiU" panose="02020500000000000000" pitchFamily="18" charset="-120"/>
              </a:rPr>
              <a:t>3.	Assume that the Actor relation is </a:t>
            </a:r>
            <a:r>
              <a:rPr lang="en-US" altLang="zh-HK" b="1">
                <a:solidFill>
                  <a:srgbClr val="FF0000"/>
                </a:solidFill>
                <a:ea typeface="PMingLiU" panose="02020500000000000000" pitchFamily="18" charset="-120"/>
              </a:rPr>
              <a:t>sorted on the name</a:t>
            </a:r>
            <a:r>
              <a:rPr lang="en-US" altLang="zh-HK" b="1">
                <a:solidFill>
                  <a:srgbClr val="0000FF"/>
                </a:solidFill>
                <a:ea typeface="PMingLiU" panose="02020500000000000000" pitchFamily="18" charset="-120"/>
              </a:rPr>
              <a:t> and we want to create an </a:t>
            </a:r>
            <a:r>
              <a:rPr lang="en-US" altLang="zh-HK" b="1">
                <a:solidFill>
                  <a:srgbClr val="FF0000"/>
                </a:solidFill>
                <a:ea typeface="PMingLiU" panose="02020500000000000000" pitchFamily="18" charset="-120"/>
              </a:rPr>
              <a:t>ordered index on id</a:t>
            </a:r>
            <a:r>
              <a:rPr lang="en-US" altLang="zh-HK" b="1">
                <a:solidFill>
                  <a:srgbClr val="0000FF"/>
                </a:solidFill>
                <a:ea typeface="PMingLiU" panose="02020500000000000000" pitchFamily="18" charset="-120"/>
              </a:rPr>
              <a:t> where each index entry has the form &lt;</a:t>
            </a:r>
            <a:r>
              <a:rPr lang="en-US" altLang="zh-HK" b="1">
                <a:solidFill>
                  <a:srgbClr val="FF0000"/>
                </a:solidFill>
                <a:ea typeface="PMingLiU" panose="02020500000000000000" pitchFamily="18" charset="-120"/>
              </a:rPr>
              <a:t>id</a:t>
            </a:r>
            <a:r>
              <a:rPr lang="en-US" altLang="zh-HK" b="1">
                <a:solidFill>
                  <a:srgbClr val="0000FF"/>
                </a:solidFill>
                <a:ea typeface="PMingLiU" panose="02020500000000000000" pitchFamily="18" charset="-120"/>
              </a:rPr>
              <a:t>, </a:t>
            </a:r>
            <a:r>
              <a:rPr lang="en-US" altLang="zh-HK" b="1" i="1">
                <a:solidFill>
                  <a:srgbClr val="FF0000"/>
                </a:solidFill>
                <a:ea typeface="PMingLiU" panose="02020500000000000000" pitchFamily="18" charset="-120"/>
              </a:rPr>
              <a:t>pointer</a:t>
            </a:r>
            <a:r>
              <a:rPr lang="en-US" altLang="zh-HK" b="1">
                <a:solidFill>
                  <a:srgbClr val="0000FF"/>
                </a:solidFill>
                <a:ea typeface="PMingLiU" panose="02020500000000000000" pitchFamily="18" charset="-120"/>
              </a:rPr>
              <a:t>&gt;.</a:t>
            </a:r>
          </a:p>
          <a:p>
            <a:pPr marL="0" indent="0" eaLnBrk="1" hangingPunct="1">
              <a:spcBef>
                <a:spcPts val="1200"/>
              </a:spcBef>
              <a:buFontTx/>
              <a:buNone/>
            </a:pPr>
            <a:r>
              <a:rPr lang="en-US" altLang="zh-HK" b="1">
                <a:solidFill>
                  <a:srgbClr val="0000FF"/>
                </a:solidFill>
                <a:ea typeface="PMingLiU" panose="02020500000000000000" pitchFamily="18" charset="-120"/>
              </a:rPr>
              <a:t>3d.	What is the cost of retrieval based on a single </a:t>
            </a:r>
            <a:r>
              <a:rPr lang="en-US" altLang="zh-HK" b="1">
                <a:solidFill>
                  <a:srgbClr val="FF0000"/>
                </a:solidFill>
                <a:ea typeface="PMingLiU" panose="02020500000000000000" pitchFamily="18" charset="-120"/>
              </a:rPr>
              <a:t>id</a:t>
            </a:r>
            <a:r>
              <a:rPr lang="en-US" altLang="zh-HK" b="1">
                <a:solidFill>
                  <a:srgbClr val="0000FF"/>
                </a:solidFill>
                <a:ea typeface="PMingLiU" panose="02020500000000000000" pitchFamily="18" charset="-120"/>
              </a:rPr>
              <a:t> using this index (e.g., “</a:t>
            </a:r>
            <a:r>
              <a:rPr lang="en-US" altLang="zh-HK" b="1">
                <a:solidFill>
                  <a:srgbClr val="B30019"/>
                </a:solidFill>
                <a:ea typeface="PMingLiU" panose="02020500000000000000" pitchFamily="18" charset="-120"/>
              </a:rPr>
              <a:t>Find actor with id=100</a:t>
            </a:r>
            <a:r>
              <a:rPr lang="en-US" altLang="zh-HK" b="1">
                <a:solidFill>
                  <a:srgbClr val="0000FF"/>
                </a:solidFill>
                <a:ea typeface="PMingLiU" panose="02020500000000000000" pitchFamily="18" charset="-120"/>
              </a:rPr>
              <a:t>”)?</a:t>
            </a:r>
          </a:p>
          <a:p>
            <a:pPr marL="0" indent="0" eaLnBrk="1" hangingPunct="1">
              <a:spcBef>
                <a:spcPts val="600"/>
              </a:spcBef>
              <a:buFontTx/>
              <a:buNone/>
            </a:pPr>
            <a:r>
              <a:rPr lang="en-US" altLang="zh-HK" b="1">
                <a:solidFill>
                  <a:srgbClr val="B30019"/>
                </a:solidFill>
                <a:ea typeface="PMingLiU" panose="02020500000000000000" pitchFamily="18" charset="-120"/>
              </a:rPr>
              <a:t>Search cost:</a:t>
            </a:r>
            <a:endParaRPr lang="en-US" altLang="zh-HK">
              <a:solidFill>
                <a:srgbClr val="B30019"/>
              </a:solidFill>
              <a:ea typeface="PMingLiU" panose="02020500000000000000" pitchFamily="18" charset="-120"/>
            </a:endParaRPr>
          </a:p>
        </p:txBody>
      </p:sp>
      <p:grpSp>
        <p:nvGrpSpPr>
          <p:cNvPr id="15364" name="Group 5">
            <a:extLst>
              <a:ext uri="{FF2B5EF4-FFF2-40B4-BE49-F238E27FC236}">
                <a16:creationId xmlns:a16="http://schemas.microsoft.com/office/drawing/2014/main" id="{E7582AD5-1549-4979-931C-ACD3AA5B4C12}"/>
              </a:ext>
            </a:extLst>
          </p:cNvPr>
          <p:cNvGrpSpPr>
            <a:grpSpLocks/>
          </p:cNvGrpSpPr>
          <p:nvPr/>
        </p:nvGrpSpPr>
        <p:grpSpPr bwMode="auto">
          <a:xfrm>
            <a:off x="3789363" y="2212975"/>
            <a:ext cx="5126037" cy="723900"/>
            <a:chOff x="3788961" y="2212840"/>
            <a:chExt cx="5126439" cy="724075"/>
          </a:xfrm>
        </p:grpSpPr>
        <p:sp>
          <p:nvSpPr>
            <p:cNvPr id="15367" name="TextBox 6">
              <a:extLst>
                <a:ext uri="{FF2B5EF4-FFF2-40B4-BE49-F238E27FC236}">
                  <a16:creationId xmlns:a16="http://schemas.microsoft.com/office/drawing/2014/main" id="{03F1C9C0-0BAF-45A8-BD7A-CA0E5545046C}"/>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5368" name="TextBox 7">
              <a:extLst>
                <a:ext uri="{FF2B5EF4-FFF2-40B4-BE49-F238E27FC236}">
                  <a16:creationId xmlns:a16="http://schemas.microsoft.com/office/drawing/2014/main" id="{4CA592DB-AAE1-40E4-BD8A-B1D76BD8BBD8}"/>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9" name="TextBox 8">
            <a:extLst>
              <a:ext uri="{FF2B5EF4-FFF2-40B4-BE49-F238E27FC236}">
                <a16:creationId xmlns:a16="http://schemas.microsoft.com/office/drawing/2014/main" id="{491480E0-DB95-43EF-ABDF-94AC5F10EA5D}"/>
              </a:ext>
            </a:extLst>
          </p:cNvPr>
          <p:cNvSpPr txBox="1">
            <a:spLocks noChangeArrowheads="1"/>
          </p:cNvSpPr>
          <p:nvPr/>
        </p:nvSpPr>
        <p:spPr bwMode="auto">
          <a:xfrm>
            <a:off x="2733675" y="5578475"/>
            <a:ext cx="3584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log</a:t>
            </a:r>
            <a:r>
              <a:rPr kumimoji="0" lang="en-US" altLang="en-US" baseline="-25000">
                <a:solidFill>
                  <a:schemeClr val="tx2"/>
                </a:solidFill>
              </a:rPr>
              <a:t>2</a:t>
            </a:r>
            <a:r>
              <a:rPr kumimoji="0" lang="en-US" altLang="en-US">
                <a:solidFill>
                  <a:schemeClr val="tx2"/>
                </a:solidFill>
              </a:rPr>
              <a:t>1961</a:t>
            </a:r>
            <a:r>
              <a:rPr kumimoji="0" lang="en-US" altLang="en-US">
                <a:solidFill>
                  <a:schemeClr val="tx2"/>
                </a:solidFill>
                <a:sym typeface="Symbol" panose="05050102010706020507" pitchFamily="18" charset="2"/>
              </a:rPr>
              <a:t></a:t>
            </a:r>
            <a:r>
              <a:rPr kumimoji="0" lang="en-US" altLang="en-US">
                <a:solidFill>
                  <a:schemeClr val="tx2"/>
                </a:solidFill>
              </a:rPr>
              <a:t> + 1 = </a:t>
            </a:r>
            <a:r>
              <a:rPr kumimoji="0" lang="en-US" altLang="en-US" u="sng">
                <a:solidFill>
                  <a:srgbClr val="0000FF"/>
                </a:solidFill>
              </a:rPr>
              <a:t>12</a:t>
            </a:r>
            <a:r>
              <a:rPr kumimoji="0" lang="en-US" altLang="en-US">
                <a:solidFill>
                  <a:srgbClr val="0000FF"/>
                </a:solidFill>
              </a:rPr>
              <a:t> </a:t>
            </a:r>
            <a:r>
              <a:rPr kumimoji="0" lang="en-US" altLang="en-US">
                <a:solidFill>
                  <a:srgbClr val="B30019"/>
                </a:solidFill>
              </a:rPr>
              <a:t>page I/Os</a:t>
            </a:r>
            <a:endParaRPr kumimoji="0" lang="en-US" altLang="en-US"/>
          </a:p>
        </p:txBody>
      </p:sp>
      <p:sp>
        <p:nvSpPr>
          <p:cNvPr id="15366" name="Slide Number Placeholder 3">
            <a:extLst>
              <a:ext uri="{FF2B5EF4-FFF2-40B4-BE49-F238E27FC236}">
                <a16:creationId xmlns:a16="http://schemas.microsoft.com/office/drawing/2014/main" id="{A1FB5823-7460-41E6-84C7-0AC933208167}"/>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AB8F8653-156D-4699-99F4-7B02A1AE7311}"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10</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D0570E6-1A14-4AF4-A992-71617773A3DD}"/>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2FE6ED2C-5313-42B0-8498-176CA69D3FB1}"/>
              </a:ext>
            </a:extLst>
          </p:cNvPr>
          <p:cNvSpPr>
            <a:spLocks noGrp="1" noChangeArrowheads="1"/>
          </p:cNvSpPr>
          <p:nvPr>
            <p:ph idx="1"/>
          </p:nvPr>
        </p:nvSpPr>
        <p:spPr>
          <a:xfrm>
            <a:off x="685800" y="3227388"/>
            <a:ext cx="7772400" cy="2990850"/>
          </a:xfrm>
        </p:spPr>
        <p:txBody>
          <a:bodyPr/>
          <a:lstStyle/>
          <a:p>
            <a:pPr marL="457200" indent="-457200" eaLnBrk="1" hangingPunct="1">
              <a:spcBef>
                <a:spcPts val="1200"/>
              </a:spcBef>
              <a:buFontTx/>
              <a:buNone/>
            </a:pPr>
            <a:r>
              <a:rPr lang="en-US" altLang="zh-HK" b="1">
                <a:solidFill>
                  <a:srgbClr val="0000FF"/>
                </a:solidFill>
                <a:ea typeface="PMingLiU" panose="02020500000000000000" pitchFamily="18" charset="-120"/>
              </a:rPr>
              <a:t>3e.	If we convert the single-level index into a </a:t>
            </a:r>
            <a:r>
              <a:rPr lang="en-US" altLang="zh-HK" b="1">
                <a:solidFill>
                  <a:srgbClr val="FF0000"/>
                </a:solidFill>
                <a:ea typeface="PMingLiU" panose="02020500000000000000" pitchFamily="18" charset="-120"/>
              </a:rPr>
              <a:t>multiple-level index</a:t>
            </a:r>
            <a:r>
              <a:rPr lang="en-US" altLang="zh-HK" b="1">
                <a:solidFill>
                  <a:srgbClr val="0000FF"/>
                </a:solidFill>
                <a:ea typeface="PMingLiU" panose="02020500000000000000" pitchFamily="18" charset="-120"/>
              </a:rPr>
              <a:t>, how many levels are needed (assuming full pages)?</a:t>
            </a:r>
          </a:p>
          <a:p>
            <a:pPr marL="457200" indent="-457200" eaLnBrk="1" hangingPunct="1">
              <a:spcBef>
                <a:spcPts val="600"/>
              </a:spcBef>
            </a:pPr>
            <a:r>
              <a:rPr lang="en-US" altLang="zh-HK" b="1">
                <a:solidFill>
                  <a:srgbClr val="B30019"/>
                </a:solidFill>
                <a:ea typeface="PMingLiU" panose="02020500000000000000" pitchFamily="18" charset="-120"/>
              </a:rPr>
              <a:t>Levels needed:</a:t>
            </a:r>
            <a:endParaRPr lang="en-US" altLang="zh-HK">
              <a:solidFill>
                <a:srgbClr val="B30019"/>
              </a:solidFill>
              <a:ea typeface="PMingLiU" panose="02020500000000000000" pitchFamily="18" charset="-120"/>
            </a:endParaRPr>
          </a:p>
          <a:p>
            <a:pPr marL="457200" indent="-457200" eaLnBrk="1" hangingPunct="1">
              <a:spcBef>
                <a:spcPct val="0"/>
              </a:spcBef>
              <a:buFontTx/>
              <a:buNone/>
            </a:pPr>
            <a:r>
              <a:rPr lang="en-US" altLang="zh-HK">
                <a:solidFill>
                  <a:schemeClr val="tx2"/>
                </a:solidFill>
                <a:ea typeface="PMingLiU" panose="02020500000000000000" pitchFamily="18" charset="-120"/>
              </a:rPr>
              <a:t>At the next level we index 1961 index pages (i.e., the index contains </a:t>
            </a:r>
            <a:r>
              <a:rPr lang="en-US" altLang="zh-HK">
                <a:solidFill>
                  <a:schemeClr val="tx2"/>
                </a:solidFill>
                <a:ea typeface="PMingLiU" panose="02020500000000000000" pitchFamily="18" charset="-120"/>
                <a:sym typeface="Symbol" panose="05050102010706020507" pitchFamily="18" charset="2"/>
              </a:rPr>
              <a:t></a:t>
            </a:r>
            <a:r>
              <a:rPr lang="en-US" altLang="zh-HK">
                <a:solidFill>
                  <a:schemeClr val="tx2"/>
                </a:solidFill>
                <a:ea typeface="PMingLiU" panose="02020500000000000000" pitchFamily="18" charset="-120"/>
              </a:rPr>
              <a:t>1961 pages / 51 index entries per page</a:t>
            </a:r>
            <a:r>
              <a:rPr lang="en-US" altLang="zh-HK">
                <a:solidFill>
                  <a:schemeClr val="tx2"/>
                </a:solidFill>
                <a:ea typeface="PMingLiU" panose="02020500000000000000" pitchFamily="18" charset="-120"/>
                <a:sym typeface="Symbol" panose="05050102010706020507" pitchFamily="18" charset="2"/>
              </a:rPr>
              <a:t></a:t>
            </a:r>
            <a:r>
              <a:rPr lang="en-US" altLang="zh-HK">
                <a:solidFill>
                  <a:schemeClr val="tx2"/>
                </a:solidFill>
                <a:ea typeface="PMingLiU" panose="02020500000000000000" pitchFamily="18" charset="-120"/>
              </a:rPr>
              <a:t> = </a:t>
            </a:r>
            <a:r>
              <a:rPr lang="en-US" altLang="zh-HK">
                <a:solidFill>
                  <a:srgbClr val="3319FF"/>
                </a:solidFill>
                <a:ea typeface="PMingLiU" panose="02020500000000000000" pitchFamily="18" charset="-120"/>
              </a:rPr>
              <a:t>39</a:t>
            </a:r>
            <a:r>
              <a:rPr lang="en-US" altLang="zh-HK">
                <a:solidFill>
                  <a:schemeClr val="tx2"/>
                </a:solidFill>
                <a:ea typeface="PMingLiU" panose="02020500000000000000" pitchFamily="18" charset="-120"/>
              </a:rPr>
              <a:t> </a:t>
            </a:r>
            <a:r>
              <a:rPr lang="en-US" altLang="zh-HK">
                <a:solidFill>
                  <a:srgbClr val="B30019"/>
                </a:solidFill>
                <a:ea typeface="PMingLiU" panose="02020500000000000000" pitchFamily="18" charset="-120"/>
              </a:rPr>
              <a:t>pages</a:t>
            </a:r>
            <a:r>
              <a:rPr lang="en-US" altLang="zh-HK">
                <a:solidFill>
                  <a:schemeClr val="tx2"/>
                </a:solidFill>
                <a:ea typeface="PMingLiU" panose="02020500000000000000" pitchFamily="18" charset="-120"/>
              </a:rPr>
              <a:t>.</a:t>
            </a:r>
          </a:p>
          <a:p>
            <a:pPr marL="457200" indent="-457200" eaLnBrk="1" hangingPunct="1">
              <a:spcBef>
                <a:spcPct val="0"/>
              </a:spcBef>
              <a:buFontTx/>
              <a:buNone/>
            </a:pPr>
            <a:r>
              <a:rPr lang="en-US" altLang="zh-HK">
                <a:solidFill>
                  <a:schemeClr val="tx2"/>
                </a:solidFill>
                <a:ea typeface="PMingLiU" panose="02020500000000000000" pitchFamily="18" charset="-120"/>
              </a:rPr>
              <a:t>We also need an additional top level with </a:t>
            </a:r>
            <a:r>
              <a:rPr lang="en-US" altLang="zh-HK">
                <a:solidFill>
                  <a:srgbClr val="3319FF"/>
                </a:solidFill>
                <a:ea typeface="PMingLiU" panose="02020500000000000000" pitchFamily="18" charset="-120"/>
              </a:rPr>
              <a:t>1</a:t>
            </a:r>
            <a:r>
              <a:rPr lang="en-US" altLang="zh-HK">
                <a:solidFill>
                  <a:schemeClr val="tx2"/>
                </a:solidFill>
                <a:ea typeface="PMingLiU" panose="02020500000000000000" pitchFamily="18" charset="-120"/>
              </a:rPr>
              <a:t> </a:t>
            </a:r>
            <a:r>
              <a:rPr lang="en-US" altLang="zh-HK">
                <a:solidFill>
                  <a:srgbClr val="B30019"/>
                </a:solidFill>
                <a:ea typeface="PMingLiU" panose="02020500000000000000" pitchFamily="18" charset="-120"/>
              </a:rPr>
              <a:t>page</a:t>
            </a:r>
            <a:r>
              <a:rPr lang="en-US" altLang="zh-HK">
                <a:solidFill>
                  <a:schemeClr val="tx2"/>
                </a:solidFill>
                <a:ea typeface="PMingLiU" panose="02020500000000000000" pitchFamily="18" charset="-120"/>
              </a:rPr>
              <a:t>.</a:t>
            </a:r>
            <a:endParaRPr lang="en-US" altLang="zh-HK">
              <a:solidFill>
                <a:srgbClr val="B30019"/>
              </a:solidFill>
              <a:ea typeface="PMingLiU" panose="02020500000000000000" pitchFamily="18" charset="-120"/>
            </a:endParaRPr>
          </a:p>
          <a:p>
            <a:pPr marL="457200" indent="-457200" eaLnBrk="1" hangingPunct="1">
              <a:spcBef>
                <a:spcPts val="1200"/>
              </a:spcBef>
              <a:buFontTx/>
              <a:buNone/>
            </a:pPr>
            <a:r>
              <a:rPr lang="en-US" altLang="zh-HK" b="1">
                <a:solidFill>
                  <a:srgbClr val="0000FF"/>
                </a:solidFill>
                <a:ea typeface="PMingLiU" panose="02020500000000000000" pitchFamily="18" charset="-120"/>
              </a:rPr>
              <a:t>3f.	Using the multi-level index, what is the cost of answering the query “</a:t>
            </a:r>
            <a:r>
              <a:rPr lang="en-US" altLang="zh-HK" b="1">
                <a:solidFill>
                  <a:srgbClr val="B30019"/>
                </a:solidFill>
                <a:ea typeface="PMingLiU" panose="02020500000000000000" pitchFamily="18" charset="-120"/>
              </a:rPr>
              <a:t>Find the actor with id = 100</a:t>
            </a:r>
            <a:r>
              <a:rPr lang="en-US" altLang="zh-HK" b="1">
                <a:solidFill>
                  <a:srgbClr val="0000FF"/>
                </a:solidFill>
                <a:ea typeface="PMingLiU" panose="02020500000000000000" pitchFamily="18" charset="-120"/>
              </a:rPr>
              <a:t>”?</a:t>
            </a:r>
          </a:p>
          <a:p>
            <a:pPr marL="457200" indent="-457200" eaLnBrk="1" hangingPunct="1">
              <a:spcBef>
                <a:spcPts val="600"/>
              </a:spcBef>
              <a:buFontTx/>
              <a:buNone/>
            </a:pPr>
            <a:r>
              <a:rPr lang="en-US" altLang="zh-HK" b="1">
                <a:solidFill>
                  <a:srgbClr val="B30019"/>
                </a:solidFill>
                <a:ea typeface="PMingLiU" panose="02020500000000000000" pitchFamily="18" charset="-120"/>
              </a:rPr>
              <a:t>Search cost:</a:t>
            </a:r>
            <a:endParaRPr lang="en-US" altLang="zh-HK">
              <a:solidFill>
                <a:srgbClr val="B30019"/>
              </a:solidFill>
              <a:ea typeface="PMingLiU" panose="02020500000000000000" pitchFamily="18" charset="-120"/>
            </a:endParaRPr>
          </a:p>
        </p:txBody>
      </p:sp>
      <p:graphicFrame>
        <p:nvGraphicFramePr>
          <p:cNvPr id="16388" name="Object 4">
            <a:extLst>
              <a:ext uri="{FF2B5EF4-FFF2-40B4-BE49-F238E27FC236}">
                <a16:creationId xmlns:a16="http://schemas.microsoft.com/office/drawing/2014/main" id="{6FA2A4F2-C780-4E5B-BCD3-01075D8B5C86}"/>
              </a:ext>
            </a:extLst>
          </p:cNvPr>
          <p:cNvGraphicFramePr>
            <a:graphicFrameLocks noChangeAspect="1"/>
          </p:cNvGraphicFramePr>
          <p:nvPr/>
        </p:nvGraphicFramePr>
        <p:xfrm>
          <a:off x="3235325" y="1022350"/>
          <a:ext cx="2532063" cy="2109788"/>
        </p:xfrm>
        <a:graphic>
          <a:graphicData uri="http://schemas.openxmlformats.org/presentationml/2006/ole">
            <mc:AlternateContent xmlns:mc="http://schemas.openxmlformats.org/markup-compatibility/2006">
              <mc:Choice xmlns:v="urn:schemas-microsoft-com:vml" Requires="v">
                <p:oleObj spid="_x0000_s2049" name="Microsoft Drawing 1.01" r:id="rId3" imgW="3313113" imgH="2762250" progId="MSDraw.1.01">
                  <p:embed/>
                </p:oleObj>
              </mc:Choice>
              <mc:Fallback>
                <p:oleObj name="Microsoft Drawing 1.01" r:id="rId3" imgW="3313113" imgH="2762250" progId="MSDraw.1.01">
                  <p:embed/>
                  <p:pic>
                    <p:nvPicPr>
                      <p:cNvPr id="16388" name="Object 4">
                        <a:extLst>
                          <a:ext uri="{FF2B5EF4-FFF2-40B4-BE49-F238E27FC236}">
                            <a16:creationId xmlns:a16="http://schemas.microsoft.com/office/drawing/2014/main" id="{6FA2A4F2-C780-4E5B-BCD3-01075D8B5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1022350"/>
                        <a:ext cx="2532063"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688B4CB4-BB05-47AF-B4D8-D6875F8BFDD1}"/>
              </a:ext>
            </a:extLst>
          </p:cNvPr>
          <p:cNvSpPr>
            <a:spLocks noChangeArrowheads="1"/>
          </p:cNvSpPr>
          <p:nvPr/>
        </p:nvSpPr>
        <p:spPr bwMode="auto">
          <a:xfrm>
            <a:off x="3165475" y="1187450"/>
            <a:ext cx="714375" cy="1165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sz="1800">
              <a:solidFill>
                <a:srgbClr val="3319FF"/>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0444C8C9-782A-4CCB-A095-46EF5881C6ED}"/>
              </a:ext>
            </a:extLst>
          </p:cNvPr>
          <p:cNvSpPr>
            <a:spLocks noChangeArrowheads="1"/>
          </p:cNvSpPr>
          <p:nvPr/>
        </p:nvSpPr>
        <p:spPr bwMode="auto">
          <a:xfrm>
            <a:off x="3870325" y="1196975"/>
            <a:ext cx="708025" cy="1968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sz="1800">
              <a:solidFill>
                <a:srgbClr val="3319FF"/>
              </a:solidFill>
              <a:ea typeface="ＭＳ Ｐゴシック" panose="020B0600070205080204" pitchFamily="34" charset="-128"/>
            </a:endParaRPr>
          </a:p>
        </p:txBody>
      </p:sp>
      <p:sp>
        <p:nvSpPr>
          <p:cNvPr id="16391" name="TextBox 6">
            <a:extLst>
              <a:ext uri="{FF2B5EF4-FFF2-40B4-BE49-F238E27FC236}">
                <a16:creationId xmlns:a16="http://schemas.microsoft.com/office/drawing/2014/main" id="{0525F0F1-F6E1-4273-91CC-2C4403942A7C}"/>
              </a:ext>
            </a:extLst>
          </p:cNvPr>
          <p:cNvSpPr txBox="1">
            <a:spLocks noChangeArrowheads="1"/>
          </p:cNvSpPr>
          <p:nvPr/>
        </p:nvSpPr>
        <p:spPr bwMode="auto">
          <a:xfrm>
            <a:off x="6407150" y="1196975"/>
            <a:ext cx="1465263" cy="277813"/>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i="1">
                <a:solidFill>
                  <a:srgbClr val="B30019"/>
                </a:solidFill>
              </a:rPr>
              <a:t>bf</a:t>
            </a:r>
            <a:r>
              <a:rPr kumimoji="0" lang="en-US" altLang="en-US" sz="1800" i="1" baseline="-25000">
                <a:solidFill>
                  <a:srgbClr val="B30019"/>
                </a:solidFill>
              </a:rPr>
              <a:t>Aindex</a:t>
            </a:r>
            <a:r>
              <a:rPr kumimoji="0" lang="en-US" altLang="en-US" sz="1800">
                <a:solidFill>
                  <a:srgbClr val="B30019"/>
                </a:solidFill>
              </a:rPr>
              <a:t> = </a:t>
            </a:r>
            <a:r>
              <a:rPr kumimoji="0" lang="en-US" altLang="en-US" sz="1800">
                <a:solidFill>
                  <a:srgbClr val="3319FF"/>
                </a:solidFill>
              </a:rPr>
              <a:t>51</a:t>
            </a:r>
          </a:p>
        </p:txBody>
      </p:sp>
      <p:sp>
        <p:nvSpPr>
          <p:cNvPr id="8" name="TextBox 7">
            <a:extLst>
              <a:ext uri="{FF2B5EF4-FFF2-40B4-BE49-F238E27FC236}">
                <a16:creationId xmlns:a16="http://schemas.microsoft.com/office/drawing/2014/main" id="{07C33E5B-7D7A-4BF7-8083-021937A8A734}"/>
              </a:ext>
            </a:extLst>
          </p:cNvPr>
          <p:cNvSpPr txBox="1">
            <a:spLocks noChangeArrowheads="1"/>
          </p:cNvSpPr>
          <p:nvPr/>
        </p:nvSpPr>
        <p:spPr bwMode="auto">
          <a:xfrm>
            <a:off x="2733675" y="5973763"/>
            <a:ext cx="1509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u="sng">
                <a:solidFill>
                  <a:srgbClr val="0000FF"/>
                </a:solidFill>
              </a:rPr>
              <a:t>4</a:t>
            </a:r>
            <a:r>
              <a:rPr kumimoji="0" lang="en-US" altLang="en-US">
                <a:solidFill>
                  <a:srgbClr val="B30019"/>
                </a:solidFill>
              </a:rPr>
              <a:t> page I/Os</a:t>
            </a:r>
            <a:endParaRPr kumimoji="0" lang="en-US" altLang="en-US"/>
          </a:p>
        </p:txBody>
      </p:sp>
      <p:sp>
        <p:nvSpPr>
          <p:cNvPr id="9" name="TextBox 8">
            <a:extLst>
              <a:ext uri="{FF2B5EF4-FFF2-40B4-BE49-F238E27FC236}">
                <a16:creationId xmlns:a16="http://schemas.microsoft.com/office/drawing/2014/main" id="{E09DFC6C-A4EA-4D78-9CCC-B58925CD993D}"/>
              </a:ext>
            </a:extLst>
          </p:cNvPr>
          <p:cNvSpPr txBox="1">
            <a:spLocks noChangeArrowheads="1"/>
          </p:cNvSpPr>
          <p:nvPr/>
        </p:nvSpPr>
        <p:spPr bwMode="auto">
          <a:xfrm>
            <a:off x="3048000" y="3911600"/>
            <a:ext cx="1404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5938" indent="-515938">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rgbClr val="0000FF"/>
                </a:solidFill>
              </a:rPr>
              <a:t>3	</a:t>
            </a:r>
            <a:r>
              <a:rPr kumimoji="0" lang="en-US" altLang="en-US" b="1">
                <a:solidFill>
                  <a:srgbClr val="FF0000"/>
                </a:solidFill>
              </a:rPr>
              <a:t>Why?</a:t>
            </a:r>
          </a:p>
        </p:txBody>
      </p:sp>
      <p:sp>
        <p:nvSpPr>
          <p:cNvPr id="16394" name="Slide Number Placeholder 3">
            <a:extLst>
              <a:ext uri="{FF2B5EF4-FFF2-40B4-BE49-F238E27FC236}">
                <a16:creationId xmlns:a16="http://schemas.microsoft.com/office/drawing/2014/main" id="{160A1AA2-C4FA-4D66-8180-1AB6A225D01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BD16F4FA-59E6-4D5D-A14E-512BC2636324}"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11</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nodeType="afterGroup">
                            <p:stCondLst>
                              <p:cond delay="500"/>
                            </p:stCondLst>
                            <p:childTnLst>
                              <p:par>
                                <p:cTn id="18" presetID="9" presetClass="exit" presetSubtype="0" fill="hold" grpId="0" nodeType="afterEffect">
                                  <p:stCondLst>
                                    <p:cond delay="0"/>
                                  </p:stCondLst>
                                  <p:childTnLst>
                                    <p:animEffect transition="out" filter="dissolv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nodeType="afterGroup">
                            <p:stCondLst>
                              <p:cond delay="500"/>
                            </p:stCondLst>
                            <p:childTnLst>
                              <p:par>
                                <p:cTn id="27" presetID="9" presetClass="exit" presetSubtype="0" fill="hold" grpId="0" nodeType="afterEffect">
                                  <p:stCondLst>
                                    <p:cond delay="0"/>
                                  </p:stCondLst>
                                  <p:childTnLst>
                                    <p:animEffect transition="out" filter="dissolv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left)">
                                      <p:cBhvr>
                                        <p:cTn id="39" dur="500"/>
                                        <p:tgtEl>
                                          <p:spTgt spid="3">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715B3C8-474B-4269-9184-CC8867A3083C}"/>
              </a:ext>
            </a:extLst>
          </p:cNvPr>
          <p:cNvSpPr>
            <a:spLocks noGrp="1" noChangeArrowheads="1"/>
          </p:cNvSpPr>
          <p:nvPr>
            <p:ph type="title"/>
          </p:nvPr>
        </p:nvSpPr>
        <p:spPr/>
        <p:txBody>
          <a:bodyPr/>
          <a:lstStyle/>
          <a:p>
            <a:r>
              <a:rPr lang="en-US" altLang="en-US"/>
              <a:t>Question 3</a:t>
            </a:r>
          </a:p>
        </p:txBody>
      </p:sp>
      <p:sp>
        <p:nvSpPr>
          <p:cNvPr id="3" name="Content Placeholder 2">
            <a:extLst>
              <a:ext uri="{FF2B5EF4-FFF2-40B4-BE49-F238E27FC236}">
                <a16:creationId xmlns:a16="http://schemas.microsoft.com/office/drawing/2014/main" id="{54072A13-1E3A-4A0D-B451-0931E5C4D86B}"/>
              </a:ext>
            </a:extLst>
          </p:cNvPr>
          <p:cNvSpPr>
            <a:spLocks noGrp="1"/>
          </p:cNvSpPr>
          <p:nvPr>
            <p:ph idx="1"/>
          </p:nvPr>
        </p:nvSpPr>
        <p:spPr/>
        <p:txBody>
          <a:bodyPr/>
          <a:lstStyle/>
          <a:p>
            <a:pPr marL="0" indent="0" eaLnBrk="1" hangingPunct="1">
              <a:buFontTx/>
              <a:buNone/>
              <a:defRPr/>
            </a:pPr>
            <a:r>
              <a:rPr lang="en-US" dirty="0"/>
              <a:t>Consider a company that keeps a file with records of its employees</a:t>
            </a:r>
          </a:p>
          <a:p>
            <a:pPr marL="914400" lvl="1" indent="0" eaLnBrk="1" hangingPunct="1">
              <a:spcBef>
                <a:spcPts val="1200"/>
              </a:spcBef>
              <a:defRPr/>
            </a:pPr>
            <a:r>
              <a:rPr lang="en-US" dirty="0"/>
              <a:t>Employee(</a:t>
            </a:r>
            <a:r>
              <a:rPr lang="en-US" u="sng" dirty="0">
                <a:solidFill>
                  <a:srgbClr val="FF0000"/>
                </a:solidFill>
              </a:rPr>
              <a:t>eid</a:t>
            </a:r>
            <a:r>
              <a:rPr lang="en-US" u="sng" dirty="0"/>
              <a:t>:</a:t>
            </a:r>
            <a:r>
              <a:rPr lang="en-US" dirty="0"/>
              <a:t> </a:t>
            </a:r>
            <a:r>
              <a:rPr lang="en-US" dirty="0">
                <a:solidFill>
                  <a:schemeClr val="accent6"/>
                </a:solidFill>
              </a:rPr>
              <a:t>6 bytes</a:t>
            </a:r>
            <a:r>
              <a:rPr lang="en-US" dirty="0"/>
              <a:t>, </a:t>
            </a:r>
            <a:r>
              <a:rPr lang="en-US" dirty="0">
                <a:solidFill>
                  <a:srgbClr val="FF0000"/>
                </a:solidFill>
              </a:rPr>
              <a:t>ename</a:t>
            </a:r>
            <a:r>
              <a:rPr lang="en-US" dirty="0"/>
              <a:t>: </a:t>
            </a:r>
            <a:r>
              <a:rPr lang="en-US" dirty="0">
                <a:solidFill>
                  <a:schemeClr val="accent6"/>
                </a:solidFill>
              </a:rPr>
              <a:t>10 bytes</a:t>
            </a:r>
            <a:r>
              <a:rPr lang="en-US" dirty="0"/>
              <a:t>, </a:t>
            </a:r>
            <a:r>
              <a:rPr lang="en-US" dirty="0">
                <a:solidFill>
                  <a:srgbClr val="FF0000"/>
                </a:solidFill>
              </a:rPr>
              <a:t>did</a:t>
            </a:r>
            <a:r>
              <a:rPr lang="en-US" i="1" dirty="0"/>
              <a:t>: </a:t>
            </a:r>
            <a:r>
              <a:rPr lang="en-US" dirty="0">
                <a:solidFill>
                  <a:schemeClr val="accent6"/>
                </a:solidFill>
              </a:rPr>
              <a:t>4 bytes</a:t>
            </a:r>
            <a:r>
              <a:rPr lang="en-US" dirty="0"/>
              <a:t>)</a:t>
            </a:r>
          </a:p>
          <a:p>
            <a:pPr marL="12700" lvl="1" indent="0" eaLnBrk="1" hangingPunct="1">
              <a:spcBef>
                <a:spcPts val="1200"/>
              </a:spcBef>
              <a:defRPr/>
            </a:pPr>
            <a:r>
              <a:rPr lang="en-US" dirty="0"/>
              <a:t>where </a:t>
            </a:r>
            <a:r>
              <a:rPr lang="en-US" i="1" dirty="0"/>
              <a:t>did </a:t>
            </a:r>
            <a:r>
              <a:rPr lang="en-US" dirty="0"/>
              <a:t>is the id of the department where the employee works.</a:t>
            </a:r>
          </a:p>
          <a:p>
            <a:pPr marL="0" indent="0" eaLnBrk="1" hangingPunct="1">
              <a:spcBef>
                <a:spcPts val="600"/>
              </a:spcBef>
              <a:defRPr/>
            </a:pPr>
            <a:r>
              <a:rPr lang="en-US" dirty="0"/>
              <a:t>There are </a:t>
            </a:r>
            <a:r>
              <a:rPr lang="en-US" dirty="0">
                <a:solidFill>
                  <a:srgbClr val="0000FF"/>
                </a:solidFill>
              </a:rPr>
              <a:t>100,000</a:t>
            </a:r>
            <a:r>
              <a:rPr lang="en-US" dirty="0"/>
              <a:t> employee records and </a:t>
            </a:r>
            <a:r>
              <a:rPr lang="en-US" dirty="0">
                <a:solidFill>
                  <a:srgbClr val="0000FF"/>
                </a:solidFill>
              </a:rPr>
              <a:t>1,000</a:t>
            </a:r>
            <a:r>
              <a:rPr lang="en-US" dirty="0"/>
              <a:t> departments (each department has </a:t>
            </a:r>
            <a:r>
              <a:rPr lang="en-US" dirty="0">
                <a:solidFill>
                  <a:srgbClr val="0000FF"/>
                </a:solidFill>
              </a:rPr>
              <a:t>100</a:t>
            </a:r>
            <a:r>
              <a:rPr lang="en-US" dirty="0"/>
              <a:t> employees). A page is </a:t>
            </a:r>
            <a:r>
              <a:rPr lang="en-US" dirty="0">
                <a:solidFill>
                  <a:srgbClr val="0000FF"/>
                </a:solidFill>
              </a:rPr>
              <a:t>1,000</a:t>
            </a:r>
            <a:r>
              <a:rPr lang="en-US" dirty="0"/>
              <a:t> bytes and a pointer is </a:t>
            </a:r>
            <a:r>
              <a:rPr lang="en-US" dirty="0">
                <a:solidFill>
                  <a:srgbClr val="0000FF"/>
                </a:solidFill>
              </a:rPr>
              <a:t>4</a:t>
            </a:r>
            <a:r>
              <a:rPr lang="en-US" dirty="0"/>
              <a:t> bytes.</a:t>
            </a:r>
          </a:p>
          <a:p>
            <a:pPr marL="0" indent="0" algn="ctr" eaLnBrk="1" hangingPunct="1">
              <a:spcBef>
                <a:spcPts val="3600"/>
              </a:spcBef>
              <a:defRPr/>
            </a:pPr>
            <a:r>
              <a:rPr lang="en-US" b="1" dirty="0">
                <a:solidFill>
                  <a:srgbClr val="0000FF"/>
                </a:solidFill>
              </a:rPr>
              <a:t>For this example company, </a:t>
            </a:r>
            <a:br>
              <a:rPr lang="en-US" b="1" dirty="0">
                <a:solidFill>
                  <a:srgbClr val="0000FF"/>
                </a:solidFill>
              </a:rPr>
            </a:br>
            <a:r>
              <a:rPr lang="en-US" b="1" dirty="0">
                <a:solidFill>
                  <a:srgbClr val="0000FF"/>
                </a:solidFill>
              </a:rPr>
              <a:t>answer the questions on the worksheet.</a:t>
            </a:r>
          </a:p>
        </p:txBody>
      </p:sp>
      <p:sp>
        <p:nvSpPr>
          <p:cNvPr id="4" name="TextBox 3">
            <a:extLst>
              <a:ext uri="{FF2B5EF4-FFF2-40B4-BE49-F238E27FC236}">
                <a16:creationId xmlns:a16="http://schemas.microsoft.com/office/drawing/2014/main" id="{000E2792-43C3-4E35-81F6-13E5BB9B0E2D}"/>
              </a:ext>
            </a:extLst>
          </p:cNvPr>
          <p:cNvSpPr txBox="1">
            <a:spLocks noChangeArrowheads="1"/>
          </p:cNvSpPr>
          <p:nvPr/>
        </p:nvSpPr>
        <p:spPr bwMode="auto">
          <a:xfrm>
            <a:off x="7188200" y="1701800"/>
            <a:ext cx="1774825" cy="277813"/>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20 </a:t>
            </a:r>
            <a:r>
              <a:rPr kumimoji="0" lang="en-US" altLang="en-US" sz="1800">
                <a:solidFill>
                  <a:srgbClr val="B30019"/>
                </a:solidFill>
              </a:rPr>
              <a:t>bytes/record</a:t>
            </a:r>
          </a:p>
        </p:txBody>
      </p:sp>
      <p:sp>
        <p:nvSpPr>
          <p:cNvPr id="17413" name="Slide Number Placeholder 3">
            <a:extLst>
              <a:ext uri="{FF2B5EF4-FFF2-40B4-BE49-F238E27FC236}">
                <a16:creationId xmlns:a16="http://schemas.microsoft.com/office/drawing/2014/main" id="{3740566B-A1A2-4155-87BE-BB832EBB0F0E}"/>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DB5969BB-850C-4A73-9727-718A95697234}"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12</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2A33C47-F77D-40B3-8F8F-33FFA16E4386}"/>
              </a:ext>
            </a:extLst>
          </p:cNvPr>
          <p:cNvSpPr>
            <a:spLocks noGrp="1" noChangeArrowheads="1"/>
          </p:cNvSpPr>
          <p:nvPr>
            <p:ph type="title"/>
          </p:nvPr>
        </p:nvSpPr>
        <p:spPr>
          <a:xfrm>
            <a:off x="228600" y="457200"/>
            <a:ext cx="8686800" cy="458788"/>
          </a:xfrm>
        </p:spPr>
        <p:txBody>
          <a:bodyPr/>
          <a:lstStyle/>
          <a:p>
            <a:r>
              <a:rPr lang="en-US" altLang="en-US"/>
              <a:t>Question 3 </a:t>
            </a:r>
            <a:r>
              <a:rPr lang="en-US" altLang="en-US" sz="1400"/>
              <a:t>(cont’d)</a:t>
            </a:r>
          </a:p>
        </p:txBody>
      </p:sp>
      <p:sp>
        <p:nvSpPr>
          <p:cNvPr id="3" name="Content Placeholder 2">
            <a:extLst>
              <a:ext uri="{FF2B5EF4-FFF2-40B4-BE49-F238E27FC236}">
                <a16:creationId xmlns:a16="http://schemas.microsoft.com/office/drawing/2014/main" id="{BE44C4BF-F1DD-4F79-841A-595D7BC9C0C4}"/>
              </a:ext>
            </a:extLst>
          </p:cNvPr>
          <p:cNvSpPr>
            <a:spLocks noGrp="1" noChangeArrowheads="1"/>
          </p:cNvSpPr>
          <p:nvPr>
            <p:ph idx="1"/>
          </p:nvPr>
        </p:nvSpPr>
        <p:spPr>
          <a:xfrm>
            <a:off x="685800" y="1189038"/>
            <a:ext cx="7954963" cy="5029200"/>
          </a:xfrm>
        </p:spPr>
        <p:txBody>
          <a:bodyPr/>
          <a:lstStyle/>
          <a:p>
            <a:pPr marL="460375" indent="-460375" eaLnBrk="1" hangingPunct="1">
              <a:buFontTx/>
              <a:buNone/>
            </a:pPr>
            <a:r>
              <a:rPr lang="en-US" altLang="zh-HK" b="1">
                <a:solidFill>
                  <a:srgbClr val="0000FF"/>
                </a:solidFill>
                <a:ea typeface="PMingLiU" panose="02020500000000000000" pitchFamily="18" charset="-120"/>
              </a:rPr>
              <a:t>1.	Assume that the Employee file is </a:t>
            </a:r>
            <a:r>
              <a:rPr lang="en-US" altLang="zh-HK" b="1">
                <a:solidFill>
                  <a:srgbClr val="FF0000"/>
                </a:solidFill>
                <a:ea typeface="PMingLiU" panose="02020500000000000000" pitchFamily="18" charset="-120"/>
              </a:rPr>
              <a:t>sorted sequentially on did</a:t>
            </a:r>
            <a:r>
              <a:rPr lang="en-US" altLang="zh-HK" b="1">
                <a:solidFill>
                  <a:srgbClr val="0000FF"/>
                </a:solidFill>
                <a:ea typeface="PMingLiU" panose="02020500000000000000" pitchFamily="18" charset="-120"/>
              </a:rPr>
              <a:t> and there is </a:t>
            </a:r>
            <a:r>
              <a:rPr lang="en-US" altLang="zh-HK" b="1">
                <a:solidFill>
                  <a:srgbClr val="FF0000"/>
                </a:solidFill>
                <a:ea typeface="PMingLiU" panose="02020500000000000000" pitchFamily="18" charset="-120"/>
              </a:rPr>
              <a:t>no index</a:t>
            </a:r>
            <a:r>
              <a:rPr lang="en-US" altLang="zh-HK" b="1">
                <a:solidFill>
                  <a:srgbClr val="0000FF"/>
                </a:solidFill>
                <a:ea typeface="PMingLiU" panose="02020500000000000000" pitchFamily="18" charset="-120"/>
              </a:rPr>
              <a:t>. What is the cost (in terms of page I/Os) for retrieving the records of all employees working in a department with a given </a:t>
            </a:r>
            <a:r>
              <a:rPr lang="en-US" altLang="zh-HK" b="1">
                <a:solidFill>
                  <a:srgbClr val="FF0000"/>
                </a:solidFill>
                <a:ea typeface="PMingLiU" panose="02020500000000000000" pitchFamily="18" charset="-120"/>
              </a:rPr>
              <a:t>did</a:t>
            </a:r>
            <a:r>
              <a:rPr lang="en-US" altLang="zh-HK" b="1">
                <a:solidFill>
                  <a:srgbClr val="0000FF"/>
                </a:solidFill>
                <a:ea typeface="PMingLiU" panose="02020500000000000000" pitchFamily="18" charset="-120"/>
              </a:rPr>
              <a:t> (e.g., </a:t>
            </a:r>
            <a:r>
              <a:rPr lang="en-US" altLang="zh-HK" b="1">
                <a:solidFill>
                  <a:srgbClr val="FF0000"/>
                </a:solidFill>
                <a:ea typeface="PMingLiU" panose="02020500000000000000" pitchFamily="18" charset="-120"/>
              </a:rPr>
              <a:t>did</a:t>
            </a:r>
            <a:r>
              <a:rPr lang="en-US" altLang="zh-HK" b="1">
                <a:solidFill>
                  <a:srgbClr val="0000FF"/>
                </a:solidFill>
                <a:ea typeface="PMingLiU" panose="02020500000000000000" pitchFamily="18" charset="-120"/>
              </a:rPr>
              <a:t> = 64)?</a:t>
            </a:r>
          </a:p>
          <a:p>
            <a:pPr marL="460375" indent="-460375" eaLnBrk="1" hangingPunct="1">
              <a:spcBef>
                <a:spcPts val="1200"/>
              </a:spcBef>
              <a:buFontTx/>
              <a:buNone/>
            </a:pPr>
            <a:r>
              <a:rPr lang="en-US" altLang="zh-HK" b="1" i="1">
                <a:solidFill>
                  <a:srgbClr val="B30019"/>
                </a:solidFill>
                <a:ea typeface="PMingLiU" panose="02020500000000000000" pitchFamily="18" charset="-120"/>
              </a:rPr>
              <a:t>bf</a:t>
            </a:r>
            <a:r>
              <a:rPr lang="en-US" altLang="zh-HK" b="1" i="1" baseline="-25000">
                <a:solidFill>
                  <a:srgbClr val="B30019"/>
                </a:solidFill>
                <a:ea typeface="PMingLiU" panose="02020500000000000000" pitchFamily="18" charset="-120"/>
              </a:rPr>
              <a:t>Employee</a:t>
            </a:r>
            <a:r>
              <a:rPr lang="en-US" altLang="zh-HK" b="1">
                <a:solidFill>
                  <a:srgbClr val="B30019"/>
                </a:solidFill>
                <a:ea typeface="PMingLiU" panose="02020500000000000000" pitchFamily="18" charset="-120"/>
              </a:rPr>
              <a:t>:</a:t>
            </a:r>
            <a:endParaRPr lang="en-US" altLang="zh-HK">
              <a:solidFill>
                <a:srgbClr val="0000FF"/>
              </a:solidFill>
              <a:ea typeface="PMingLiU" panose="02020500000000000000" pitchFamily="18" charset="-120"/>
            </a:endParaRPr>
          </a:p>
          <a:p>
            <a:pPr marL="460375" indent="-460375" eaLnBrk="1" hangingPunct="1">
              <a:spcBef>
                <a:spcPts val="1200"/>
              </a:spcBef>
              <a:buFontTx/>
              <a:buNone/>
            </a:pPr>
            <a:r>
              <a:rPr lang="en-US" altLang="zh-HK" b="1">
                <a:solidFill>
                  <a:srgbClr val="B30019"/>
                </a:solidFill>
                <a:ea typeface="PMingLiU" panose="02020500000000000000" pitchFamily="18" charset="-120"/>
                <a:sym typeface="Symbol" panose="05050102010706020507" pitchFamily="18" charset="2"/>
              </a:rPr>
              <a:t>Pages needed:</a:t>
            </a:r>
            <a:endParaRPr lang="en-US" altLang="zh-CN">
              <a:solidFill>
                <a:srgbClr val="B30019"/>
              </a:solidFill>
              <a:ea typeface="SimSun" panose="02010600030101010101" pitchFamily="2" charset="-122"/>
            </a:endParaRPr>
          </a:p>
          <a:p>
            <a:pPr marL="460375" indent="-460375" eaLnBrk="1" hangingPunct="1">
              <a:spcBef>
                <a:spcPts val="1200"/>
              </a:spcBef>
              <a:buFontTx/>
              <a:buNone/>
            </a:pPr>
            <a:r>
              <a:rPr lang="en-US" altLang="zh-CN" b="1">
                <a:solidFill>
                  <a:srgbClr val="B30019"/>
                </a:solidFill>
                <a:ea typeface="SimSun" panose="02010600030101010101" pitchFamily="2" charset="-122"/>
              </a:rPr>
              <a:t>Search cost:</a:t>
            </a:r>
          </a:p>
          <a:p>
            <a:pPr marL="460375" indent="-460375" eaLnBrk="1" hangingPunct="1">
              <a:spcBef>
                <a:spcPts val="1200"/>
              </a:spcBef>
              <a:buFontTx/>
              <a:buNone/>
            </a:pPr>
            <a:r>
              <a:rPr lang="en-US" altLang="zh-CN">
                <a:solidFill>
                  <a:schemeClr val="tx2"/>
                </a:solidFill>
                <a:ea typeface="SimSun" panose="02010600030101010101" pitchFamily="2" charset="-122"/>
              </a:rPr>
              <a:t>Finding the first record requires </a:t>
            </a:r>
            <a:r>
              <a:rPr lang="en-US" altLang="zh-HK">
                <a:solidFill>
                  <a:srgbClr val="B30019"/>
                </a:solidFill>
                <a:ea typeface="PMingLiU" panose="02020500000000000000" pitchFamily="18" charset="-120"/>
                <a:sym typeface="Symbol" panose="05050102010706020507" pitchFamily="18" charset="2"/>
              </a:rPr>
              <a:t></a:t>
            </a:r>
            <a:r>
              <a:rPr lang="en-US" altLang="zh-CN">
                <a:solidFill>
                  <a:srgbClr val="B30019"/>
                </a:solidFill>
                <a:ea typeface="SimSun" panose="02010600030101010101" pitchFamily="2" charset="-122"/>
              </a:rPr>
              <a:t>log</a:t>
            </a:r>
            <a:r>
              <a:rPr lang="en-US" altLang="zh-CN" baseline="-25000">
                <a:solidFill>
                  <a:srgbClr val="B30019"/>
                </a:solidFill>
                <a:ea typeface="SimSun" panose="02010600030101010101" pitchFamily="2" charset="-122"/>
              </a:rPr>
              <a:t>2</a:t>
            </a:r>
            <a:r>
              <a:rPr lang="en-US" altLang="zh-CN">
                <a:solidFill>
                  <a:srgbClr val="B30019"/>
                </a:solidFill>
                <a:ea typeface="SimSun" panose="02010600030101010101" pitchFamily="2" charset="-122"/>
              </a:rPr>
              <a:t>2000</a:t>
            </a:r>
            <a:r>
              <a:rPr lang="en-US" altLang="zh-HK">
                <a:solidFill>
                  <a:srgbClr val="B30019"/>
                </a:solidFill>
                <a:ea typeface="PMingLiU" panose="02020500000000000000" pitchFamily="18" charset="-120"/>
                <a:sym typeface="Symbol" panose="05050102010706020507" pitchFamily="18" charset="2"/>
              </a:rPr>
              <a:t> </a:t>
            </a:r>
            <a:r>
              <a:rPr lang="en-US" altLang="zh-CN">
                <a:solidFill>
                  <a:srgbClr val="B30019"/>
                </a:solidFill>
                <a:ea typeface="SimSun" panose="02010600030101010101" pitchFamily="2" charset="-122"/>
              </a:rPr>
              <a:t>= </a:t>
            </a:r>
            <a:r>
              <a:rPr lang="en-US" altLang="zh-CN">
                <a:solidFill>
                  <a:srgbClr val="0000FF"/>
                </a:solidFill>
                <a:ea typeface="SimSun" panose="02010600030101010101" pitchFamily="2" charset="-122"/>
              </a:rPr>
              <a:t>11 </a:t>
            </a:r>
            <a:r>
              <a:rPr lang="en-US" altLang="zh-CN">
                <a:solidFill>
                  <a:srgbClr val="B30019"/>
                </a:solidFill>
                <a:ea typeface="SimSun" panose="02010600030101010101" pitchFamily="2" charset="-122"/>
              </a:rPr>
              <a:t>page I/Os</a:t>
            </a:r>
            <a:r>
              <a:rPr lang="en-US" altLang="zh-CN">
                <a:solidFill>
                  <a:schemeClr val="tx2"/>
                </a:solidFill>
                <a:ea typeface="SimSun" panose="02010600030101010101" pitchFamily="2" charset="-122"/>
              </a:rPr>
              <a:t> </a:t>
            </a:r>
            <a:r>
              <a:rPr lang="en-US" altLang="zh-CN">
                <a:solidFill>
                  <a:srgbClr val="B30019"/>
                </a:solidFill>
                <a:ea typeface="SimSun" panose="02010600030101010101" pitchFamily="2" charset="-122"/>
              </a:rPr>
              <a:t>plus </a:t>
            </a:r>
            <a:r>
              <a:rPr lang="en-US" altLang="zh-CN">
                <a:solidFill>
                  <a:srgbClr val="0000FF"/>
                </a:solidFill>
                <a:ea typeface="SimSun" panose="02010600030101010101" pitchFamily="2" charset="-122"/>
              </a:rPr>
              <a:t>1</a:t>
            </a:r>
            <a:r>
              <a:rPr lang="en-US" altLang="zh-CN">
                <a:solidFill>
                  <a:schemeClr val="tx2"/>
                </a:solidFill>
                <a:ea typeface="SimSun" panose="02010600030101010101" pitchFamily="2" charset="-122"/>
              </a:rPr>
              <a:t> more page access to search the remaining records since each department has 100 employees distributed in 2 pages.</a:t>
            </a:r>
            <a:endParaRPr lang="en-US" altLang="zh-CN">
              <a:solidFill>
                <a:srgbClr val="B30019"/>
              </a:solidFill>
              <a:ea typeface="SimSun" panose="02010600030101010101" pitchFamily="2" charset="-122"/>
            </a:endParaRPr>
          </a:p>
          <a:p>
            <a:pPr marL="460375" indent="-460375" eaLnBrk="1" hangingPunct="1">
              <a:spcBef>
                <a:spcPts val="600"/>
              </a:spcBef>
              <a:buFontTx/>
              <a:buNone/>
            </a:pPr>
            <a:r>
              <a:rPr lang="en-US" altLang="zh-CN">
                <a:solidFill>
                  <a:schemeClr val="tx2"/>
                </a:solidFill>
                <a:ea typeface="SimSun" panose="02010600030101010101" pitchFamily="2" charset="-122"/>
              </a:rPr>
              <a:t>The answer </a:t>
            </a:r>
            <a:r>
              <a:rPr lang="en-US" altLang="zh-HK">
                <a:solidFill>
                  <a:schemeClr val="tx2"/>
                </a:solidFill>
                <a:ea typeface="PMingLiU" panose="02020500000000000000" pitchFamily="18" charset="-120"/>
                <a:sym typeface="Symbol" panose="05050102010706020507" pitchFamily="18" charset="2"/>
              </a:rPr>
              <a:t></a:t>
            </a:r>
            <a:r>
              <a:rPr lang="en-US" altLang="zh-CN">
                <a:solidFill>
                  <a:schemeClr val="tx2"/>
                </a:solidFill>
                <a:ea typeface="SimSun" panose="02010600030101010101" pitchFamily="2" charset="-122"/>
              </a:rPr>
              <a:t>log</a:t>
            </a:r>
            <a:r>
              <a:rPr lang="en-US" altLang="zh-CN" baseline="-25000">
                <a:solidFill>
                  <a:schemeClr val="tx2"/>
                </a:solidFill>
                <a:ea typeface="SimSun" panose="02010600030101010101" pitchFamily="2" charset="-122"/>
              </a:rPr>
              <a:t>2</a:t>
            </a:r>
            <a:r>
              <a:rPr lang="en-US" altLang="zh-CN">
                <a:solidFill>
                  <a:schemeClr val="tx2"/>
                </a:solidFill>
                <a:ea typeface="SimSun" panose="02010600030101010101" pitchFamily="2" charset="-122"/>
              </a:rPr>
              <a:t>2000</a:t>
            </a:r>
            <a:r>
              <a:rPr lang="en-US" altLang="zh-HK">
                <a:solidFill>
                  <a:schemeClr val="tx2"/>
                </a:solidFill>
                <a:ea typeface="PMingLiU" panose="02020500000000000000" pitchFamily="18" charset="-120"/>
                <a:sym typeface="Symbol" panose="05050102010706020507" pitchFamily="18" charset="2"/>
              </a:rPr>
              <a:t></a:t>
            </a:r>
            <a:r>
              <a:rPr lang="en-US" altLang="zh-CN">
                <a:solidFill>
                  <a:schemeClr val="tx2"/>
                </a:solidFill>
                <a:ea typeface="SimSun" panose="02010600030101010101" pitchFamily="2" charset="-122"/>
              </a:rPr>
              <a:t> plus </a:t>
            </a:r>
            <a:r>
              <a:rPr lang="en-US" altLang="zh-CN">
                <a:solidFill>
                  <a:srgbClr val="0000FF"/>
                </a:solidFill>
                <a:ea typeface="SimSun" panose="02010600030101010101" pitchFamily="2" charset="-122"/>
              </a:rPr>
              <a:t>2</a:t>
            </a:r>
            <a:r>
              <a:rPr lang="en-US" altLang="zh-CN">
                <a:solidFill>
                  <a:schemeClr val="tx2"/>
                </a:solidFill>
                <a:ea typeface="SimSun" panose="02010600030101010101" pitchFamily="2" charset="-122"/>
              </a:rPr>
              <a:t> can also be considered correct if a department’s employee records are distributed across three pages (e.g., the first page contains 25 records – the second one 50 – and the third one 25). </a:t>
            </a:r>
            <a:r>
              <a:rPr lang="en-US" altLang="zh-CN">
                <a:solidFill>
                  <a:srgbClr val="B30019"/>
                </a:solidFill>
                <a:ea typeface="SimSun" panose="02010600030101010101" pitchFamily="2" charset="-122"/>
              </a:rPr>
              <a:t>Total page I/Os = </a:t>
            </a:r>
            <a:r>
              <a:rPr lang="en-US" altLang="zh-CN" u="sng">
                <a:solidFill>
                  <a:srgbClr val="0000FF"/>
                </a:solidFill>
                <a:ea typeface="SimSun" panose="02010600030101010101" pitchFamily="2" charset="-122"/>
              </a:rPr>
              <a:t>13</a:t>
            </a:r>
            <a:r>
              <a:rPr lang="en-US" altLang="zh-CN">
                <a:solidFill>
                  <a:srgbClr val="B30019"/>
                </a:solidFill>
                <a:ea typeface="SimSun" panose="02010600030101010101" pitchFamily="2" charset="-122"/>
              </a:rPr>
              <a:t>.</a:t>
            </a:r>
            <a:endParaRPr lang="en-US" altLang="zh-HK" b="1">
              <a:solidFill>
                <a:srgbClr val="B30019"/>
              </a:solidFill>
              <a:ea typeface="PMingLiU" panose="02020500000000000000" pitchFamily="18" charset="-120"/>
            </a:endParaRPr>
          </a:p>
          <a:p>
            <a:pPr marL="460375" indent="-460375"/>
            <a:endParaRPr lang="en-US" altLang="zh-HK">
              <a:ea typeface="PMingLiU" panose="02020500000000000000" pitchFamily="18" charset="-120"/>
            </a:endParaRPr>
          </a:p>
        </p:txBody>
      </p:sp>
      <p:sp>
        <p:nvSpPr>
          <p:cNvPr id="18436" name="TextBox 3">
            <a:extLst>
              <a:ext uri="{FF2B5EF4-FFF2-40B4-BE49-F238E27FC236}">
                <a16:creationId xmlns:a16="http://schemas.microsoft.com/office/drawing/2014/main" id="{EBD4F65A-2522-42F3-87F3-A46EA275516C}"/>
              </a:ext>
            </a:extLst>
          </p:cNvPr>
          <p:cNvSpPr txBox="1">
            <a:spLocks noChangeArrowheads="1"/>
          </p:cNvSpPr>
          <p:nvPr/>
        </p:nvSpPr>
        <p:spPr bwMode="auto">
          <a:xfrm>
            <a:off x="6811963" y="100013"/>
            <a:ext cx="2103437" cy="922337"/>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200">
                <a:solidFill>
                  <a:srgbClr val="B30019"/>
                </a:solidFill>
              </a:rPr>
              <a:t>Employee records: </a:t>
            </a:r>
            <a:r>
              <a:rPr kumimoji="0" lang="en-US" altLang="en-US" sz="1200">
                <a:solidFill>
                  <a:srgbClr val="3319FF"/>
                </a:solidFill>
              </a:rPr>
              <a:t>100,000</a:t>
            </a:r>
          </a:p>
          <a:p>
            <a:pPr>
              <a:spcBef>
                <a:spcPct val="0"/>
              </a:spcBef>
              <a:buClrTx/>
              <a:buSzTx/>
              <a:buFontTx/>
              <a:buNone/>
            </a:pPr>
            <a:r>
              <a:rPr kumimoji="0" lang="en-US" altLang="en-US" sz="1200">
                <a:solidFill>
                  <a:srgbClr val="B30019"/>
                </a:solidFill>
              </a:rPr>
              <a:t>Departments: </a:t>
            </a:r>
            <a:r>
              <a:rPr kumimoji="0" lang="en-US" altLang="en-US" sz="1200">
                <a:solidFill>
                  <a:srgbClr val="3319FF"/>
                </a:solidFill>
              </a:rPr>
              <a:t>1,000</a:t>
            </a:r>
          </a:p>
          <a:p>
            <a:pPr>
              <a:spcBef>
                <a:spcPct val="0"/>
              </a:spcBef>
              <a:buClrTx/>
              <a:buSzTx/>
              <a:buFontTx/>
              <a:buNone/>
            </a:pPr>
            <a:r>
              <a:rPr kumimoji="0" lang="en-US" altLang="en-US" sz="1200">
                <a:solidFill>
                  <a:srgbClr val="B30019"/>
                </a:solidFill>
              </a:rPr>
              <a:t>Page size:</a:t>
            </a:r>
            <a:r>
              <a:rPr kumimoji="0" lang="en-US" altLang="en-US" sz="1200">
                <a:solidFill>
                  <a:srgbClr val="3319FF"/>
                </a:solidFill>
              </a:rPr>
              <a:t> 1000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Record size:</a:t>
            </a:r>
            <a:r>
              <a:rPr kumimoji="0" lang="en-US" altLang="en-US" sz="1200">
                <a:solidFill>
                  <a:srgbClr val="3319FF"/>
                </a:solidFill>
              </a:rPr>
              <a:t> 20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Pointer size:</a:t>
            </a:r>
            <a:r>
              <a:rPr kumimoji="0" lang="en-US" altLang="en-US" sz="1200">
                <a:solidFill>
                  <a:srgbClr val="3319FF"/>
                </a:solidFill>
              </a:rPr>
              <a:t> 4 </a:t>
            </a:r>
            <a:r>
              <a:rPr kumimoji="0" lang="en-US" altLang="en-US" sz="1200">
                <a:solidFill>
                  <a:srgbClr val="B30019"/>
                </a:solidFill>
              </a:rPr>
              <a:t>bytes</a:t>
            </a:r>
          </a:p>
        </p:txBody>
      </p:sp>
      <p:sp>
        <p:nvSpPr>
          <p:cNvPr id="5" name="TextBox 4">
            <a:extLst>
              <a:ext uri="{FF2B5EF4-FFF2-40B4-BE49-F238E27FC236}">
                <a16:creationId xmlns:a16="http://schemas.microsoft.com/office/drawing/2014/main" id="{33D25A68-A275-4BE8-80A4-739FD6633452}"/>
              </a:ext>
            </a:extLst>
          </p:cNvPr>
          <p:cNvSpPr txBox="1">
            <a:spLocks noChangeArrowheads="1"/>
          </p:cNvSpPr>
          <p:nvPr/>
        </p:nvSpPr>
        <p:spPr bwMode="auto">
          <a:xfrm>
            <a:off x="2441575" y="2574925"/>
            <a:ext cx="572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1000 bytes per page / 20 bytes per record</a:t>
            </a:r>
            <a:r>
              <a:rPr kumimoji="0" lang="en-US" altLang="en-US">
                <a:solidFill>
                  <a:schemeClr val="tx2"/>
                </a:solidFill>
                <a:sym typeface="Symbol" panose="05050102010706020507" pitchFamily="18" charset="2"/>
              </a:rPr>
              <a:t> </a:t>
            </a:r>
            <a:r>
              <a:rPr kumimoji="0" lang="en-US" altLang="en-US">
                <a:solidFill>
                  <a:schemeClr val="tx2"/>
                </a:solidFill>
              </a:rPr>
              <a:t>= </a:t>
            </a:r>
            <a:r>
              <a:rPr kumimoji="0" lang="en-US" altLang="en-US" u="sng">
                <a:solidFill>
                  <a:srgbClr val="0000FF"/>
                </a:solidFill>
              </a:rPr>
              <a:t>50</a:t>
            </a:r>
            <a:endParaRPr kumimoji="0" lang="en-US" altLang="en-US" u="sng"/>
          </a:p>
        </p:txBody>
      </p:sp>
      <p:sp>
        <p:nvSpPr>
          <p:cNvPr id="6" name="TextBox 5">
            <a:extLst>
              <a:ext uri="{FF2B5EF4-FFF2-40B4-BE49-F238E27FC236}">
                <a16:creationId xmlns:a16="http://schemas.microsoft.com/office/drawing/2014/main" id="{A5135C14-8487-4F99-993D-80F79F380668}"/>
              </a:ext>
            </a:extLst>
          </p:cNvPr>
          <p:cNvSpPr txBox="1">
            <a:spLocks noChangeArrowheads="1"/>
          </p:cNvSpPr>
          <p:nvPr/>
        </p:nvSpPr>
        <p:spPr bwMode="auto">
          <a:xfrm>
            <a:off x="3000375" y="3025775"/>
            <a:ext cx="559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100,000 records / </a:t>
            </a:r>
            <a:r>
              <a:rPr kumimoji="0" lang="en-US" altLang="zh-CN">
                <a:solidFill>
                  <a:schemeClr val="tx2"/>
                </a:solidFill>
                <a:ea typeface="SimSun" panose="02010600030101010101" pitchFamily="2" charset="-122"/>
              </a:rPr>
              <a:t>50 records per page</a:t>
            </a:r>
            <a:r>
              <a:rPr kumimoji="0" lang="en-US" altLang="en-US">
                <a:solidFill>
                  <a:schemeClr val="tx2"/>
                </a:solidFill>
                <a:sym typeface="Symbol" panose="05050102010706020507" pitchFamily="18" charset="2"/>
              </a:rPr>
              <a:t></a:t>
            </a:r>
            <a:r>
              <a:rPr kumimoji="0" lang="en-US" altLang="zh-CN">
                <a:solidFill>
                  <a:schemeClr val="tx2"/>
                </a:solidFill>
                <a:ea typeface="SimSun" panose="02010600030101010101" pitchFamily="2" charset="-122"/>
              </a:rPr>
              <a:t> = </a:t>
            </a:r>
            <a:r>
              <a:rPr kumimoji="0" lang="en-US" altLang="zh-CN" u="sng">
                <a:solidFill>
                  <a:srgbClr val="0000FF"/>
                </a:solidFill>
                <a:ea typeface="SimSun" panose="02010600030101010101" pitchFamily="2" charset="-122"/>
              </a:rPr>
              <a:t>2000</a:t>
            </a:r>
            <a:endParaRPr kumimoji="0" lang="en-US" altLang="en-US" u="sng"/>
          </a:p>
        </p:txBody>
      </p:sp>
      <p:sp>
        <p:nvSpPr>
          <p:cNvPr id="7" name="TextBox 6">
            <a:extLst>
              <a:ext uri="{FF2B5EF4-FFF2-40B4-BE49-F238E27FC236}">
                <a16:creationId xmlns:a16="http://schemas.microsoft.com/office/drawing/2014/main" id="{3329CA69-FCEC-409B-B7EB-CE1F5B7DC2E9}"/>
              </a:ext>
            </a:extLst>
          </p:cNvPr>
          <p:cNvSpPr txBox="1">
            <a:spLocks noChangeArrowheads="1"/>
          </p:cNvSpPr>
          <p:nvPr/>
        </p:nvSpPr>
        <p:spPr bwMode="auto">
          <a:xfrm>
            <a:off x="2725738" y="3465513"/>
            <a:ext cx="342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517775" indent="-2517775">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u="sng">
                <a:solidFill>
                  <a:srgbClr val="0000FF"/>
                </a:solidFill>
                <a:ea typeface="SimSun" panose="02010600030101010101" pitchFamily="2" charset="-122"/>
              </a:rPr>
              <a:t>12</a:t>
            </a:r>
            <a:r>
              <a:rPr kumimoji="0" lang="en-US" altLang="zh-CN">
                <a:solidFill>
                  <a:srgbClr val="0000FF"/>
                </a:solidFill>
                <a:ea typeface="SimSun" panose="02010600030101010101" pitchFamily="2" charset="-122"/>
              </a:rPr>
              <a:t> </a:t>
            </a:r>
            <a:r>
              <a:rPr kumimoji="0" lang="en-US" altLang="zh-CN">
                <a:solidFill>
                  <a:srgbClr val="B30019"/>
                </a:solidFill>
                <a:ea typeface="SimSun" panose="02010600030101010101" pitchFamily="2" charset="-122"/>
              </a:rPr>
              <a:t>page I/Os	</a:t>
            </a:r>
            <a:r>
              <a:rPr kumimoji="0" lang="en-US" altLang="zh-CN" b="1">
                <a:solidFill>
                  <a:srgbClr val="FF0000"/>
                </a:solidFill>
                <a:ea typeface="SimSun" panose="02010600030101010101" pitchFamily="2" charset="-122"/>
              </a:rPr>
              <a:t>Why?</a:t>
            </a:r>
            <a:endParaRPr kumimoji="0" lang="en-US" altLang="en-US" b="1">
              <a:solidFill>
                <a:srgbClr val="FF0000"/>
              </a:solidFill>
            </a:endParaRPr>
          </a:p>
        </p:txBody>
      </p:sp>
      <p:sp>
        <p:nvSpPr>
          <p:cNvPr id="18440" name="Slide Number Placeholder 3">
            <a:extLst>
              <a:ext uri="{FF2B5EF4-FFF2-40B4-BE49-F238E27FC236}">
                <a16:creationId xmlns:a16="http://schemas.microsoft.com/office/drawing/2014/main" id="{469D000E-BE5C-49EC-AE1C-3C2CA2253D2C}"/>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66ED4FD6-0B57-4189-A336-888292093E4C}"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13</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left)">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EDF216D-56BB-4D49-8BAC-244D02396C3E}"/>
              </a:ext>
            </a:extLst>
          </p:cNvPr>
          <p:cNvSpPr>
            <a:spLocks noGrp="1" noChangeArrowheads="1"/>
          </p:cNvSpPr>
          <p:nvPr>
            <p:ph type="title"/>
          </p:nvPr>
        </p:nvSpPr>
        <p:spPr/>
        <p:txBody>
          <a:bodyPr/>
          <a:lstStyle/>
          <a:p>
            <a:r>
              <a:rPr lang="en-US" altLang="en-US"/>
              <a:t>Question 3 </a:t>
            </a:r>
            <a:r>
              <a:rPr lang="en-US" altLang="en-US" sz="1400"/>
              <a:t>(cont’d)</a:t>
            </a:r>
            <a:endParaRPr lang="en-US" altLang="en-US"/>
          </a:p>
        </p:txBody>
      </p:sp>
      <p:sp>
        <p:nvSpPr>
          <p:cNvPr id="3" name="Content Placeholder 2">
            <a:extLst>
              <a:ext uri="{FF2B5EF4-FFF2-40B4-BE49-F238E27FC236}">
                <a16:creationId xmlns:a16="http://schemas.microsoft.com/office/drawing/2014/main" id="{BA8F7791-552E-4B03-AC9F-6A5552DD91DE}"/>
              </a:ext>
            </a:extLst>
          </p:cNvPr>
          <p:cNvSpPr>
            <a:spLocks noGrp="1"/>
          </p:cNvSpPr>
          <p:nvPr>
            <p:ph idx="1"/>
          </p:nvPr>
        </p:nvSpPr>
        <p:spPr>
          <a:xfrm>
            <a:off x="685800" y="1189038"/>
            <a:ext cx="7772400" cy="5029200"/>
          </a:xfrm>
        </p:spPr>
        <p:txBody>
          <a:bodyPr/>
          <a:lstStyle/>
          <a:p>
            <a:pPr marL="457200" indent="-457200" eaLnBrk="1" hangingPunct="1">
              <a:buFontTx/>
              <a:buNone/>
              <a:defRPr/>
            </a:pPr>
            <a:r>
              <a:rPr lang="en-US" b="1" dirty="0">
                <a:solidFill>
                  <a:srgbClr val="0000FF"/>
                </a:solidFill>
              </a:rPr>
              <a:t>2.	Assume that we add a </a:t>
            </a:r>
            <a:r>
              <a:rPr lang="en-US" b="1" dirty="0">
                <a:solidFill>
                  <a:srgbClr val="FF0000"/>
                </a:solidFill>
              </a:rPr>
              <a:t>single-level ordered index on eid </a:t>
            </a:r>
            <a:r>
              <a:rPr lang="en-US" b="1" dirty="0">
                <a:solidFill>
                  <a:srgbClr val="3319FF"/>
                </a:solidFill>
              </a:rPr>
              <a:t>(</a:t>
            </a:r>
            <a:r>
              <a:rPr lang="en-US" b="1" dirty="0">
                <a:solidFill>
                  <a:schemeClr val="accent6"/>
                </a:solidFill>
              </a:rPr>
              <a:t>6 bytes</a:t>
            </a:r>
            <a:r>
              <a:rPr lang="en-US" b="1" dirty="0">
                <a:solidFill>
                  <a:srgbClr val="3319FF"/>
                </a:solidFill>
              </a:rPr>
              <a:t>) for the above file </a:t>
            </a:r>
            <a:r>
              <a:rPr lang="en-US" b="1" dirty="0">
                <a:solidFill>
                  <a:srgbClr val="0000FF"/>
                </a:solidFill>
              </a:rPr>
              <a:t>where each entry has the form &lt;</a:t>
            </a:r>
            <a:r>
              <a:rPr lang="en-US" b="1" dirty="0">
                <a:solidFill>
                  <a:srgbClr val="FF0000"/>
                </a:solidFill>
              </a:rPr>
              <a:t>eid</a:t>
            </a:r>
            <a:r>
              <a:rPr lang="en-US" b="1" dirty="0">
                <a:solidFill>
                  <a:srgbClr val="0000FF"/>
                </a:solidFill>
              </a:rPr>
              <a:t>, </a:t>
            </a:r>
            <a:r>
              <a:rPr lang="en-US" b="1" i="1" dirty="0">
                <a:solidFill>
                  <a:srgbClr val="FF0000"/>
                </a:solidFill>
              </a:rPr>
              <a:t>pointer</a:t>
            </a:r>
            <a:r>
              <a:rPr lang="en-US" b="1" dirty="0">
                <a:solidFill>
                  <a:srgbClr val="0000FF"/>
                </a:solidFill>
              </a:rPr>
              <a:t>&gt; and </a:t>
            </a:r>
            <a:r>
              <a:rPr lang="en-US" b="1" dirty="0">
                <a:solidFill>
                  <a:srgbClr val="FF0000"/>
                </a:solidFill>
              </a:rPr>
              <a:t>the number of pointers is the same as the number of search keys</a:t>
            </a:r>
            <a:r>
              <a:rPr lang="en-US" b="1" dirty="0">
                <a:solidFill>
                  <a:srgbClr val="0000FF"/>
                </a:solidFill>
              </a:rPr>
              <a:t>.</a:t>
            </a:r>
          </a:p>
          <a:p>
            <a:pPr marL="457200" indent="-457200" eaLnBrk="1" hangingPunct="1">
              <a:spcBef>
                <a:spcPts val="1200"/>
              </a:spcBef>
              <a:buFontTx/>
              <a:buNone/>
              <a:defRPr/>
            </a:pPr>
            <a:r>
              <a:rPr lang="en-US" b="1" dirty="0">
                <a:solidFill>
                  <a:srgbClr val="0000FF"/>
                </a:solidFill>
              </a:rPr>
              <a:t>2a.	How many index entries are needed? (Explain briefly.)</a:t>
            </a:r>
          </a:p>
          <a:p>
            <a:pPr marL="1539875" indent="-1082675" eaLnBrk="1" hangingPunct="1">
              <a:spcBef>
                <a:spcPts val="1200"/>
              </a:spcBef>
              <a:buFontTx/>
              <a:buNone/>
              <a:defRPr/>
            </a:pPr>
            <a:r>
              <a:rPr lang="en-US" b="1" dirty="0">
                <a:solidFill>
                  <a:srgbClr val="B30019"/>
                </a:solidFill>
              </a:rPr>
              <a:t>Index entries needed:</a:t>
            </a:r>
          </a:p>
          <a:p>
            <a:pPr marL="461963" indent="-4763" eaLnBrk="1" hangingPunct="1">
              <a:spcBef>
                <a:spcPts val="600"/>
              </a:spcBef>
              <a:defRPr/>
            </a:pPr>
            <a:r>
              <a:rPr lang="en-US" dirty="0">
                <a:solidFill>
                  <a:schemeClr val="tx2"/>
                </a:solidFill>
              </a:rPr>
              <a:t>Since the file is sorted on did, the index must be dense. Therefore, one index entry is needed for each employee.</a:t>
            </a:r>
          </a:p>
        </p:txBody>
      </p:sp>
      <p:sp>
        <p:nvSpPr>
          <p:cNvPr id="19460" name="TextBox 3">
            <a:extLst>
              <a:ext uri="{FF2B5EF4-FFF2-40B4-BE49-F238E27FC236}">
                <a16:creationId xmlns:a16="http://schemas.microsoft.com/office/drawing/2014/main" id="{B504FC1A-8AE5-4D6E-A7EC-0D951E663611}"/>
              </a:ext>
            </a:extLst>
          </p:cNvPr>
          <p:cNvSpPr txBox="1">
            <a:spLocks noChangeArrowheads="1"/>
          </p:cNvSpPr>
          <p:nvPr/>
        </p:nvSpPr>
        <p:spPr bwMode="auto">
          <a:xfrm>
            <a:off x="6811963" y="100013"/>
            <a:ext cx="2103437" cy="922337"/>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200">
                <a:solidFill>
                  <a:srgbClr val="B30019"/>
                </a:solidFill>
              </a:rPr>
              <a:t>Employee records: </a:t>
            </a:r>
            <a:r>
              <a:rPr kumimoji="0" lang="en-US" altLang="en-US" sz="1200">
                <a:solidFill>
                  <a:srgbClr val="3319FF"/>
                </a:solidFill>
              </a:rPr>
              <a:t>100,000</a:t>
            </a:r>
          </a:p>
          <a:p>
            <a:pPr>
              <a:spcBef>
                <a:spcPct val="0"/>
              </a:spcBef>
              <a:buClrTx/>
              <a:buSzTx/>
              <a:buFontTx/>
              <a:buNone/>
            </a:pPr>
            <a:r>
              <a:rPr kumimoji="0" lang="en-US" altLang="en-US" sz="1200">
                <a:solidFill>
                  <a:srgbClr val="B30019"/>
                </a:solidFill>
              </a:rPr>
              <a:t>Department records: </a:t>
            </a:r>
            <a:r>
              <a:rPr kumimoji="0" lang="en-US" altLang="en-US" sz="1200">
                <a:solidFill>
                  <a:srgbClr val="3319FF"/>
                </a:solidFill>
              </a:rPr>
              <a:t>1,000</a:t>
            </a:r>
          </a:p>
          <a:p>
            <a:pPr>
              <a:spcBef>
                <a:spcPct val="0"/>
              </a:spcBef>
              <a:buClrTx/>
              <a:buSzTx/>
              <a:buFontTx/>
              <a:buNone/>
            </a:pPr>
            <a:r>
              <a:rPr kumimoji="0" lang="en-US" altLang="en-US" sz="1200">
                <a:solidFill>
                  <a:srgbClr val="B30019"/>
                </a:solidFill>
              </a:rPr>
              <a:t>Page size: </a:t>
            </a:r>
            <a:r>
              <a:rPr kumimoji="0" lang="en-US" altLang="en-US" sz="1200">
                <a:solidFill>
                  <a:srgbClr val="3319FF"/>
                </a:solidFill>
              </a:rPr>
              <a:t>1000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Record size:</a:t>
            </a:r>
            <a:r>
              <a:rPr kumimoji="0" lang="en-US" altLang="en-US" sz="1200">
                <a:solidFill>
                  <a:srgbClr val="3319FF"/>
                </a:solidFill>
              </a:rPr>
              <a:t> 20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Pointer size:</a:t>
            </a:r>
            <a:r>
              <a:rPr kumimoji="0" lang="en-US" altLang="en-US" sz="1200">
                <a:solidFill>
                  <a:srgbClr val="3319FF"/>
                </a:solidFill>
              </a:rPr>
              <a:t> 4 </a:t>
            </a:r>
            <a:r>
              <a:rPr kumimoji="0" lang="en-US" altLang="en-US" sz="1200">
                <a:solidFill>
                  <a:srgbClr val="B30019"/>
                </a:solidFill>
              </a:rPr>
              <a:t>bytes</a:t>
            </a:r>
          </a:p>
        </p:txBody>
      </p:sp>
      <p:sp>
        <p:nvSpPr>
          <p:cNvPr id="5" name="TextBox 4">
            <a:extLst>
              <a:ext uri="{FF2B5EF4-FFF2-40B4-BE49-F238E27FC236}">
                <a16:creationId xmlns:a16="http://schemas.microsoft.com/office/drawing/2014/main" id="{9B282693-F3F7-4D45-AF74-179D7E988BC4}"/>
              </a:ext>
            </a:extLst>
          </p:cNvPr>
          <p:cNvSpPr txBox="1">
            <a:spLocks noChangeArrowheads="1"/>
          </p:cNvSpPr>
          <p:nvPr/>
        </p:nvSpPr>
        <p:spPr bwMode="auto">
          <a:xfrm>
            <a:off x="3368675" y="3016250"/>
            <a:ext cx="5094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8800" indent="-1371600">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eaLnBrk="1" hangingPunct="1">
              <a:spcBef>
                <a:spcPts val="600"/>
              </a:spcBef>
              <a:buClrTx/>
              <a:buSzTx/>
              <a:buFontTx/>
              <a:buNone/>
            </a:pPr>
            <a:r>
              <a:rPr kumimoji="0" lang="en-US" altLang="en-US" u="sng">
                <a:solidFill>
                  <a:srgbClr val="0000FF"/>
                </a:solidFill>
              </a:rPr>
              <a:t>100,000</a:t>
            </a:r>
            <a:r>
              <a:rPr kumimoji="0" lang="en-US" altLang="en-US">
                <a:solidFill>
                  <a:srgbClr val="000000"/>
                </a:solidFill>
              </a:rPr>
              <a:t>	</a:t>
            </a:r>
            <a:r>
              <a:rPr kumimoji="0" lang="en-US" altLang="en-US" b="1">
                <a:solidFill>
                  <a:srgbClr val="FF0000"/>
                </a:solidFill>
              </a:rPr>
              <a:t>Why?</a:t>
            </a:r>
          </a:p>
        </p:txBody>
      </p:sp>
      <p:sp>
        <p:nvSpPr>
          <p:cNvPr id="19462" name="Slide Number Placeholder 3">
            <a:extLst>
              <a:ext uri="{FF2B5EF4-FFF2-40B4-BE49-F238E27FC236}">
                <a16:creationId xmlns:a16="http://schemas.microsoft.com/office/drawing/2014/main" id="{FEBBF3C2-D167-421A-B960-10D43482C3C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9F96225A-606D-4E88-86F0-F3B6C72A9610}"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14</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88BDB29-1CED-47B9-AEDA-D0C2D653B9F5}"/>
              </a:ext>
            </a:extLst>
          </p:cNvPr>
          <p:cNvSpPr>
            <a:spLocks noGrp="1" noChangeArrowheads="1"/>
          </p:cNvSpPr>
          <p:nvPr>
            <p:ph type="title"/>
          </p:nvPr>
        </p:nvSpPr>
        <p:spPr/>
        <p:txBody>
          <a:bodyPr/>
          <a:lstStyle/>
          <a:p>
            <a:r>
              <a:rPr lang="en-US" altLang="en-US"/>
              <a:t>Question 3 </a:t>
            </a:r>
            <a:r>
              <a:rPr lang="en-US" altLang="en-US" sz="1400"/>
              <a:t>(cont’d)</a:t>
            </a:r>
            <a:endParaRPr lang="en-US" altLang="en-US"/>
          </a:p>
        </p:txBody>
      </p:sp>
      <p:sp>
        <p:nvSpPr>
          <p:cNvPr id="3" name="Content Placeholder 2">
            <a:extLst>
              <a:ext uri="{FF2B5EF4-FFF2-40B4-BE49-F238E27FC236}">
                <a16:creationId xmlns:a16="http://schemas.microsoft.com/office/drawing/2014/main" id="{D315F42F-099F-4220-8707-3975A28BCA2F}"/>
              </a:ext>
            </a:extLst>
          </p:cNvPr>
          <p:cNvSpPr>
            <a:spLocks noGrp="1" noChangeArrowheads="1"/>
          </p:cNvSpPr>
          <p:nvPr>
            <p:ph idx="1"/>
          </p:nvPr>
        </p:nvSpPr>
        <p:spPr>
          <a:xfrm>
            <a:off x="685800" y="1189038"/>
            <a:ext cx="7772400" cy="5029200"/>
          </a:xfrm>
        </p:spPr>
        <p:txBody>
          <a:bodyPr/>
          <a:lstStyle/>
          <a:p>
            <a:pPr marL="457200" indent="-457200" eaLnBrk="1" hangingPunct="1">
              <a:buFontTx/>
              <a:buNone/>
            </a:pPr>
            <a:r>
              <a:rPr lang="en-US" altLang="zh-HK" b="1">
                <a:solidFill>
                  <a:srgbClr val="0000FF"/>
                </a:solidFill>
                <a:ea typeface="PMingLiU" panose="02020500000000000000" pitchFamily="18" charset="-120"/>
              </a:rPr>
              <a:t>2.	Assume that we add a </a:t>
            </a:r>
            <a:r>
              <a:rPr lang="en-US" altLang="zh-HK" b="1">
                <a:solidFill>
                  <a:srgbClr val="FF0000"/>
                </a:solidFill>
                <a:ea typeface="PMingLiU" panose="02020500000000000000" pitchFamily="18" charset="-120"/>
              </a:rPr>
              <a:t>single-level ordered index on eid </a:t>
            </a:r>
            <a:r>
              <a:rPr lang="en-US" altLang="zh-HK" b="1">
                <a:solidFill>
                  <a:srgbClr val="3319FF"/>
                </a:solidFill>
                <a:ea typeface="PMingLiU" panose="02020500000000000000" pitchFamily="18" charset="-120"/>
              </a:rPr>
              <a:t>(</a:t>
            </a:r>
            <a:r>
              <a:rPr lang="en-US" altLang="zh-HK" b="1">
                <a:solidFill>
                  <a:srgbClr val="B9B900"/>
                </a:solidFill>
                <a:ea typeface="PMingLiU" panose="02020500000000000000" pitchFamily="18" charset="-120"/>
              </a:rPr>
              <a:t>6 bytes</a:t>
            </a:r>
            <a:r>
              <a:rPr lang="en-US" altLang="zh-HK" b="1">
                <a:solidFill>
                  <a:srgbClr val="3319FF"/>
                </a:solidFill>
                <a:ea typeface="PMingLiU" panose="02020500000000000000" pitchFamily="18" charset="-120"/>
              </a:rPr>
              <a:t>) </a:t>
            </a:r>
            <a:r>
              <a:rPr lang="en-US" altLang="zh-HK" b="1">
                <a:solidFill>
                  <a:srgbClr val="0000FF"/>
                </a:solidFill>
                <a:ea typeface="PMingLiU" panose="02020500000000000000" pitchFamily="18" charset="-120"/>
              </a:rPr>
              <a:t>for the above file where each entry has the form &lt;</a:t>
            </a:r>
            <a:r>
              <a:rPr lang="en-US" altLang="zh-HK" b="1">
                <a:solidFill>
                  <a:srgbClr val="FF0000"/>
                </a:solidFill>
                <a:ea typeface="PMingLiU" panose="02020500000000000000" pitchFamily="18" charset="-120"/>
              </a:rPr>
              <a:t>eid</a:t>
            </a:r>
            <a:r>
              <a:rPr lang="en-US" altLang="zh-HK" b="1">
                <a:solidFill>
                  <a:srgbClr val="0000FF"/>
                </a:solidFill>
                <a:ea typeface="PMingLiU" panose="02020500000000000000" pitchFamily="18" charset="-120"/>
              </a:rPr>
              <a:t>, </a:t>
            </a:r>
            <a:r>
              <a:rPr lang="en-US" altLang="zh-HK" b="1" i="1">
                <a:solidFill>
                  <a:srgbClr val="FF0000"/>
                </a:solidFill>
                <a:ea typeface="PMingLiU" panose="02020500000000000000" pitchFamily="18" charset="-120"/>
              </a:rPr>
              <a:t>pointer</a:t>
            </a:r>
            <a:r>
              <a:rPr lang="en-US" altLang="zh-HK" b="1">
                <a:solidFill>
                  <a:srgbClr val="0000FF"/>
                </a:solidFill>
                <a:ea typeface="PMingLiU" panose="02020500000000000000" pitchFamily="18" charset="-120"/>
              </a:rPr>
              <a:t>&gt; and </a:t>
            </a:r>
            <a:r>
              <a:rPr lang="en-US" altLang="zh-HK" b="1">
                <a:solidFill>
                  <a:srgbClr val="FF0000"/>
                </a:solidFill>
                <a:ea typeface="PMingLiU" panose="02020500000000000000" pitchFamily="18" charset="-120"/>
              </a:rPr>
              <a:t>the number of pointers is the same as the number of search keys</a:t>
            </a:r>
            <a:r>
              <a:rPr lang="en-US" altLang="zh-HK" b="1">
                <a:solidFill>
                  <a:srgbClr val="0000FF"/>
                </a:solidFill>
                <a:ea typeface="PMingLiU" panose="02020500000000000000" pitchFamily="18" charset="-120"/>
              </a:rPr>
              <a:t>.</a:t>
            </a:r>
          </a:p>
          <a:p>
            <a:pPr marL="457200" indent="-457200" eaLnBrk="1" hangingPunct="1">
              <a:spcBef>
                <a:spcPts val="1200"/>
              </a:spcBef>
              <a:buFontTx/>
              <a:buNone/>
            </a:pPr>
            <a:r>
              <a:rPr lang="en-US" altLang="zh-HK" b="1">
                <a:solidFill>
                  <a:srgbClr val="0000FF"/>
                </a:solidFill>
                <a:ea typeface="PMingLiU" panose="02020500000000000000" pitchFamily="18" charset="-120"/>
              </a:rPr>
              <a:t>2b.	How many pages are required for these entries and what is the cost of retrieving the record of an employee with a given </a:t>
            </a:r>
            <a:r>
              <a:rPr lang="en-US" altLang="zh-HK" b="1">
                <a:solidFill>
                  <a:srgbClr val="FF0000"/>
                </a:solidFill>
                <a:ea typeface="PMingLiU" panose="02020500000000000000" pitchFamily="18" charset="-120"/>
              </a:rPr>
              <a:t>eid</a:t>
            </a:r>
            <a:r>
              <a:rPr lang="en-US" altLang="zh-HK" b="1">
                <a:solidFill>
                  <a:srgbClr val="0000FF"/>
                </a:solidFill>
                <a:ea typeface="PMingLiU" panose="02020500000000000000" pitchFamily="18" charset="-120"/>
              </a:rPr>
              <a:t>?</a:t>
            </a:r>
          </a:p>
          <a:p>
            <a:pPr marL="457200" indent="-457200" eaLnBrk="1" hangingPunct="1">
              <a:spcBef>
                <a:spcPts val="1200"/>
              </a:spcBef>
              <a:buFontTx/>
              <a:buNone/>
            </a:pPr>
            <a:r>
              <a:rPr lang="en-US" altLang="zh-HK" b="1" i="1">
                <a:solidFill>
                  <a:srgbClr val="B30019"/>
                </a:solidFill>
                <a:ea typeface="PMingLiU" panose="02020500000000000000" pitchFamily="18" charset="-120"/>
              </a:rPr>
              <a:t>bf</a:t>
            </a:r>
            <a:r>
              <a:rPr lang="en-US" altLang="zh-HK" b="1" i="1" baseline="-25000">
                <a:solidFill>
                  <a:srgbClr val="B30019"/>
                </a:solidFill>
                <a:ea typeface="PMingLiU" panose="02020500000000000000" pitchFamily="18" charset="-120"/>
              </a:rPr>
              <a:t>eidindex</a:t>
            </a:r>
            <a:r>
              <a:rPr lang="en-US" altLang="zh-HK" b="1">
                <a:solidFill>
                  <a:srgbClr val="B30019"/>
                </a:solidFill>
                <a:ea typeface="PMingLiU" panose="02020500000000000000" pitchFamily="18" charset="-120"/>
              </a:rPr>
              <a:t>:</a:t>
            </a:r>
            <a:endParaRPr lang="en-US" altLang="zh-HK">
              <a:solidFill>
                <a:srgbClr val="0000FF"/>
              </a:solidFill>
              <a:ea typeface="PMingLiU" panose="02020500000000000000" pitchFamily="18" charset="-120"/>
            </a:endParaRPr>
          </a:p>
          <a:p>
            <a:pPr marL="457200" indent="-457200" eaLnBrk="1" hangingPunct="1">
              <a:spcBef>
                <a:spcPts val="1200"/>
              </a:spcBef>
              <a:buFontTx/>
              <a:buNone/>
            </a:pPr>
            <a:r>
              <a:rPr lang="en-US" altLang="zh-HK" b="1">
                <a:solidFill>
                  <a:srgbClr val="B30019"/>
                </a:solidFill>
                <a:ea typeface="PMingLiU" panose="02020500000000000000" pitchFamily="18" charset="-120"/>
                <a:sym typeface="Symbol" panose="05050102010706020507" pitchFamily="18" charset="2"/>
              </a:rPr>
              <a:t>Index pages:</a:t>
            </a:r>
            <a:endParaRPr lang="en-US" altLang="zh-HK">
              <a:solidFill>
                <a:srgbClr val="0000FF"/>
              </a:solidFill>
              <a:ea typeface="PMingLiU" panose="02020500000000000000" pitchFamily="18" charset="-120"/>
            </a:endParaRPr>
          </a:p>
          <a:p>
            <a:pPr marL="457200" indent="-457200" eaLnBrk="1" hangingPunct="1">
              <a:spcBef>
                <a:spcPts val="3600"/>
              </a:spcBef>
              <a:buFontTx/>
              <a:buNone/>
            </a:pPr>
            <a:r>
              <a:rPr lang="en-US" altLang="zh-HK" b="1">
                <a:solidFill>
                  <a:srgbClr val="B30019"/>
                </a:solidFill>
                <a:ea typeface="PMingLiU" panose="02020500000000000000" pitchFamily="18" charset="-120"/>
              </a:rPr>
              <a:t>Search cost:</a:t>
            </a:r>
            <a:endParaRPr lang="en-US" altLang="zh-HK">
              <a:solidFill>
                <a:srgbClr val="B30019"/>
              </a:solidFill>
              <a:ea typeface="PMingLiU" panose="02020500000000000000" pitchFamily="18" charset="-120"/>
            </a:endParaRPr>
          </a:p>
        </p:txBody>
      </p:sp>
      <p:sp>
        <p:nvSpPr>
          <p:cNvPr id="20484" name="TextBox 3">
            <a:extLst>
              <a:ext uri="{FF2B5EF4-FFF2-40B4-BE49-F238E27FC236}">
                <a16:creationId xmlns:a16="http://schemas.microsoft.com/office/drawing/2014/main" id="{4971050D-38DF-467E-9DA4-0EA079B29F15}"/>
              </a:ext>
            </a:extLst>
          </p:cNvPr>
          <p:cNvSpPr txBox="1">
            <a:spLocks noChangeArrowheads="1"/>
          </p:cNvSpPr>
          <p:nvPr/>
        </p:nvSpPr>
        <p:spPr bwMode="auto">
          <a:xfrm>
            <a:off x="6811963" y="100013"/>
            <a:ext cx="2103437" cy="922337"/>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200">
                <a:solidFill>
                  <a:srgbClr val="B30019"/>
                </a:solidFill>
              </a:rPr>
              <a:t>Employee records: </a:t>
            </a:r>
            <a:r>
              <a:rPr kumimoji="0" lang="en-US" altLang="en-US" sz="1200">
                <a:solidFill>
                  <a:srgbClr val="3319FF"/>
                </a:solidFill>
              </a:rPr>
              <a:t>100,000</a:t>
            </a:r>
          </a:p>
          <a:p>
            <a:pPr>
              <a:spcBef>
                <a:spcPct val="0"/>
              </a:spcBef>
              <a:buClrTx/>
              <a:buSzTx/>
              <a:buFontTx/>
              <a:buNone/>
            </a:pPr>
            <a:r>
              <a:rPr kumimoji="0" lang="en-US" altLang="en-US" sz="1200">
                <a:solidFill>
                  <a:srgbClr val="B30019"/>
                </a:solidFill>
              </a:rPr>
              <a:t>Department records: </a:t>
            </a:r>
            <a:r>
              <a:rPr kumimoji="0" lang="en-US" altLang="en-US" sz="1200">
                <a:solidFill>
                  <a:srgbClr val="3319FF"/>
                </a:solidFill>
              </a:rPr>
              <a:t>1,000</a:t>
            </a:r>
          </a:p>
          <a:p>
            <a:pPr>
              <a:spcBef>
                <a:spcPct val="0"/>
              </a:spcBef>
              <a:buClrTx/>
              <a:buSzTx/>
              <a:buFontTx/>
              <a:buNone/>
            </a:pPr>
            <a:r>
              <a:rPr kumimoji="0" lang="en-US" altLang="en-US" sz="1200">
                <a:solidFill>
                  <a:srgbClr val="B30019"/>
                </a:solidFill>
              </a:rPr>
              <a:t>Page size:</a:t>
            </a:r>
            <a:r>
              <a:rPr kumimoji="0" lang="en-US" altLang="en-US" sz="1200">
                <a:solidFill>
                  <a:srgbClr val="3319FF"/>
                </a:solidFill>
              </a:rPr>
              <a:t> 1000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Record size:</a:t>
            </a:r>
            <a:r>
              <a:rPr kumimoji="0" lang="en-US" altLang="en-US" sz="1200">
                <a:solidFill>
                  <a:srgbClr val="3319FF"/>
                </a:solidFill>
              </a:rPr>
              <a:t> 20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Pointer size:</a:t>
            </a:r>
            <a:r>
              <a:rPr kumimoji="0" lang="en-US" altLang="en-US" sz="1200">
                <a:solidFill>
                  <a:srgbClr val="3319FF"/>
                </a:solidFill>
              </a:rPr>
              <a:t> 4 </a:t>
            </a:r>
            <a:r>
              <a:rPr kumimoji="0" lang="en-US" altLang="en-US" sz="1200">
                <a:solidFill>
                  <a:srgbClr val="B30019"/>
                </a:solidFill>
              </a:rPr>
              <a:t>bytes</a:t>
            </a:r>
          </a:p>
        </p:txBody>
      </p:sp>
      <p:sp>
        <p:nvSpPr>
          <p:cNvPr id="6" name="TextBox 5">
            <a:extLst>
              <a:ext uri="{FF2B5EF4-FFF2-40B4-BE49-F238E27FC236}">
                <a16:creationId xmlns:a16="http://schemas.microsoft.com/office/drawing/2014/main" id="{4A0D7D08-B03A-4B27-A2EC-E10BE4E499EB}"/>
              </a:ext>
            </a:extLst>
          </p:cNvPr>
          <p:cNvSpPr txBox="1">
            <a:spLocks noChangeArrowheads="1"/>
          </p:cNvSpPr>
          <p:nvPr/>
        </p:nvSpPr>
        <p:spPr bwMode="auto">
          <a:xfrm>
            <a:off x="2320925" y="3622675"/>
            <a:ext cx="637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t>1000 bytes per page / 10 bytes per index entry</a:t>
            </a:r>
            <a:r>
              <a:rPr kumimoji="0" lang="en-US" altLang="en-US">
                <a:solidFill>
                  <a:schemeClr val="tx2"/>
                </a:solidFill>
                <a:sym typeface="Symbol" panose="05050102010706020507" pitchFamily="18" charset="2"/>
              </a:rPr>
              <a:t> = </a:t>
            </a:r>
            <a:r>
              <a:rPr kumimoji="0" lang="en-US" altLang="en-US" u="sng">
                <a:solidFill>
                  <a:srgbClr val="0000FF"/>
                </a:solidFill>
                <a:sym typeface="Symbol" panose="05050102010706020507" pitchFamily="18" charset="2"/>
              </a:rPr>
              <a:t>100</a:t>
            </a:r>
            <a:endParaRPr kumimoji="0" lang="en-US" altLang="en-US" u="sng">
              <a:solidFill>
                <a:srgbClr val="B30019"/>
              </a:solidFill>
            </a:endParaRPr>
          </a:p>
        </p:txBody>
      </p:sp>
      <p:sp>
        <p:nvSpPr>
          <p:cNvPr id="7" name="TextBox 6">
            <a:extLst>
              <a:ext uri="{FF2B5EF4-FFF2-40B4-BE49-F238E27FC236}">
                <a16:creationId xmlns:a16="http://schemas.microsoft.com/office/drawing/2014/main" id="{C412113E-587B-43C5-BC2E-583C9FECC5AE}"/>
              </a:ext>
            </a:extLst>
          </p:cNvPr>
          <p:cNvSpPr txBox="1">
            <a:spLocks noChangeArrowheads="1"/>
          </p:cNvSpPr>
          <p:nvPr/>
        </p:nvSpPr>
        <p:spPr bwMode="auto">
          <a:xfrm>
            <a:off x="2770188" y="4079875"/>
            <a:ext cx="6329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t>100,000 records / 100 index entries per page</a:t>
            </a:r>
            <a:r>
              <a:rPr kumimoji="0" lang="en-US" altLang="en-US">
                <a:solidFill>
                  <a:schemeClr val="tx2"/>
                </a:solidFill>
                <a:sym typeface="Symbol" panose="05050102010706020507" pitchFamily="18" charset="2"/>
              </a:rPr>
              <a:t> </a:t>
            </a:r>
            <a:br>
              <a:rPr kumimoji="0" lang="en-US" altLang="en-US">
                <a:solidFill>
                  <a:schemeClr val="tx2"/>
                </a:solidFill>
                <a:sym typeface="Symbol" panose="05050102010706020507" pitchFamily="18" charset="2"/>
              </a:rPr>
            </a:br>
            <a:r>
              <a:rPr kumimoji="0" lang="en-US" altLang="en-US">
                <a:solidFill>
                  <a:schemeClr val="tx2"/>
                </a:solidFill>
                <a:sym typeface="Symbol" panose="05050102010706020507" pitchFamily="18" charset="2"/>
              </a:rPr>
              <a:t>= </a:t>
            </a:r>
            <a:r>
              <a:rPr kumimoji="0" lang="en-US" altLang="en-US" u="sng">
                <a:solidFill>
                  <a:srgbClr val="0000FF"/>
                </a:solidFill>
              </a:rPr>
              <a:t>1000</a:t>
            </a:r>
            <a:endParaRPr kumimoji="0" lang="en-US" altLang="en-US" u="sng">
              <a:solidFill>
                <a:srgbClr val="B30019"/>
              </a:solidFill>
            </a:endParaRPr>
          </a:p>
        </p:txBody>
      </p:sp>
      <p:sp>
        <p:nvSpPr>
          <p:cNvPr id="8" name="TextBox 7">
            <a:extLst>
              <a:ext uri="{FF2B5EF4-FFF2-40B4-BE49-F238E27FC236}">
                <a16:creationId xmlns:a16="http://schemas.microsoft.com/office/drawing/2014/main" id="{EFC6C076-C98A-42EB-81B2-79502D010497}"/>
              </a:ext>
            </a:extLst>
          </p:cNvPr>
          <p:cNvSpPr txBox="1">
            <a:spLocks noChangeArrowheads="1"/>
          </p:cNvSpPr>
          <p:nvPr/>
        </p:nvSpPr>
        <p:spPr bwMode="auto">
          <a:xfrm>
            <a:off x="2747963" y="4841875"/>
            <a:ext cx="450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t>log</a:t>
            </a:r>
            <a:r>
              <a:rPr kumimoji="0" lang="en-US" altLang="en-US" baseline="-25000"/>
              <a:t>2</a:t>
            </a:r>
            <a:r>
              <a:rPr kumimoji="0" lang="en-US" altLang="en-US"/>
              <a:t>1000</a:t>
            </a:r>
            <a:r>
              <a:rPr kumimoji="0" lang="en-US" altLang="en-US">
                <a:solidFill>
                  <a:schemeClr val="tx2"/>
                </a:solidFill>
                <a:sym typeface="Symbol" panose="05050102010706020507" pitchFamily="18" charset="2"/>
              </a:rPr>
              <a:t></a:t>
            </a:r>
            <a:r>
              <a:rPr kumimoji="0" lang="en-US" altLang="en-US"/>
              <a:t> + 1 = 10 +1 = </a:t>
            </a:r>
            <a:r>
              <a:rPr kumimoji="0" lang="en-US" altLang="en-US" u="sng">
                <a:solidFill>
                  <a:srgbClr val="0000FF"/>
                </a:solidFill>
              </a:rPr>
              <a:t>11</a:t>
            </a:r>
            <a:r>
              <a:rPr kumimoji="0" lang="en-US" altLang="en-US">
                <a:solidFill>
                  <a:srgbClr val="B30019"/>
                </a:solidFill>
              </a:rPr>
              <a:t> page I/Os</a:t>
            </a:r>
          </a:p>
        </p:txBody>
      </p:sp>
      <p:sp>
        <p:nvSpPr>
          <p:cNvPr id="20488" name="Slide Number Placeholder 3">
            <a:extLst>
              <a:ext uri="{FF2B5EF4-FFF2-40B4-BE49-F238E27FC236}">
                <a16:creationId xmlns:a16="http://schemas.microsoft.com/office/drawing/2014/main" id="{832D063F-446B-42EA-A53A-D099C1ACF96A}"/>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34824C85-7E6C-4901-A1A9-DD1D9D60C59F}"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15</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A7CCB7-1168-4786-A360-2A3F1B1100C3}"/>
              </a:ext>
            </a:extLst>
          </p:cNvPr>
          <p:cNvSpPr>
            <a:spLocks noGrp="1" noChangeArrowheads="1"/>
          </p:cNvSpPr>
          <p:nvPr>
            <p:ph type="title"/>
          </p:nvPr>
        </p:nvSpPr>
        <p:spPr/>
        <p:txBody>
          <a:bodyPr/>
          <a:lstStyle/>
          <a:p>
            <a:r>
              <a:rPr lang="en-US" altLang="en-US"/>
              <a:t>Question 3 </a:t>
            </a:r>
            <a:r>
              <a:rPr lang="en-US" altLang="en-US" sz="1400"/>
              <a:t>(cont’d)</a:t>
            </a:r>
            <a:endParaRPr lang="en-US" altLang="en-US"/>
          </a:p>
        </p:txBody>
      </p:sp>
      <p:sp>
        <p:nvSpPr>
          <p:cNvPr id="3" name="Content Placeholder 2">
            <a:extLst>
              <a:ext uri="{FF2B5EF4-FFF2-40B4-BE49-F238E27FC236}">
                <a16:creationId xmlns:a16="http://schemas.microsoft.com/office/drawing/2014/main" id="{3CBD0D22-8CEF-452E-A53E-CDAC8A9EB0D3}"/>
              </a:ext>
            </a:extLst>
          </p:cNvPr>
          <p:cNvSpPr>
            <a:spLocks noGrp="1" noChangeArrowheads="1"/>
          </p:cNvSpPr>
          <p:nvPr>
            <p:ph idx="1"/>
          </p:nvPr>
        </p:nvSpPr>
        <p:spPr>
          <a:xfrm>
            <a:off x="685800" y="1189038"/>
            <a:ext cx="7864475" cy="2160587"/>
          </a:xfrm>
        </p:spPr>
        <p:txBody>
          <a:bodyPr/>
          <a:lstStyle/>
          <a:p>
            <a:pPr marL="457200" indent="-457200"/>
            <a:r>
              <a:rPr lang="en-US" altLang="zh-HK" b="1">
                <a:solidFill>
                  <a:srgbClr val="0000FF"/>
                </a:solidFill>
                <a:ea typeface="PMingLiU" panose="02020500000000000000" pitchFamily="18" charset="-120"/>
              </a:rPr>
              <a:t>2c.	If we convert the single-level index into a </a:t>
            </a:r>
            <a:r>
              <a:rPr lang="en-US" altLang="zh-HK" b="1">
                <a:solidFill>
                  <a:srgbClr val="FF0000"/>
                </a:solidFill>
                <a:ea typeface="PMingLiU" panose="02020500000000000000" pitchFamily="18" charset="-120"/>
              </a:rPr>
              <a:t>multiple-level index</a:t>
            </a:r>
            <a:r>
              <a:rPr lang="en-US" altLang="zh-HK" b="1">
                <a:solidFill>
                  <a:srgbClr val="0000FF"/>
                </a:solidFill>
                <a:ea typeface="PMingLiU" panose="02020500000000000000" pitchFamily="18" charset="-120"/>
              </a:rPr>
              <a:t>, how many levels are needed (assuming full pages)?</a:t>
            </a:r>
          </a:p>
          <a:p>
            <a:pPr marL="457200" indent="-457200" eaLnBrk="1" hangingPunct="1">
              <a:spcBef>
                <a:spcPts val="1200"/>
              </a:spcBef>
              <a:buFontTx/>
              <a:buNone/>
            </a:pPr>
            <a:r>
              <a:rPr lang="en-US" altLang="zh-HK" b="1">
                <a:solidFill>
                  <a:srgbClr val="B30019"/>
                </a:solidFill>
                <a:ea typeface="PMingLiU" panose="02020500000000000000" pitchFamily="18" charset="-120"/>
              </a:rPr>
              <a:t>Levels needed:</a:t>
            </a:r>
            <a:endParaRPr lang="en-US" altLang="zh-HK">
              <a:solidFill>
                <a:srgbClr val="B30019"/>
              </a:solidFill>
              <a:ea typeface="PMingLiU" panose="02020500000000000000" pitchFamily="18" charset="-120"/>
            </a:endParaRPr>
          </a:p>
          <a:p>
            <a:pPr marL="457200" indent="-457200" eaLnBrk="1" hangingPunct="1">
              <a:spcBef>
                <a:spcPts val="600"/>
              </a:spcBef>
              <a:buFontTx/>
              <a:buNone/>
            </a:pPr>
            <a:r>
              <a:rPr lang="en-US" altLang="zh-HK">
                <a:solidFill>
                  <a:schemeClr val="tx2"/>
                </a:solidFill>
                <a:ea typeface="PMingLiU" panose="02020500000000000000" pitchFamily="18" charset="-120"/>
              </a:rPr>
              <a:t>At the next level we index </a:t>
            </a:r>
            <a:r>
              <a:rPr lang="en-US" altLang="zh-HK">
                <a:solidFill>
                  <a:srgbClr val="0000FF"/>
                </a:solidFill>
                <a:ea typeface="PMingLiU" panose="02020500000000000000" pitchFamily="18" charset="-120"/>
              </a:rPr>
              <a:t>1000</a:t>
            </a:r>
            <a:r>
              <a:rPr lang="en-US" altLang="zh-HK">
                <a:solidFill>
                  <a:schemeClr val="tx2"/>
                </a:solidFill>
                <a:ea typeface="PMingLiU" panose="02020500000000000000" pitchFamily="18" charset="-120"/>
              </a:rPr>
              <a:t> index pages (i.e., the index contains </a:t>
            </a:r>
            <a:r>
              <a:rPr lang="en-US" altLang="zh-HK">
                <a:solidFill>
                  <a:schemeClr val="tx2"/>
                </a:solidFill>
                <a:ea typeface="PMingLiU" panose="02020500000000000000" pitchFamily="18" charset="-120"/>
                <a:sym typeface="Symbol" panose="05050102010706020507" pitchFamily="18" charset="2"/>
              </a:rPr>
              <a:t></a:t>
            </a:r>
            <a:r>
              <a:rPr lang="en-US" altLang="zh-HK">
                <a:solidFill>
                  <a:schemeClr val="tx2"/>
                </a:solidFill>
                <a:ea typeface="PMingLiU" panose="02020500000000000000" pitchFamily="18" charset="-120"/>
              </a:rPr>
              <a:t>1000 pages / 100 index entries per page</a:t>
            </a:r>
            <a:r>
              <a:rPr lang="en-US" altLang="zh-HK">
                <a:solidFill>
                  <a:schemeClr val="tx2"/>
                </a:solidFill>
                <a:ea typeface="PMingLiU" panose="02020500000000000000" pitchFamily="18" charset="-120"/>
                <a:sym typeface="Symbol" panose="05050102010706020507" pitchFamily="18" charset="2"/>
              </a:rPr>
              <a:t></a:t>
            </a:r>
            <a:r>
              <a:rPr lang="en-US" altLang="zh-HK">
                <a:solidFill>
                  <a:schemeClr val="tx2"/>
                </a:solidFill>
                <a:ea typeface="PMingLiU" panose="02020500000000000000" pitchFamily="18" charset="-120"/>
              </a:rPr>
              <a:t> = </a:t>
            </a:r>
            <a:r>
              <a:rPr lang="en-US" altLang="zh-HK" u="sng">
                <a:solidFill>
                  <a:srgbClr val="0000FF"/>
                </a:solidFill>
                <a:ea typeface="PMingLiU" panose="02020500000000000000" pitchFamily="18" charset="-120"/>
              </a:rPr>
              <a:t>10</a:t>
            </a:r>
            <a:r>
              <a:rPr lang="en-US" altLang="zh-HK">
                <a:solidFill>
                  <a:schemeClr val="tx2"/>
                </a:solidFill>
                <a:ea typeface="PMingLiU" panose="02020500000000000000" pitchFamily="18" charset="-120"/>
              </a:rPr>
              <a:t> </a:t>
            </a:r>
            <a:r>
              <a:rPr lang="en-US" altLang="zh-HK">
                <a:solidFill>
                  <a:srgbClr val="B30019"/>
                </a:solidFill>
                <a:ea typeface="PMingLiU" panose="02020500000000000000" pitchFamily="18" charset="-120"/>
              </a:rPr>
              <a:t>pages</a:t>
            </a:r>
            <a:r>
              <a:rPr lang="en-US" altLang="zh-HK">
                <a:solidFill>
                  <a:schemeClr val="tx2"/>
                </a:solidFill>
                <a:ea typeface="PMingLiU" panose="02020500000000000000" pitchFamily="18" charset="-120"/>
              </a:rPr>
              <a:t>.</a:t>
            </a:r>
          </a:p>
          <a:p>
            <a:pPr marL="457200" indent="-457200" eaLnBrk="1" hangingPunct="1">
              <a:spcBef>
                <a:spcPct val="0"/>
              </a:spcBef>
              <a:buFontTx/>
              <a:buNone/>
            </a:pPr>
            <a:r>
              <a:rPr lang="en-US" altLang="zh-HK">
                <a:solidFill>
                  <a:schemeClr val="tx2"/>
                </a:solidFill>
                <a:ea typeface="PMingLiU" panose="02020500000000000000" pitchFamily="18" charset="-120"/>
              </a:rPr>
              <a:t>We also need an additional top level with </a:t>
            </a:r>
            <a:r>
              <a:rPr lang="en-US" altLang="zh-HK" u="sng">
                <a:solidFill>
                  <a:srgbClr val="0000FF"/>
                </a:solidFill>
                <a:ea typeface="PMingLiU" panose="02020500000000000000" pitchFamily="18" charset="-120"/>
              </a:rPr>
              <a:t>1</a:t>
            </a:r>
            <a:r>
              <a:rPr lang="en-US" altLang="zh-HK">
                <a:solidFill>
                  <a:schemeClr val="tx2"/>
                </a:solidFill>
                <a:ea typeface="PMingLiU" panose="02020500000000000000" pitchFamily="18" charset="-120"/>
              </a:rPr>
              <a:t> </a:t>
            </a:r>
            <a:r>
              <a:rPr lang="en-US" altLang="zh-HK">
                <a:solidFill>
                  <a:srgbClr val="B30019"/>
                </a:solidFill>
                <a:ea typeface="PMingLiU" panose="02020500000000000000" pitchFamily="18" charset="-120"/>
              </a:rPr>
              <a:t>page</a:t>
            </a:r>
            <a:r>
              <a:rPr lang="en-US" altLang="zh-HK">
                <a:solidFill>
                  <a:schemeClr val="tx2"/>
                </a:solidFill>
                <a:ea typeface="PMingLiU" panose="02020500000000000000" pitchFamily="18" charset="-120"/>
              </a:rPr>
              <a:t>.</a:t>
            </a:r>
            <a:endParaRPr lang="en-US" altLang="zh-HK">
              <a:solidFill>
                <a:srgbClr val="B30019"/>
              </a:solidFill>
              <a:ea typeface="PMingLiU" panose="02020500000000000000" pitchFamily="18" charset="-120"/>
            </a:endParaRPr>
          </a:p>
        </p:txBody>
      </p:sp>
      <p:graphicFrame>
        <p:nvGraphicFramePr>
          <p:cNvPr id="21508" name="Object 4">
            <a:extLst>
              <a:ext uri="{FF2B5EF4-FFF2-40B4-BE49-F238E27FC236}">
                <a16:creationId xmlns:a16="http://schemas.microsoft.com/office/drawing/2014/main" id="{F531EDFD-50DB-43D1-A654-1362C19C0101}"/>
              </a:ext>
            </a:extLst>
          </p:cNvPr>
          <p:cNvGraphicFramePr>
            <a:graphicFrameLocks noChangeAspect="1"/>
          </p:cNvGraphicFramePr>
          <p:nvPr/>
        </p:nvGraphicFramePr>
        <p:xfrm>
          <a:off x="658813" y="3781425"/>
          <a:ext cx="7826375" cy="2468563"/>
        </p:xfrm>
        <a:graphic>
          <a:graphicData uri="http://schemas.openxmlformats.org/presentationml/2006/ole">
            <mc:AlternateContent xmlns:mc="http://schemas.openxmlformats.org/markup-compatibility/2006">
              <mc:Choice xmlns:v="urn:schemas-microsoft-com:vml" Requires="v">
                <p:oleObj spid="_x0000_s3073" name="Microsoft Drawing 1.01" r:id="rId3" imgW="6191280" imgH="1955880" progId="MSDraw.1.01">
                  <p:embed/>
                </p:oleObj>
              </mc:Choice>
              <mc:Fallback>
                <p:oleObj name="Microsoft Drawing 1.01" r:id="rId3" imgW="6191280" imgH="1955880" progId="MSDraw.1.01">
                  <p:embed/>
                  <p:pic>
                    <p:nvPicPr>
                      <p:cNvPr id="21508" name="Object 4">
                        <a:extLst>
                          <a:ext uri="{FF2B5EF4-FFF2-40B4-BE49-F238E27FC236}">
                            <a16:creationId xmlns:a16="http://schemas.microsoft.com/office/drawing/2014/main" id="{F531EDFD-50DB-43D1-A654-1362C19C01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3781425"/>
                        <a:ext cx="7826375"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a:extLst>
              <a:ext uri="{FF2B5EF4-FFF2-40B4-BE49-F238E27FC236}">
                <a16:creationId xmlns:a16="http://schemas.microsoft.com/office/drawing/2014/main" id="{7A57B622-D75D-4107-B5A1-91B9E40421DD}"/>
              </a:ext>
            </a:extLst>
          </p:cNvPr>
          <p:cNvSpPr>
            <a:spLocks noChangeArrowheads="1"/>
          </p:cNvSpPr>
          <p:nvPr/>
        </p:nvSpPr>
        <p:spPr bwMode="auto">
          <a:xfrm>
            <a:off x="679450" y="4433888"/>
            <a:ext cx="6777038" cy="687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sz="1800">
              <a:solidFill>
                <a:srgbClr val="3319FF"/>
              </a:solidFill>
              <a:ea typeface="ＭＳ Ｐゴシック" panose="020B0600070205080204" pitchFamily="34" charset="-128"/>
            </a:endParaRPr>
          </a:p>
        </p:txBody>
      </p:sp>
      <p:sp>
        <p:nvSpPr>
          <p:cNvPr id="6" name="Rectangle 5">
            <a:extLst>
              <a:ext uri="{FF2B5EF4-FFF2-40B4-BE49-F238E27FC236}">
                <a16:creationId xmlns:a16="http://schemas.microsoft.com/office/drawing/2014/main" id="{088D93EF-611E-47D9-9596-42FE98417413}"/>
              </a:ext>
            </a:extLst>
          </p:cNvPr>
          <p:cNvSpPr>
            <a:spLocks noChangeArrowheads="1"/>
          </p:cNvSpPr>
          <p:nvPr/>
        </p:nvSpPr>
        <p:spPr bwMode="auto">
          <a:xfrm>
            <a:off x="647700" y="3740150"/>
            <a:ext cx="5527675" cy="703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sz="1800">
              <a:solidFill>
                <a:srgbClr val="3319FF"/>
              </a:solidFill>
              <a:ea typeface="ＭＳ Ｐゴシック" panose="020B0600070205080204" pitchFamily="34" charset="-128"/>
            </a:endParaRPr>
          </a:p>
        </p:txBody>
      </p:sp>
      <p:sp>
        <p:nvSpPr>
          <p:cNvPr id="21511" name="TextBox 6">
            <a:extLst>
              <a:ext uri="{FF2B5EF4-FFF2-40B4-BE49-F238E27FC236}">
                <a16:creationId xmlns:a16="http://schemas.microsoft.com/office/drawing/2014/main" id="{D4DDDF65-2169-4261-A148-6E253534CB12}"/>
              </a:ext>
            </a:extLst>
          </p:cNvPr>
          <p:cNvSpPr txBox="1">
            <a:spLocks noChangeArrowheads="1"/>
          </p:cNvSpPr>
          <p:nvPr/>
        </p:nvSpPr>
        <p:spPr bwMode="auto">
          <a:xfrm>
            <a:off x="6811963" y="100013"/>
            <a:ext cx="2103437" cy="922337"/>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200">
                <a:solidFill>
                  <a:srgbClr val="B30019"/>
                </a:solidFill>
              </a:rPr>
              <a:t>Employee records: </a:t>
            </a:r>
            <a:r>
              <a:rPr kumimoji="0" lang="en-US" altLang="en-US" sz="1200">
                <a:solidFill>
                  <a:srgbClr val="3319FF"/>
                </a:solidFill>
              </a:rPr>
              <a:t>100,000</a:t>
            </a:r>
          </a:p>
          <a:p>
            <a:pPr>
              <a:spcBef>
                <a:spcPct val="0"/>
              </a:spcBef>
              <a:buClrTx/>
              <a:buSzTx/>
              <a:buFontTx/>
              <a:buNone/>
            </a:pPr>
            <a:r>
              <a:rPr kumimoji="0" lang="en-US" altLang="en-US" sz="1200">
                <a:solidFill>
                  <a:srgbClr val="B30019"/>
                </a:solidFill>
              </a:rPr>
              <a:t>Department records: </a:t>
            </a:r>
            <a:r>
              <a:rPr kumimoji="0" lang="en-US" altLang="en-US" sz="1200">
                <a:solidFill>
                  <a:srgbClr val="3319FF"/>
                </a:solidFill>
              </a:rPr>
              <a:t>1,000</a:t>
            </a:r>
          </a:p>
          <a:p>
            <a:pPr>
              <a:spcBef>
                <a:spcPct val="0"/>
              </a:spcBef>
              <a:buClrTx/>
              <a:buSzTx/>
              <a:buFontTx/>
              <a:buNone/>
            </a:pPr>
            <a:r>
              <a:rPr kumimoji="0" lang="en-US" altLang="en-US" sz="1200">
                <a:solidFill>
                  <a:srgbClr val="B30019"/>
                </a:solidFill>
              </a:rPr>
              <a:t>Page size:</a:t>
            </a:r>
            <a:r>
              <a:rPr kumimoji="0" lang="en-US" altLang="en-US" sz="1200">
                <a:solidFill>
                  <a:srgbClr val="3319FF"/>
                </a:solidFill>
              </a:rPr>
              <a:t> 1000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Record size:</a:t>
            </a:r>
            <a:r>
              <a:rPr kumimoji="0" lang="en-US" altLang="en-US" sz="1200">
                <a:solidFill>
                  <a:srgbClr val="3319FF"/>
                </a:solidFill>
              </a:rPr>
              <a:t> 20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Pointer size:</a:t>
            </a:r>
            <a:r>
              <a:rPr kumimoji="0" lang="en-US" altLang="en-US" sz="1200">
                <a:solidFill>
                  <a:srgbClr val="3319FF"/>
                </a:solidFill>
              </a:rPr>
              <a:t> 4 </a:t>
            </a:r>
            <a:r>
              <a:rPr kumimoji="0" lang="en-US" altLang="en-US" sz="1200">
                <a:solidFill>
                  <a:srgbClr val="B30019"/>
                </a:solidFill>
              </a:rPr>
              <a:t>bytes</a:t>
            </a:r>
          </a:p>
        </p:txBody>
      </p:sp>
      <p:sp>
        <p:nvSpPr>
          <p:cNvPr id="10" name="TextBox 9">
            <a:extLst>
              <a:ext uri="{FF2B5EF4-FFF2-40B4-BE49-F238E27FC236}">
                <a16:creationId xmlns:a16="http://schemas.microsoft.com/office/drawing/2014/main" id="{3A44AD26-4A05-4510-9555-7A3AE7D2E61B}"/>
              </a:ext>
            </a:extLst>
          </p:cNvPr>
          <p:cNvSpPr txBox="1">
            <a:spLocks noChangeArrowheads="1"/>
          </p:cNvSpPr>
          <p:nvPr/>
        </p:nvSpPr>
        <p:spPr bwMode="auto">
          <a:xfrm>
            <a:off x="3046413" y="1954213"/>
            <a:ext cx="1347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0375" indent="-460375">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a:solidFill>
                  <a:srgbClr val="0000FF"/>
                </a:solidFill>
                <a:ea typeface="SimSun" panose="02010600030101010101" pitchFamily="2" charset="-122"/>
              </a:rPr>
              <a:t>3	</a:t>
            </a:r>
            <a:r>
              <a:rPr kumimoji="0" lang="en-US" altLang="zh-CN" b="1">
                <a:solidFill>
                  <a:srgbClr val="FF0000"/>
                </a:solidFill>
                <a:ea typeface="SimSun" panose="02010600030101010101" pitchFamily="2" charset="-122"/>
              </a:rPr>
              <a:t>Why?</a:t>
            </a:r>
            <a:endParaRPr kumimoji="0" lang="en-US" altLang="en-US" b="1">
              <a:solidFill>
                <a:srgbClr val="FF0000"/>
              </a:solidFill>
            </a:endParaRPr>
          </a:p>
        </p:txBody>
      </p:sp>
      <p:sp>
        <p:nvSpPr>
          <p:cNvPr id="21513" name="Slide Number Placeholder 3">
            <a:extLst>
              <a:ext uri="{FF2B5EF4-FFF2-40B4-BE49-F238E27FC236}">
                <a16:creationId xmlns:a16="http://schemas.microsoft.com/office/drawing/2014/main" id="{284165E2-A2F8-4F9E-9F1D-F5192C5878A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024533EE-4145-434C-A1BB-F6379FB91995}"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16</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nodeType="afterGroup">
                            <p:stCondLst>
                              <p:cond delay="500"/>
                            </p:stCondLst>
                            <p:childTnLst>
                              <p:par>
                                <p:cTn id="18" presetID="9" presetClass="exit" presetSubtype="0" fill="hold" grpId="0" nodeType="afterEffect">
                                  <p:stCondLst>
                                    <p:cond delay="0"/>
                                  </p:stCondLst>
                                  <p:childTnLst>
                                    <p:animEffect transition="out" filter="dissolv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nodeType="afterGroup">
                            <p:stCondLst>
                              <p:cond delay="500"/>
                            </p:stCondLst>
                            <p:childTnLst>
                              <p:par>
                                <p:cTn id="27" presetID="9" presetClass="exit" presetSubtype="0" fill="hold" grpId="0" nodeType="afterEffect">
                                  <p:stCondLst>
                                    <p:cond delay="0"/>
                                  </p:stCondLst>
                                  <p:childTnLst>
                                    <p:animEffect transition="out" filter="dissolv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B2BEECE-7EC7-4475-A570-0976B3A55907}"/>
              </a:ext>
            </a:extLst>
          </p:cNvPr>
          <p:cNvSpPr>
            <a:spLocks noGrp="1" noChangeArrowheads="1"/>
          </p:cNvSpPr>
          <p:nvPr>
            <p:ph type="title"/>
          </p:nvPr>
        </p:nvSpPr>
        <p:spPr/>
        <p:txBody>
          <a:bodyPr/>
          <a:lstStyle/>
          <a:p>
            <a:r>
              <a:rPr lang="en-US" altLang="en-US"/>
              <a:t>Question 3 </a:t>
            </a:r>
            <a:r>
              <a:rPr lang="en-US" altLang="en-US" sz="1400"/>
              <a:t>(cont’d)</a:t>
            </a:r>
            <a:endParaRPr lang="en-US" altLang="en-US"/>
          </a:p>
        </p:txBody>
      </p:sp>
      <p:sp>
        <p:nvSpPr>
          <p:cNvPr id="3" name="Content Placeholder 2">
            <a:extLst>
              <a:ext uri="{FF2B5EF4-FFF2-40B4-BE49-F238E27FC236}">
                <a16:creationId xmlns:a16="http://schemas.microsoft.com/office/drawing/2014/main" id="{B22782B6-2C32-4459-84D7-EEE8D6AB8BDC}"/>
              </a:ext>
            </a:extLst>
          </p:cNvPr>
          <p:cNvSpPr>
            <a:spLocks noGrp="1" noChangeArrowheads="1"/>
          </p:cNvSpPr>
          <p:nvPr>
            <p:ph idx="1"/>
          </p:nvPr>
        </p:nvSpPr>
        <p:spPr>
          <a:xfrm>
            <a:off x="685800" y="1189038"/>
            <a:ext cx="7772400" cy="5029200"/>
          </a:xfrm>
        </p:spPr>
        <p:txBody>
          <a:bodyPr/>
          <a:lstStyle/>
          <a:p>
            <a:pPr marL="457200" indent="-457200" eaLnBrk="1" hangingPunct="1">
              <a:buFontTx/>
              <a:buNone/>
            </a:pPr>
            <a:r>
              <a:rPr lang="en-US" altLang="zh-HK" b="1">
                <a:solidFill>
                  <a:srgbClr val="0000FF"/>
                </a:solidFill>
                <a:ea typeface="PMingLiU" panose="02020500000000000000" pitchFamily="18" charset="-120"/>
              </a:rPr>
              <a:t>3.	Assume that instead of an ordered index, we want to build a </a:t>
            </a:r>
            <a:r>
              <a:rPr lang="en-US" altLang="zh-HK" b="1">
                <a:solidFill>
                  <a:srgbClr val="FF0000"/>
                </a:solidFill>
                <a:ea typeface="PMingLiU" panose="02020500000000000000" pitchFamily="18" charset="-120"/>
              </a:rPr>
              <a:t>hash index on eid </a:t>
            </a:r>
            <a:r>
              <a:rPr lang="en-US" altLang="zh-HK" b="1">
                <a:solidFill>
                  <a:srgbClr val="3319FF"/>
                </a:solidFill>
                <a:ea typeface="PMingLiU" panose="02020500000000000000" pitchFamily="18" charset="-120"/>
              </a:rPr>
              <a:t>(</a:t>
            </a:r>
            <a:r>
              <a:rPr lang="en-US" altLang="zh-HK" b="1">
                <a:solidFill>
                  <a:srgbClr val="B9B900"/>
                </a:solidFill>
                <a:ea typeface="PMingLiU" panose="02020500000000000000" pitchFamily="18" charset="-120"/>
              </a:rPr>
              <a:t>6 bytes</a:t>
            </a:r>
            <a:r>
              <a:rPr lang="en-US" altLang="zh-HK" b="1">
                <a:solidFill>
                  <a:srgbClr val="3319FF"/>
                </a:solidFill>
                <a:ea typeface="PMingLiU" panose="02020500000000000000" pitchFamily="18" charset="-120"/>
              </a:rPr>
              <a:t>) </a:t>
            </a:r>
            <a:r>
              <a:rPr lang="en-US" altLang="zh-HK" b="1">
                <a:solidFill>
                  <a:srgbClr val="0000FF"/>
                </a:solidFill>
                <a:ea typeface="PMingLiU" panose="02020500000000000000" pitchFamily="18" charset="-120"/>
              </a:rPr>
              <a:t>on the above file where each entry has again the form &lt;</a:t>
            </a:r>
            <a:r>
              <a:rPr lang="en-US" altLang="zh-HK" b="1">
                <a:solidFill>
                  <a:srgbClr val="FF0000"/>
                </a:solidFill>
                <a:ea typeface="PMingLiU" panose="02020500000000000000" pitchFamily="18" charset="-120"/>
              </a:rPr>
              <a:t>eid</a:t>
            </a:r>
            <a:r>
              <a:rPr lang="en-US" altLang="zh-HK" b="1">
                <a:solidFill>
                  <a:srgbClr val="0000FF"/>
                </a:solidFill>
                <a:ea typeface="PMingLiU" panose="02020500000000000000" pitchFamily="18" charset="-120"/>
              </a:rPr>
              <a:t>, </a:t>
            </a:r>
            <a:r>
              <a:rPr lang="en-US" altLang="zh-HK" b="1" i="1">
                <a:solidFill>
                  <a:srgbClr val="FF0000"/>
                </a:solidFill>
                <a:ea typeface="PMingLiU" panose="02020500000000000000" pitchFamily="18" charset="-120"/>
              </a:rPr>
              <a:t>pointer</a:t>
            </a:r>
            <a:r>
              <a:rPr lang="en-US" altLang="zh-HK" b="1">
                <a:solidFill>
                  <a:srgbClr val="0000FF"/>
                </a:solidFill>
                <a:ea typeface="PMingLiU" panose="02020500000000000000" pitchFamily="18" charset="-120"/>
              </a:rPr>
              <a:t>&gt;.</a:t>
            </a:r>
          </a:p>
          <a:p>
            <a:pPr marL="457200" indent="-457200" eaLnBrk="1" hangingPunct="1">
              <a:spcBef>
                <a:spcPts val="1200"/>
              </a:spcBef>
              <a:buFontTx/>
              <a:buNone/>
            </a:pPr>
            <a:r>
              <a:rPr lang="en-US" altLang="zh-HK" b="1">
                <a:solidFill>
                  <a:srgbClr val="0000FF"/>
                </a:solidFill>
                <a:ea typeface="PMingLiU" panose="02020500000000000000" pitchFamily="18" charset="-120"/>
              </a:rPr>
              <a:t>3a.	How many index entries are needed?</a:t>
            </a:r>
          </a:p>
          <a:p>
            <a:pPr marL="457200" indent="-457200" eaLnBrk="1" hangingPunct="1">
              <a:spcBef>
                <a:spcPts val="600"/>
              </a:spcBef>
              <a:buFontTx/>
              <a:buNone/>
            </a:pPr>
            <a:r>
              <a:rPr lang="en-US" altLang="zh-HK" b="1">
                <a:solidFill>
                  <a:srgbClr val="B30019"/>
                </a:solidFill>
                <a:ea typeface="PMingLiU" panose="02020500000000000000" pitchFamily="18" charset="-120"/>
              </a:rPr>
              <a:t>Index entries needed:</a:t>
            </a:r>
            <a:endParaRPr lang="en-US" altLang="zh-HK">
              <a:solidFill>
                <a:srgbClr val="B30019"/>
              </a:solidFill>
              <a:ea typeface="PMingLiU" panose="02020500000000000000" pitchFamily="18" charset="-120"/>
            </a:endParaRPr>
          </a:p>
          <a:p>
            <a:pPr marL="457200" indent="-457200" eaLnBrk="1" hangingPunct="1">
              <a:spcBef>
                <a:spcPct val="0"/>
              </a:spcBef>
              <a:buFontTx/>
              <a:buNone/>
            </a:pPr>
            <a:r>
              <a:rPr lang="en-US" altLang="zh-HK">
                <a:solidFill>
                  <a:schemeClr val="tx2"/>
                </a:solidFill>
                <a:ea typeface="PMingLiU" panose="02020500000000000000" pitchFamily="18" charset="-120"/>
              </a:rPr>
              <a:t>Since a hash index is always secondary, it must be dense.</a:t>
            </a:r>
          </a:p>
          <a:p>
            <a:pPr marL="457200" indent="-457200" eaLnBrk="1" hangingPunct="1">
              <a:spcBef>
                <a:spcPts val="1200"/>
              </a:spcBef>
              <a:buFontTx/>
              <a:buNone/>
            </a:pPr>
            <a:r>
              <a:rPr lang="en-US" altLang="zh-HK" b="1">
                <a:solidFill>
                  <a:srgbClr val="0000FF"/>
                </a:solidFill>
                <a:ea typeface="PMingLiU" panose="02020500000000000000" pitchFamily="18" charset="-120"/>
              </a:rPr>
              <a:t>3b.	How many pages are required for these entries?</a:t>
            </a:r>
          </a:p>
          <a:p>
            <a:pPr marL="457200" indent="-457200" eaLnBrk="1" hangingPunct="1">
              <a:spcBef>
                <a:spcPts val="600"/>
              </a:spcBef>
            </a:pPr>
            <a:r>
              <a:rPr lang="en-US" altLang="zh-HK" b="1">
                <a:solidFill>
                  <a:srgbClr val="B30019"/>
                </a:solidFill>
                <a:ea typeface="PMingLiU" panose="02020500000000000000" pitchFamily="18" charset="-120"/>
              </a:rPr>
              <a:t>Pages</a:t>
            </a:r>
            <a:br>
              <a:rPr lang="en-US" altLang="zh-HK" b="1">
                <a:solidFill>
                  <a:srgbClr val="B30019"/>
                </a:solidFill>
                <a:ea typeface="PMingLiU" panose="02020500000000000000" pitchFamily="18" charset="-120"/>
              </a:rPr>
            </a:br>
            <a:r>
              <a:rPr lang="en-US" altLang="zh-HK" b="1">
                <a:solidFill>
                  <a:srgbClr val="B30019"/>
                </a:solidFill>
                <a:ea typeface="PMingLiU" panose="02020500000000000000" pitchFamily="18" charset="-120"/>
              </a:rPr>
              <a:t>needed:</a:t>
            </a:r>
            <a:endParaRPr lang="en-US" altLang="zh-HK">
              <a:solidFill>
                <a:srgbClr val="B30019"/>
              </a:solidFill>
              <a:ea typeface="PMingLiU" panose="02020500000000000000" pitchFamily="18" charset="-120"/>
            </a:endParaRPr>
          </a:p>
          <a:p>
            <a:pPr marL="457200" indent="-457200" eaLnBrk="1" hangingPunct="1">
              <a:spcBef>
                <a:spcPts val="1200"/>
              </a:spcBef>
              <a:buFontTx/>
              <a:buNone/>
            </a:pPr>
            <a:r>
              <a:rPr lang="en-US" altLang="zh-HK" b="1">
                <a:solidFill>
                  <a:srgbClr val="0000FF"/>
                </a:solidFill>
                <a:ea typeface="PMingLiU" panose="02020500000000000000" pitchFamily="18" charset="-120"/>
              </a:rPr>
              <a:t>3c.	Using the hash index, what is the cost of retrieving the record of an employee with a given </a:t>
            </a:r>
            <a:r>
              <a:rPr lang="en-US" altLang="zh-HK" b="1">
                <a:solidFill>
                  <a:srgbClr val="FF0000"/>
                </a:solidFill>
                <a:ea typeface="PMingLiU" panose="02020500000000000000" pitchFamily="18" charset="-120"/>
              </a:rPr>
              <a:t>eid</a:t>
            </a:r>
            <a:r>
              <a:rPr lang="en-US" altLang="zh-HK" b="1">
                <a:solidFill>
                  <a:srgbClr val="0000FF"/>
                </a:solidFill>
                <a:ea typeface="PMingLiU" panose="02020500000000000000" pitchFamily="18" charset="-120"/>
              </a:rPr>
              <a:t>, assuming that there are </a:t>
            </a:r>
            <a:r>
              <a:rPr lang="en-US" altLang="zh-HK" b="1">
                <a:solidFill>
                  <a:srgbClr val="FF0000"/>
                </a:solidFill>
                <a:ea typeface="PMingLiU" panose="02020500000000000000" pitchFamily="18" charset="-120"/>
              </a:rPr>
              <a:t>no overflow buckets</a:t>
            </a:r>
            <a:r>
              <a:rPr lang="en-US" altLang="zh-HK" b="1">
                <a:solidFill>
                  <a:srgbClr val="0000FF"/>
                </a:solidFill>
                <a:ea typeface="PMingLiU" panose="02020500000000000000" pitchFamily="18" charset="-120"/>
              </a:rPr>
              <a:t>?</a:t>
            </a:r>
          </a:p>
          <a:p>
            <a:pPr marL="457200" indent="-457200" eaLnBrk="1" hangingPunct="1">
              <a:spcBef>
                <a:spcPts val="600"/>
              </a:spcBef>
              <a:buFontTx/>
              <a:buNone/>
            </a:pPr>
            <a:r>
              <a:rPr lang="en-US" altLang="zh-HK" b="1">
                <a:solidFill>
                  <a:srgbClr val="B30019"/>
                </a:solidFill>
                <a:ea typeface="PMingLiU" panose="02020500000000000000" pitchFamily="18" charset="-120"/>
              </a:rPr>
              <a:t>Search cost: </a:t>
            </a:r>
          </a:p>
          <a:p>
            <a:pPr marL="457200" indent="-457200" eaLnBrk="1" hangingPunct="1">
              <a:spcBef>
                <a:spcPct val="0"/>
              </a:spcBef>
            </a:pPr>
            <a:r>
              <a:rPr lang="en-US" altLang="zh-HK">
                <a:ea typeface="SimSun" panose="02010600030101010101" pitchFamily="2" charset="-122"/>
              </a:rPr>
              <a:t>1 access for the hash index + 1 access to retrieve the record.</a:t>
            </a:r>
            <a:endParaRPr lang="en-US" altLang="zh-HK">
              <a:ea typeface="PMingLiU" panose="02020500000000000000" pitchFamily="18" charset="-120"/>
            </a:endParaRPr>
          </a:p>
        </p:txBody>
      </p:sp>
      <p:sp>
        <p:nvSpPr>
          <p:cNvPr id="22532" name="TextBox 3">
            <a:extLst>
              <a:ext uri="{FF2B5EF4-FFF2-40B4-BE49-F238E27FC236}">
                <a16:creationId xmlns:a16="http://schemas.microsoft.com/office/drawing/2014/main" id="{0083E2C9-AAD6-4151-B06F-9FB321330332}"/>
              </a:ext>
            </a:extLst>
          </p:cNvPr>
          <p:cNvSpPr txBox="1">
            <a:spLocks noChangeArrowheads="1"/>
          </p:cNvSpPr>
          <p:nvPr/>
        </p:nvSpPr>
        <p:spPr bwMode="auto">
          <a:xfrm>
            <a:off x="6811963" y="100013"/>
            <a:ext cx="2103437" cy="922337"/>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200">
                <a:solidFill>
                  <a:srgbClr val="B30019"/>
                </a:solidFill>
              </a:rPr>
              <a:t>Employee records: </a:t>
            </a:r>
            <a:r>
              <a:rPr kumimoji="0" lang="en-US" altLang="en-US" sz="1200">
                <a:solidFill>
                  <a:srgbClr val="3319FF"/>
                </a:solidFill>
              </a:rPr>
              <a:t>100,000</a:t>
            </a:r>
          </a:p>
          <a:p>
            <a:pPr>
              <a:spcBef>
                <a:spcPct val="0"/>
              </a:spcBef>
              <a:buClrTx/>
              <a:buSzTx/>
              <a:buFontTx/>
              <a:buNone/>
            </a:pPr>
            <a:r>
              <a:rPr kumimoji="0" lang="en-US" altLang="en-US" sz="1200">
                <a:solidFill>
                  <a:srgbClr val="B30019"/>
                </a:solidFill>
              </a:rPr>
              <a:t>Department records: </a:t>
            </a:r>
            <a:r>
              <a:rPr kumimoji="0" lang="en-US" altLang="en-US" sz="1200">
                <a:solidFill>
                  <a:srgbClr val="3319FF"/>
                </a:solidFill>
              </a:rPr>
              <a:t>1,000</a:t>
            </a:r>
          </a:p>
          <a:p>
            <a:pPr>
              <a:spcBef>
                <a:spcPct val="0"/>
              </a:spcBef>
              <a:buClrTx/>
              <a:buSzTx/>
              <a:buFontTx/>
              <a:buNone/>
            </a:pPr>
            <a:r>
              <a:rPr kumimoji="0" lang="en-US" altLang="en-US" sz="1200">
                <a:solidFill>
                  <a:srgbClr val="B30019"/>
                </a:solidFill>
              </a:rPr>
              <a:t>Page size:</a:t>
            </a:r>
            <a:r>
              <a:rPr kumimoji="0" lang="en-US" altLang="en-US" sz="1200">
                <a:solidFill>
                  <a:srgbClr val="3319FF"/>
                </a:solidFill>
              </a:rPr>
              <a:t> 1000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Record size:</a:t>
            </a:r>
            <a:r>
              <a:rPr kumimoji="0" lang="en-US" altLang="en-US" sz="1200">
                <a:solidFill>
                  <a:srgbClr val="3319FF"/>
                </a:solidFill>
              </a:rPr>
              <a:t> 20 </a:t>
            </a:r>
            <a:r>
              <a:rPr kumimoji="0" lang="en-US" altLang="en-US" sz="1200">
                <a:solidFill>
                  <a:srgbClr val="B30019"/>
                </a:solidFill>
              </a:rPr>
              <a:t>bytes</a:t>
            </a:r>
          </a:p>
          <a:p>
            <a:pPr>
              <a:spcBef>
                <a:spcPct val="0"/>
              </a:spcBef>
              <a:buClrTx/>
              <a:buSzTx/>
              <a:buFontTx/>
              <a:buNone/>
            </a:pPr>
            <a:r>
              <a:rPr kumimoji="0" lang="en-US" altLang="en-US" sz="1200">
                <a:solidFill>
                  <a:srgbClr val="B30019"/>
                </a:solidFill>
              </a:rPr>
              <a:t>Pointer size:</a:t>
            </a:r>
            <a:r>
              <a:rPr kumimoji="0" lang="en-US" altLang="en-US" sz="1200">
                <a:solidFill>
                  <a:srgbClr val="3319FF"/>
                </a:solidFill>
              </a:rPr>
              <a:t> 4 </a:t>
            </a:r>
            <a:r>
              <a:rPr kumimoji="0" lang="en-US" altLang="en-US" sz="1200">
                <a:solidFill>
                  <a:srgbClr val="B30019"/>
                </a:solidFill>
              </a:rPr>
              <a:t>bytes</a:t>
            </a:r>
          </a:p>
        </p:txBody>
      </p:sp>
      <p:sp>
        <p:nvSpPr>
          <p:cNvPr id="5" name="TextBox 4">
            <a:extLst>
              <a:ext uri="{FF2B5EF4-FFF2-40B4-BE49-F238E27FC236}">
                <a16:creationId xmlns:a16="http://schemas.microsoft.com/office/drawing/2014/main" id="{C22C0B88-CC55-4D95-9097-1F21DA8F151B}"/>
              </a:ext>
            </a:extLst>
          </p:cNvPr>
          <p:cNvSpPr txBox="1">
            <a:spLocks noChangeArrowheads="1"/>
          </p:cNvSpPr>
          <p:nvPr/>
        </p:nvSpPr>
        <p:spPr bwMode="auto">
          <a:xfrm>
            <a:off x="3822700" y="2640013"/>
            <a:ext cx="2347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71600" indent="-1371600">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u="sng">
                <a:solidFill>
                  <a:srgbClr val="0000FF"/>
                </a:solidFill>
              </a:rPr>
              <a:t>100,000</a:t>
            </a:r>
            <a:r>
              <a:rPr kumimoji="0" lang="en-US" altLang="en-US">
                <a:solidFill>
                  <a:srgbClr val="0000FF"/>
                </a:solidFill>
              </a:rPr>
              <a:t>	</a:t>
            </a:r>
            <a:r>
              <a:rPr kumimoji="0" lang="en-US" altLang="en-US" b="1">
                <a:solidFill>
                  <a:srgbClr val="FF0000"/>
                </a:solidFill>
              </a:rPr>
              <a:t>Why?</a:t>
            </a:r>
          </a:p>
        </p:txBody>
      </p:sp>
      <p:sp>
        <p:nvSpPr>
          <p:cNvPr id="6" name="TextBox 5">
            <a:extLst>
              <a:ext uri="{FF2B5EF4-FFF2-40B4-BE49-F238E27FC236}">
                <a16:creationId xmlns:a16="http://schemas.microsoft.com/office/drawing/2014/main" id="{5440CA83-EBD2-4000-A715-B9ED48F05D9D}"/>
              </a:ext>
            </a:extLst>
          </p:cNvPr>
          <p:cNvSpPr txBox="1">
            <a:spLocks noChangeArrowheads="1"/>
          </p:cNvSpPr>
          <p:nvPr/>
        </p:nvSpPr>
        <p:spPr bwMode="auto">
          <a:xfrm>
            <a:off x="2249488" y="3775075"/>
            <a:ext cx="6084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t>100,000 index entries / 100 index entries per page</a:t>
            </a:r>
            <a:r>
              <a:rPr kumimoji="0" lang="en-US" altLang="en-US">
                <a:solidFill>
                  <a:schemeClr val="tx2"/>
                </a:solidFill>
                <a:sym typeface="Symbol" panose="05050102010706020507" pitchFamily="18" charset="2"/>
              </a:rPr>
              <a:t> </a:t>
            </a:r>
            <a:br>
              <a:rPr kumimoji="0" lang="en-US" altLang="en-US">
                <a:solidFill>
                  <a:schemeClr val="tx2"/>
                </a:solidFill>
                <a:sym typeface="Symbol" panose="05050102010706020507" pitchFamily="18" charset="2"/>
              </a:rPr>
            </a:br>
            <a:r>
              <a:rPr kumimoji="0" lang="en-US" altLang="en-US">
                <a:solidFill>
                  <a:schemeClr val="tx2"/>
                </a:solidFill>
                <a:sym typeface="Symbol" panose="05050102010706020507" pitchFamily="18" charset="2"/>
              </a:rPr>
              <a:t>= </a:t>
            </a:r>
            <a:r>
              <a:rPr kumimoji="0" lang="en-US" altLang="en-US" u="sng">
                <a:solidFill>
                  <a:srgbClr val="0000FF"/>
                </a:solidFill>
              </a:rPr>
              <a:t>1000</a:t>
            </a:r>
            <a:endParaRPr kumimoji="0" lang="en-US" altLang="en-US" b="1" u="sng">
              <a:solidFill>
                <a:srgbClr val="FF0000"/>
              </a:solidFill>
            </a:endParaRPr>
          </a:p>
        </p:txBody>
      </p:sp>
      <p:sp>
        <p:nvSpPr>
          <p:cNvPr id="7" name="TextBox 6">
            <a:extLst>
              <a:ext uri="{FF2B5EF4-FFF2-40B4-BE49-F238E27FC236}">
                <a16:creationId xmlns:a16="http://schemas.microsoft.com/office/drawing/2014/main" id="{C1447872-BBA0-406D-BBE6-7B0C8F9B6789}"/>
              </a:ext>
            </a:extLst>
          </p:cNvPr>
          <p:cNvSpPr txBox="1">
            <a:spLocks noChangeArrowheads="1"/>
          </p:cNvSpPr>
          <p:nvPr/>
        </p:nvSpPr>
        <p:spPr bwMode="auto">
          <a:xfrm>
            <a:off x="2732088" y="5527675"/>
            <a:ext cx="3011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57400" indent="-2057400">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u="sng">
                <a:solidFill>
                  <a:srgbClr val="0000FF"/>
                </a:solidFill>
              </a:rPr>
              <a:t>2</a:t>
            </a:r>
            <a:r>
              <a:rPr kumimoji="0" lang="en-US" altLang="en-US">
                <a:solidFill>
                  <a:srgbClr val="B30019"/>
                </a:solidFill>
              </a:rPr>
              <a:t> page I/Os</a:t>
            </a:r>
            <a:r>
              <a:rPr kumimoji="0" lang="en-US" altLang="zh-CN">
                <a:solidFill>
                  <a:srgbClr val="0000FF"/>
                </a:solidFill>
                <a:ea typeface="SimSun" panose="02010600030101010101" pitchFamily="2" charset="-122"/>
              </a:rPr>
              <a:t>	</a:t>
            </a:r>
            <a:r>
              <a:rPr kumimoji="0" lang="en-US" altLang="zh-CN" b="1">
                <a:solidFill>
                  <a:srgbClr val="FF0000"/>
                </a:solidFill>
                <a:ea typeface="SimSun" panose="02010600030101010101" pitchFamily="2" charset="-122"/>
              </a:rPr>
              <a:t>Why?</a:t>
            </a:r>
          </a:p>
        </p:txBody>
      </p:sp>
      <p:sp>
        <p:nvSpPr>
          <p:cNvPr id="22536" name="Slide Number Placeholder 3">
            <a:extLst>
              <a:ext uri="{FF2B5EF4-FFF2-40B4-BE49-F238E27FC236}">
                <a16:creationId xmlns:a16="http://schemas.microsoft.com/office/drawing/2014/main" id="{C7D15D22-45DF-49D6-8BC6-9173B55E1F75}"/>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658D4DD8-3F29-4C27-ADFE-5B092658335A}"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17</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E4A423-75D5-47BF-84EE-A44B0DD0C221}"/>
              </a:ext>
            </a:extLst>
          </p:cNvPr>
          <p:cNvSpPr>
            <a:spLocks noGrp="1" noChangeArrowheads="1"/>
          </p:cNvSpPr>
          <p:nvPr>
            <p:ph type="title"/>
          </p:nvPr>
        </p:nvSpPr>
        <p:spPr>
          <a:xfrm>
            <a:off x="685800" y="228600"/>
            <a:ext cx="7772400" cy="457200"/>
          </a:xfrm>
        </p:spPr>
        <p:txBody>
          <a:bodyPr/>
          <a:lstStyle/>
          <a:p>
            <a:r>
              <a:rPr lang="en-US" altLang="en-US"/>
              <a:t>Question 4 </a:t>
            </a:r>
            <a:r>
              <a:rPr lang="en-US" altLang="en-US">
                <a:latin typeface="Times New Roman" panose="02020603050405020304" pitchFamily="18" charset="0"/>
              </a:rPr>
              <a:t>B+ Tree Problem 1</a:t>
            </a:r>
          </a:p>
        </p:txBody>
      </p:sp>
      <p:sp>
        <p:nvSpPr>
          <p:cNvPr id="23555" name="Rectangle 3">
            <a:extLst>
              <a:ext uri="{FF2B5EF4-FFF2-40B4-BE49-F238E27FC236}">
                <a16:creationId xmlns:a16="http://schemas.microsoft.com/office/drawing/2014/main" id="{6CD38980-0943-4372-8C85-BD05EB381EAA}"/>
              </a:ext>
            </a:extLst>
          </p:cNvPr>
          <p:cNvSpPr>
            <a:spLocks noGrp="1" noChangeArrowheads="1"/>
          </p:cNvSpPr>
          <p:nvPr>
            <p:ph type="body" idx="1"/>
          </p:nvPr>
        </p:nvSpPr>
        <p:spPr>
          <a:xfrm>
            <a:off x="965200" y="838200"/>
            <a:ext cx="6897688" cy="5230813"/>
          </a:xfrm>
        </p:spPr>
        <p:txBody>
          <a:bodyPr/>
          <a:lstStyle/>
          <a:p>
            <a:r>
              <a:rPr lang="en-US" altLang="zh-CN" sz="1800">
                <a:ea typeface="SimSun" panose="02010600030101010101" pitchFamily="2" charset="-122"/>
              </a:rPr>
              <a:t>Suppose we are using the following B+ tree index with </a:t>
            </a:r>
            <a:r>
              <a:rPr lang="en-US" altLang="zh-CN" sz="1800" i="1">
                <a:ea typeface="SimSun" panose="02010600030101010101" pitchFamily="2" charset="-122"/>
              </a:rPr>
              <a:t>fanout</a:t>
            </a:r>
            <a:r>
              <a:rPr lang="en-US" altLang="zh-CN" sz="1800">
                <a:ea typeface="SimSun" panose="02010600030101010101" pitchFamily="2" charset="-122"/>
              </a:rPr>
              <a:t> </a:t>
            </a:r>
            <a:r>
              <a:rPr lang="en-US" altLang="zh-CN" sz="1800" i="1">
                <a:ea typeface="SimSun" panose="02010600030101010101" pitchFamily="2" charset="-122"/>
              </a:rPr>
              <a:t>n</a:t>
            </a:r>
            <a:r>
              <a:rPr lang="en-US" altLang="zh-CN" sz="1800">
                <a:ea typeface="SimSun" panose="02010600030101010101" pitchFamily="2" charset="-122"/>
              </a:rPr>
              <a:t> = 5. The tree nodes are based on the simplified notation used in the course exercises. Update the tree by performing the sequence operations from (i) to (v) in order. You may draw only the portion of the tree that is different from the previous result for simplicity.</a:t>
            </a: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23556" name="Rectangle 2">
            <a:extLst>
              <a:ext uri="{FF2B5EF4-FFF2-40B4-BE49-F238E27FC236}">
                <a16:creationId xmlns:a16="http://schemas.microsoft.com/office/drawing/2014/main" id="{63D4C6A8-7584-4E6E-ABBD-01EC8123FF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pic>
        <p:nvPicPr>
          <p:cNvPr id="23557" name="Picture 1" descr="btree3">
            <a:extLst>
              <a:ext uri="{FF2B5EF4-FFF2-40B4-BE49-F238E27FC236}">
                <a16:creationId xmlns:a16="http://schemas.microsoft.com/office/drawing/2014/main" id="{1F04513C-C2F1-4406-AD5D-65D991C48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3071813"/>
            <a:ext cx="54927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Slide Number Placeholder 3">
            <a:extLst>
              <a:ext uri="{FF2B5EF4-FFF2-40B4-BE49-F238E27FC236}">
                <a16:creationId xmlns:a16="http://schemas.microsoft.com/office/drawing/2014/main" id="{7AC10919-E142-4804-A834-B380867CAF47}"/>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E2DE9E97-2DC3-4975-AEA2-F6E0D8C15F8A}"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18</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87C6EB-998E-4CC5-B313-B613046A3907}"/>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1</a:t>
            </a:r>
          </a:p>
        </p:txBody>
      </p:sp>
      <p:sp>
        <p:nvSpPr>
          <p:cNvPr id="25603" name="Rectangle 3">
            <a:extLst>
              <a:ext uri="{FF2B5EF4-FFF2-40B4-BE49-F238E27FC236}">
                <a16:creationId xmlns:a16="http://schemas.microsoft.com/office/drawing/2014/main" id="{1A7FE346-FE63-4EE1-B82E-5CA23143D492}"/>
              </a:ext>
            </a:extLst>
          </p:cNvPr>
          <p:cNvSpPr>
            <a:spLocks noGrp="1" noChangeArrowheads="1"/>
          </p:cNvSpPr>
          <p:nvPr>
            <p:ph type="body" idx="1"/>
          </p:nvPr>
        </p:nvSpPr>
        <p:spPr>
          <a:xfrm>
            <a:off x="1008063" y="838200"/>
            <a:ext cx="7272337" cy="5230813"/>
          </a:xfrm>
        </p:spPr>
        <p:txBody>
          <a:bodyPr/>
          <a:lstStyle/>
          <a:p>
            <a:r>
              <a:rPr lang="en-US" altLang="zh-CN" sz="1800">
                <a:ea typeface="SimSun" panose="02010600030101010101" pitchFamily="2" charset="-122"/>
              </a:rPr>
              <a:t>(i) Insert key = 28</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25604" name="Rectangle 2">
            <a:extLst>
              <a:ext uri="{FF2B5EF4-FFF2-40B4-BE49-F238E27FC236}">
                <a16:creationId xmlns:a16="http://schemas.microsoft.com/office/drawing/2014/main" id="{7B19AF32-422C-47EC-85AD-07FC9CB420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pic>
        <p:nvPicPr>
          <p:cNvPr id="25605" name="图片 1">
            <a:extLst>
              <a:ext uri="{FF2B5EF4-FFF2-40B4-BE49-F238E27FC236}">
                <a16:creationId xmlns:a16="http://schemas.microsoft.com/office/drawing/2014/main" id="{D32DF247-A09B-4FCF-959A-108E499641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2576513"/>
            <a:ext cx="66008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Slide Number Placeholder 3">
            <a:extLst>
              <a:ext uri="{FF2B5EF4-FFF2-40B4-BE49-F238E27FC236}">
                <a16:creationId xmlns:a16="http://schemas.microsoft.com/office/drawing/2014/main" id="{146060CB-D93E-49F2-AA70-D44EFA15CB13}"/>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1B14178D-C129-4366-AC86-FA63F32CF656}"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19</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4F8678C-35BC-4EBF-A071-F934305D8A2F}"/>
              </a:ext>
            </a:extLst>
          </p:cNvPr>
          <p:cNvSpPr>
            <a:spLocks noGrp="1" noChangeArrowheads="1"/>
          </p:cNvSpPr>
          <p:nvPr>
            <p:ph type="title"/>
          </p:nvPr>
        </p:nvSpPr>
        <p:spPr/>
        <p:txBody>
          <a:bodyPr/>
          <a:lstStyle/>
          <a:p>
            <a:r>
              <a:rPr lang="en-US" altLang="en-US"/>
              <a:t>Question 1</a:t>
            </a:r>
          </a:p>
        </p:txBody>
      </p:sp>
      <p:sp>
        <p:nvSpPr>
          <p:cNvPr id="5123" name="Content Placeholder 2">
            <a:extLst>
              <a:ext uri="{FF2B5EF4-FFF2-40B4-BE49-F238E27FC236}">
                <a16:creationId xmlns:a16="http://schemas.microsoft.com/office/drawing/2014/main" id="{F3C4F2C4-90E1-41CB-A970-5047C27A987A}"/>
              </a:ext>
            </a:extLst>
          </p:cNvPr>
          <p:cNvSpPr>
            <a:spLocks noGrp="1"/>
          </p:cNvSpPr>
          <p:nvPr>
            <p:ph idx="1"/>
          </p:nvPr>
        </p:nvSpPr>
        <p:spPr/>
        <p:txBody>
          <a:bodyPr/>
          <a:lstStyle/>
          <a:p>
            <a:pPr marL="0" indent="0" eaLnBrk="1" hangingPunct="1">
              <a:buFontTx/>
              <a:buNone/>
              <a:defRPr/>
            </a:pPr>
            <a:r>
              <a:rPr lang="en-HK" altLang="en-US" b="1" dirty="0"/>
              <a:t>What is the expected time for a sequential block access and the expected time for a random block access give a hard disk drive with the following characteristics?</a:t>
            </a:r>
          </a:p>
          <a:p>
            <a:pPr eaLnBrk="1" hangingPunct="1">
              <a:buFont typeface="Arial" panose="020B0604020202020204" pitchFamily="34" charset="0"/>
              <a:buChar char="•"/>
              <a:defRPr/>
            </a:pPr>
            <a:r>
              <a:rPr lang="en-HK" altLang="en-US" b="1" dirty="0"/>
              <a:t>Average seek time = 7.5ms</a:t>
            </a:r>
          </a:p>
          <a:p>
            <a:pPr eaLnBrk="1" hangingPunct="1">
              <a:buFont typeface="Arial" panose="020B0604020202020204" pitchFamily="34" charset="0"/>
              <a:buChar char="•"/>
              <a:defRPr/>
            </a:pPr>
            <a:r>
              <a:rPr lang="en-HK" altLang="en-US" b="1" dirty="0"/>
              <a:t>Spindle speed = 5400rpm</a:t>
            </a:r>
          </a:p>
          <a:p>
            <a:pPr eaLnBrk="1" hangingPunct="1">
              <a:buFont typeface="Arial" panose="020B0604020202020204" pitchFamily="34" charset="0"/>
              <a:buChar char="•"/>
              <a:defRPr/>
            </a:pPr>
            <a:r>
              <a:rPr lang="en-HK" altLang="en-US" b="1" dirty="0"/>
              <a:t>Transfer rate = 200MBps</a:t>
            </a:r>
          </a:p>
          <a:p>
            <a:pPr eaLnBrk="1" hangingPunct="1">
              <a:buFont typeface="Arial" panose="020B0604020202020204" pitchFamily="34" charset="0"/>
              <a:buChar char="•"/>
              <a:defRPr/>
            </a:pPr>
            <a:r>
              <a:rPr lang="en-HK" altLang="en-US" b="1" dirty="0"/>
              <a:t>Block size = 512 bytes</a:t>
            </a:r>
          </a:p>
          <a:p>
            <a:pPr marL="0" indent="0" eaLnBrk="1" hangingPunct="1">
              <a:buFontTx/>
              <a:buNone/>
              <a:defRPr/>
            </a:pPr>
            <a:endParaRPr lang="en-US" altLang="en-US" dirty="0">
              <a:solidFill>
                <a:srgbClr val="0000FF"/>
              </a:solidFill>
            </a:endParaRPr>
          </a:p>
          <a:p>
            <a:pPr marL="0" indent="0" eaLnBrk="1" hangingPunct="1">
              <a:buFontTx/>
              <a:buNone/>
              <a:defRPr/>
            </a:pPr>
            <a:endParaRPr lang="en-US" altLang="en-US" b="1" dirty="0">
              <a:solidFill>
                <a:srgbClr val="0000FF"/>
              </a:solidFill>
            </a:endParaRPr>
          </a:p>
        </p:txBody>
      </p:sp>
      <p:sp>
        <p:nvSpPr>
          <p:cNvPr id="7172" name="Slide Number Placeholder 3">
            <a:extLst>
              <a:ext uri="{FF2B5EF4-FFF2-40B4-BE49-F238E27FC236}">
                <a16:creationId xmlns:a16="http://schemas.microsoft.com/office/drawing/2014/main" id="{3CF76D56-4BF5-4FC3-BEF8-72FCF3732B8E}"/>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EE49A70A-E243-4D02-9B76-6D1EF7C15D6E}"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822735F-4724-4591-BAB7-21603FC9375F}"/>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1</a:t>
            </a:r>
          </a:p>
        </p:txBody>
      </p:sp>
      <p:sp>
        <p:nvSpPr>
          <p:cNvPr id="27651" name="Rectangle 3">
            <a:extLst>
              <a:ext uri="{FF2B5EF4-FFF2-40B4-BE49-F238E27FC236}">
                <a16:creationId xmlns:a16="http://schemas.microsoft.com/office/drawing/2014/main" id="{CD8AC2E0-4D92-4720-ACF6-BC03494AFAE0}"/>
              </a:ext>
            </a:extLst>
          </p:cNvPr>
          <p:cNvSpPr>
            <a:spLocks noGrp="1" noChangeArrowheads="1"/>
          </p:cNvSpPr>
          <p:nvPr>
            <p:ph type="body" idx="1"/>
          </p:nvPr>
        </p:nvSpPr>
        <p:spPr>
          <a:xfrm>
            <a:off x="1017588" y="685800"/>
            <a:ext cx="7485062" cy="5230813"/>
          </a:xfrm>
        </p:spPr>
        <p:txBody>
          <a:bodyPr/>
          <a:lstStyle/>
          <a:p>
            <a:r>
              <a:rPr lang="en-US" altLang="zh-CN" sz="1800">
                <a:ea typeface="SimSun" panose="02010600030101010101" pitchFamily="2" charset="-122"/>
              </a:rPr>
              <a:t>(ii) Insert key = 70</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27652" name="Rectangle 2">
            <a:extLst>
              <a:ext uri="{FF2B5EF4-FFF2-40B4-BE49-F238E27FC236}">
                <a16:creationId xmlns:a16="http://schemas.microsoft.com/office/drawing/2014/main" id="{F99DBDAC-8359-4A87-B567-741DC48415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pic>
        <p:nvPicPr>
          <p:cNvPr id="27653" name="图片 2">
            <a:extLst>
              <a:ext uri="{FF2B5EF4-FFF2-40B4-BE49-F238E27FC236}">
                <a16:creationId xmlns:a16="http://schemas.microsoft.com/office/drawing/2014/main" id="{B37B6C73-57E8-4AC2-BDE5-4FC4D49D12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86025"/>
            <a:ext cx="82677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Slide Number Placeholder 3">
            <a:extLst>
              <a:ext uri="{FF2B5EF4-FFF2-40B4-BE49-F238E27FC236}">
                <a16:creationId xmlns:a16="http://schemas.microsoft.com/office/drawing/2014/main" id="{D65A38A6-8DBC-43CF-8C33-F7A18B223F43}"/>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30ADF316-D0C3-4DD2-B473-B5E56687F0B7}"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20</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F5F40B0-3F9D-480F-A47E-121FE9C3848B}"/>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1</a:t>
            </a:r>
          </a:p>
        </p:txBody>
      </p:sp>
      <p:sp>
        <p:nvSpPr>
          <p:cNvPr id="29699" name="Rectangle 3">
            <a:extLst>
              <a:ext uri="{FF2B5EF4-FFF2-40B4-BE49-F238E27FC236}">
                <a16:creationId xmlns:a16="http://schemas.microsoft.com/office/drawing/2014/main" id="{FDE2D5F4-98C2-46EE-8F6E-B430DAB6CB92}"/>
              </a:ext>
            </a:extLst>
          </p:cNvPr>
          <p:cNvSpPr>
            <a:spLocks noGrp="1" noChangeArrowheads="1"/>
          </p:cNvSpPr>
          <p:nvPr>
            <p:ph type="body" idx="1"/>
          </p:nvPr>
        </p:nvSpPr>
        <p:spPr>
          <a:xfrm>
            <a:off x="803275" y="838200"/>
            <a:ext cx="7545388" cy="5230813"/>
          </a:xfrm>
        </p:spPr>
        <p:txBody>
          <a:bodyPr/>
          <a:lstStyle/>
          <a:p>
            <a:r>
              <a:rPr lang="en-US" altLang="zh-CN" sz="1800">
                <a:ea typeface="SimSun" panose="02010600030101010101" pitchFamily="2" charset="-122"/>
              </a:rPr>
              <a:t>(iii) Insert key = 95</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29700" name="Rectangle 2">
            <a:extLst>
              <a:ext uri="{FF2B5EF4-FFF2-40B4-BE49-F238E27FC236}">
                <a16:creationId xmlns:a16="http://schemas.microsoft.com/office/drawing/2014/main" id="{7DD4F2CF-F9EB-4093-9029-136F561DAC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pic>
        <p:nvPicPr>
          <p:cNvPr id="29701" name="图片 1">
            <a:extLst>
              <a:ext uri="{FF2B5EF4-FFF2-40B4-BE49-F238E27FC236}">
                <a16:creationId xmlns:a16="http://schemas.microsoft.com/office/drawing/2014/main" id="{05F0210B-22B7-4322-BB91-8C3D0E2BC2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230438"/>
            <a:ext cx="80518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Slide Number Placeholder 3">
            <a:extLst>
              <a:ext uri="{FF2B5EF4-FFF2-40B4-BE49-F238E27FC236}">
                <a16:creationId xmlns:a16="http://schemas.microsoft.com/office/drawing/2014/main" id="{DC71067C-083E-4DBB-8C22-2992B2E001E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7FBB3768-0F3F-46B9-9BD7-7FF8132E939F}"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21</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77FE771-42A0-4364-B275-272E25310FC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1</a:t>
            </a:r>
          </a:p>
        </p:txBody>
      </p:sp>
      <p:sp>
        <p:nvSpPr>
          <p:cNvPr id="31747" name="Rectangle 3">
            <a:extLst>
              <a:ext uri="{FF2B5EF4-FFF2-40B4-BE49-F238E27FC236}">
                <a16:creationId xmlns:a16="http://schemas.microsoft.com/office/drawing/2014/main" id="{88A7FF17-B598-495D-B682-B0473FC479F7}"/>
              </a:ext>
            </a:extLst>
          </p:cNvPr>
          <p:cNvSpPr>
            <a:spLocks noGrp="1" noChangeArrowheads="1"/>
          </p:cNvSpPr>
          <p:nvPr>
            <p:ph type="body" idx="1"/>
          </p:nvPr>
        </p:nvSpPr>
        <p:spPr>
          <a:xfrm>
            <a:off x="795338" y="838200"/>
            <a:ext cx="7967662" cy="5630863"/>
          </a:xfrm>
        </p:spPr>
        <p:txBody>
          <a:bodyPr/>
          <a:lstStyle/>
          <a:p>
            <a:r>
              <a:rPr lang="en-US" altLang="zh-CN" sz="1800">
                <a:ea typeface="SimSun" panose="02010600030101010101" pitchFamily="2" charset="-122"/>
              </a:rPr>
              <a:t>(v) delete key = 25</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31748" name="Rectangle 2">
            <a:extLst>
              <a:ext uri="{FF2B5EF4-FFF2-40B4-BE49-F238E27FC236}">
                <a16:creationId xmlns:a16="http://schemas.microsoft.com/office/drawing/2014/main" id="{29483E1C-135A-4AC8-BEC9-A500DDD2AD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pic>
        <p:nvPicPr>
          <p:cNvPr id="31749" name="图片 3">
            <a:extLst>
              <a:ext uri="{FF2B5EF4-FFF2-40B4-BE49-F238E27FC236}">
                <a16:creationId xmlns:a16="http://schemas.microsoft.com/office/drawing/2014/main" id="{227AB349-1D72-4BE2-8F4A-2113484EF6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3" y="1993900"/>
            <a:ext cx="816927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Slide Number Placeholder 3">
            <a:extLst>
              <a:ext uri="{FF2B5EF4-FFF2-40B4-BE49-F238E27FC236}">
                <a16:creationId xmlns:a16="http://schemas.microsoft.com/office/drawing/2014/main" id="{19D8F7BD-E8CB-44A1-AB85-1000F08C550E}"/>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5F6CFBCD-32D1-47AD-A302-493040EB402A}"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22</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5BC1C2A1-BAEB-476E-A5F9-76B1EFF427E5}"/>
              </a:ext>
            </a:extLst>
          </p:cNvPr>
          <p:cNvSpPr>
            <a:spLocks noGrp="1" noChangeArrowheads="1"/>
          </p:cNvSpPr>
          <p:nvPr>
            <p:ph type="body" idx="1"/>
          </p:nvPr>
        </p:nvSpPr>
        <p:spPr>
          <a:xfrm>
            <a:off x="939800" y="838200"/>
            <a:ext cx="7383463" cy="1455738"/>
          </a:xfrm>
        </p:spPr>
        <p:txBody>
          <a:bodyPr/>
          <a:lstStyle/>
          <a:p>
            <a:r>
              <a:rPr lang="en-US" altLang="zh-CN" sz="1800">
                <a:ea typeface="SimSun" panose="02010600030101010101" pitchFamily="2" charset="-122"/>
              </a:rPr>
              <a:t>Suppose we are using the following B+ tree index with </a:t>
            </a:r>
            <a:r>
              <a:rPr lang="en-US" altLang="zh-CN" sz="1800" i="1">
                <a:ea typeface="SimSun" panose="02010600030101010101" pitchFamily="2" charset="-122"/>
              </a:rPr>
              <a:t>fanout</a:t>
            </a:r>
            <a:r>
              <a:rPr lang="en-US" altLang="zh-CN" sz="1800">
                <a:ea typeface="SimSun" panose="02010600030101010101" pitchFamily="2" charset="-122"/>
              </a:rPr>
              <a:t> </a:t>
            </a:r>
            <a:r>
              <a:rPr lang="en-US" altLang="zh-CN" sz="1800" i="1">
                <a:ea typeface="SimSun" panose="02010600030101010101" pitchFamily="2" charset="-122"/>
              </a:rPr>
              <a:t>n</a:t>
            </a:r>
            <a:r>
              <a:rPr lang="en-US" altLang="zh-CN" sz="1800">
                <a:ea typeface="SimSun" panose="02010600030101010101" pitchFamily="2" charset="-122"/>
              </a:rPr>
              <a:t> = 4. The tree nodes are based on the simplified notation used in the course exercises. Update the tree by performing the sequence operations from (i) to (v) in order. You may draw only the portion of the tree that is different from the previous result for simplicity.</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33795" name="Rectangle 2">
            <a:extLst>
              <a:ext uri="{FF2B5EF4-FFF2-40B4-BE49-F238E27FC236}">
                <a16:creationId xmlns:a16="http://schemas.microsoft.com/office/drawing/2014/main" id="{967C1C72-7D14-4DE0-BE54-80649C13863F}"/>
              </a:ext>
            </a:extLst>
          </p:cNvPr>
          <p:cNvSpPr>
            <a:spLocks noGrp="1" noChangeArrowheads="1"/>
          </p:cNvSpPr>
          <p:nvPr>
            <p:ph type="title"/>
          </p:nvPr>
        </p:nvSpPr>
        <p:spPr>
          <a:xfrm>
            <a:off x="685800" y="228600"/>
            <a:ext cx="7772400" cy="457200"/>
          </a:xfrm>
        </p:spPr>
        <p:txBody>
          <a:bodyPr/>
          <a:lstStyle/>
          <a:p>
            <a:r>
              <a:rPr lang="en-US" altLang="en-US"/>
              <a:t>Question 5 </a:t>
            </a:r>
            <a:r>
              <a:rPr lang="en-US" altLang="en-US">
                <a:latin typeface="Times New Roman" panose="02020603050405020304" pitchFamily="18" charset="0"/>
              </a:rPr>
              <a:t>B+ Tree Problem 2</a:t>
            </a:r>
          </a:p>
        </p:txBody>
      </p:sp>
      <p:sp>
        <p:nvSpPr>
          <p:cNvPr id="33796" name="Rectangle 2">
            <a:extLst>
              <a:ext uri="{FF2B5EF4-FFF2-40B4-BE49-F238E27FC236}">
                <a16:creationId xmlns:a16="http://schemas.microsoft.com/office/drawing/2014/main" id="{26A136F9-619A-4248-9D09-BE6E4B2F4C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6" name="Table 5">
            <a:extLst>
              <a:ext uri="{FF2B5EF4-FFF2-40B4-BE49-F238E27FC236}">
                <a16:creationId xmlns:a16="http://schemas.microsoft.com/office/drawing/2014/main" id="{28D8B354-554C-411E-BB18-FE1B831FD3F0}"/>
              </a:ext>
            </a:extLst>
          </p:cNvPr>
          <p:cNvGraphicFramePr>
            <a:graphicFrameLocks noGrp="1"/>
          </p:cNvGraphicFramePr>
          <p:nvPr/>
        </p:nvGraphicFramePr>
        <p:xfrm>
          <a:off x="3473450" y="2662238"/>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9">
                  <a:extLst>
                    <a:ext uri="{9D8B030D-6E8A-4147-A177-3AD203B41FA5}">
                      <a16:colId xmlns:a16="http://schemas.microsoft.com/office/drawing/2014/main" val="20002"/>
                    </a:ext>
                  </a:extLst>
                </a:gridCol>
                <a:gridCol w="439646">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3">
                  <a:extLst>
                    <a:ext uri="{9D8B030D-6E8A-4147-A177-3AD203B41FA5}">
                      <a16:colId xmlns:a16="http://schemas.microsoft.com/office/drawing/2014/main" val="20005"/>
                    </a:ext>
                  </a:extLst>
                </a:gridCol>
                <a:gridCol w="220617">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E42ED805-25C1-4EA2-9BF2-D0CDF181F5FA}"/>
              </a:ext>
            </a:extLst>
          </p:cNvPr>
          <p:cNvGraphicFramePr>
            <a:graphicFrameLocks noGrp="1"/>
          </p:cNvGraphicFramePr>
          <p:nvPr/>
        </p:nvGraphicFramePr>
        <p:xfrm>
          <a:off x="1779588" y="3625850"/>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D0443349-1446-4224-A638-D5395FDD9CA2}"/>
              </a:ext>
            </a:extLst>
          </p:cNvPr>
          <p:cNvGraphicFramePr>
            <a:graphicFrameLocks noGrp="1"/>
          </p:cNvGraphicFramePr>
          <p:nvPr/>
        </p:nvGraphicFramePr>
        <p:xfrm>
          <a:off x="4972050" y="3630613"/>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33851" name="Straight Arrow Connector 8">
            <a:extLst>
              <a:ext uri="{FF2B5EF4-FFF2-40B4-BE49-F238E27FC236}">
                <a16:creationId xmlns:a16="http://schemas.microsoft.com/office/drawing/2014/main" id="{5AA65F25-1A89-4C53-B2B6-398F957E5B33}"/>
              </a:ext>
            </a:extLst>
          </p:cNvPr>
          <p:cNvCxnSpPr>
            <a:cxnSpLocks noChangeShapeType="1"/>
          </p:cNvCxnSpPr>
          <p:nvPr/>
        </p:nvCxnSpPr>
        <p:spPr bwMode="auto">
          <a:xfrm flipH="1">
            <a:off x="1919288" y="3032125"/>
            <a:ext cx="1658937"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2" name="Straight Arrow Connector 12">
            <a:extLst>
              <a:ext uri="{FF2B5EF4-FFF2-40B4-BE49-F238E27FC236}">
                <a16:creationId xmlns:a16="http://schemas.microsoft.com/office/drawing/2014/main" id="{B79B1304-C952-4732-B038-56B0E0347640}"/>
              </a:ext>
            </a:extLst>
          </p:cNvPr>
          <p:cNvCxnSpPr>
            <a:cxnSpLocks noChangeShapeType="1"/>
          </p:cNvCxnSpPr>
          <p:nvPr/>
        </p:nvCxnSpPr>
        <p:spPr bwMode="auto">
          <a:xfrm>
            <a:off x="4210050" y="3032125"/>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3" name="Straight Arrow Connector 18">
            <a:extLst>
              <a:ext uri="{FF2B5EF4-FFF2-40B4-BE49-F238E27FC236}">
                <a16:creationId xmlns:a16="http://schemas.microsoft.com/office/drawing/2014/main" id="{AD80584C-C6A8-467E-8CF0-F31C654EA579}"/>
              </a:ext>
            </a:extLst>
          </p:cNvPr>
          <p:cNvCxnSpPr>
            <a:cxnSpLocks noChangeShapeType="1"/>
          </p:cNvCxnSpPr>
          <p:nvPr/>
        </p:nvCxnSpPr>
        <p:spPr bwMode="auto">
          <a:xfrm flipH="1">
            <a:off x="327025" y="3995738"/>
            <a:ext cx="1592263"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4" name="Straight Arrow Connector 20">
            <a:extLst>
              <a:ext uri="{FF2B5EF4-FFF2-40B4-BE49-F238E27FC236}">
                <a16:creationId xmlns:a16="http://schemas.microsoft.com/office/drawing/2014/main" id="{9A8EF67F-83BA-4E81-ABE0-BC71821FA0A4}"/>
              </a:ext>
            </a:extLst>
          </p:cNvPr>
          <p:cNvCxnSpPr>
            <a:cxnSpLocks noChangeShapeType="1"/>
          </p:cNvCxnSpPr>
          <p:nvPr/>
        </p:nvCxnSpPr>
        <p:spPr bwMode="auto">
          <a:xfrm flipH="1">
            <a:off x="1670050" y="3990975"/>
            <a:ext cx="855663"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5" name="Straight Arrow Connector 22">
            <a:extLst>
              <a:ext uri="{FF2B5EF4-FFF2-40B4-BE49-F238E27FC236}">
                <a16:creationId xmlns:a16="http://schemas.microsoft.com/office/drawing/2014/main" id="{FCB4389E-4FDE-40D7-9164-8E14FB9DD555}"/>
              </a:ext>
            </a:extLst>
          </p:cNvPr>
          <p:cNvCxnSpPr>
            <a:cxnSpLocks noChangeShapeType="1"/>
          </p:cNvCxnSpPr>
          <p:nvPr/>
        </p:nvCxnSpPr>
        <p:spPr bwMode="auto">
          <a:xfrm>
            <a:off x="2855913" y="3994150"/>
            <a:ext cx="722312" cy="8620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6" name="Straight Arrow Connector 26">
            <a:extLst>
              <a:ext uri="{FF2B5EF4-FFF2-40B4-BE49-F238E27FC236}">
                <a16:creationId xmlns:a16="http://schemas.microsoft.com/office/drawing/2014/main" id="{F6A8187F-C75E-4ADD-93F6-1DC87CD14631}"/>
              </a:ext>
            </a:extLst>
          </p:cNvPr>
          <p:cNvCxnSpPr>
            <a:cxnSpLocks noChangeShapeType="1"/>
          </p:cNvCxnSpPr>
          <p:nvPr/>
        </p:nvCxnSpPr>
        <p:spPr bwMode="auto">
          <a:xfrm>
            <a:off x="5102225" y="3990975"/>
            <a:ext cx="428625" cy="876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57" name="Straight Arrow Connector 28">
            <a:extLst>
              <a:ext uri="{FF2B5EF4-FFF2-40B4-BE49-F238E27FC236}">
                <a16:creationId xmlns:a16="http://schemas.microsoft.com/office/drawing/2014/main" id="{AF9DCC08-7DE4-402B-943C-CB04C8FBB217}"/>
              </a:ext>
            </a:extLst>
          </p:cNvPr>
          <p:cNvCxnSpPr>
            <a:cxnSpLocks noChangeShapeType="1"/>
          </p:cNvCxnSpPr>
          <p:nvPr/>
        </p:nvCxnSpPr>
        <p:spPr bwMode="auto">
          <a:xfrm>
            <a:off x="5757863" y="3995738"/>
            <a:ext cx="1716087"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30" name="Table 29">
            <a:extLst>
              <a:ext uri="{FF2B5EF4-FFF2-40B4-BE49-F238E27FC236}">
                <a16:creationId xmlns:a16="http://schemas.microsoft.com/office/drawing/2014/main" id="{27E4CB66-7FA4-4467-8EAE-6402DD1472BB}"/>
              </a:ext>
            </a:extLst>
          </p:cNvPr>
          <p:cNvGraphicFramePr>
            <a:graphicFrameLocks noGrp="1"/>
          </p:cNvGraphicFramePr>
          <p:nvPr/>
        </p:nvGraphicFramePr>
        <p:xfrm>
          <a:off x="185738" y="4867275"/>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C86B8B6A-B55B-42D6-BE9E-ED1C35826291}"/>
              </a:ext>
            </a:extLst>
          </p:cNvPr>
          <p:cNvGraphicFramePr>
            <a:graphicFrameLocks noGrp="1"/>
          </p:cNvGraphicFramePr>
          <p:nvPr/>
        </p:nvGraphicFramePr>
        <p:xfrm>
          <a:off x="1541463" y="4867275"/>
          <a:ext cx="1617662" cy="371475"/>
        </p:xfrm>
        <a:graphic>
          <a:graphicData uri="http://schemas.openxmlformats.org/drawingml/2006/table">
            <a:tbl>
              <a:tblPr/>
              <a:tblGrid>
                <a:gridCol w="538162">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2A150405-F11E-4A1C-B121-52239D6CC125}"/>
              </a:ext>
            </a:extLst>
          </p:cNvPr>
          <p:cNvGraphicFramePr>
            <a:graphicFrameLocks noGrp="1"/>
          </p:cNvGraphicFramePr>
          <p:nvPr/>
        </p:nvGraphicFramePr>
        <p:xfrm>
          <a:off x="3424238"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50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3A3B4CA8-DA55-4D44-9BE5-526812A8120E}"/>
              </a:ext>
            </a:extLst>
          </p:cNvPr>
          <p:cNvGraphicFramePr>
            <a:graphicFrameLocks noGrp="1"/>
          </p:cNvGraphicFramePr>
          <p:nvPr/>
        </p:nvGraphicFramePr>
        <p:xfrm>
          <a:off x="5383213"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680D0F51-8234-4045-92BC-FBF95CF5F3D9}"/>
              </a:ext>
            </a:extLst>
          </p:cNvPr>
          <p:cNvGraphicFramePr>
            <a:graphicFrameLocks noGrp="1"/>
          </p:cNvGraphicFramePr>
          <p:nvPr/>
        </p:nvGraphicFramePr>
        <p:xfrm>
          <a:off x="7283450"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33908" name="Slide Number Placeholder 3">
            <a:extLst>
              <a:ext uri="{FF2B5EF4-FFF2-40B4-BE49-F238E27FC236}">
                <a16:creationId xmlns:a16="http://schemas.microsoft.com/office/drawing/2014/main" id="{7268C644-72C3-4ADB-9FC0-5CC18581188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1B64F2B5-B339-4027-AA9E-F6845916A583}"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23</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DB42A5D-3D07-4F9B-AE7E-CF2237B1996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35843" name="Rectangle 3">
            <a:extLst>
              <a:ext uri="{FF2B5EF4-FFF2-40B4-BE49-F238E27FC236}">
                <a16:creationId xmlns:a16="http://schemas.microsoft.com/office/drawing/2014/main" id="{5E64D9A0-73A0-403E-8B67-AD3F24E8E40C}"/>
              </a:ext>
            </a:extLst>
          </p:cNvPr>
          <p:cNvSpPr>
            <a:spLocks noGrp="1" noChangeArrowheads="1"/>
          </p:cNvSpPr>
          <p:nvPr>
            <p:ph type="body" idx="1"/>
          </p:nvPr>
        </p:nvSpPr>
        <p:spPr>
          <a:xfrm>
            <a:off x="957263" y="838200"/>
            <a:ext cx="7161212" cy="5230813"/>
          </a:xfrm>
        </p:spPr>
        <p:txBody>
          <a:bodyPr/>
          <a:lstStyle/>
          <a:p>
            <a:r>
              <a:rPr lang="en-US" altLang="zh-CN" sz="1800">
                <a:ea typeface="SimSun" panose="02010600030101010101" pitchFamily="2" charset="-122"/>
              </a:rPr>
              <a:t>(i) Insert key = 70</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35844" name="Rectangle 2">
            <a:extLst>
              <a:ext uri="{FF2B5EF4-FFF2-40B4-BE49-F238E27FC236}">
                <a16:creationId xmlns:a16="http://schemas.microsoft.com/office/drawing/2014/main" id="{239C6E01-552F-42A8-AB1B-1B5B8CE9CF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37" name="Table 36">
            <a:extLst>
              <a:ext uri="{FF2B5EF4-FFF2-40B4-BE49-F238E27FC236}">
                <a16:creationId xmlns:a16="http://schemas.microsoft.com/office/drawing/2014/main" id="{D83AFA04-8860-4A09-AA37-11521547D46E}"/>
              </a:ext>
            </a:extLst>
          </p:cNvPr>
          <p:cNvGraphicFramePr>
            <a:graphicFrameLocks noGrp="1"/>
          </p:cNvGraphicFramePr>
          <p:nvPr/>
        </p:nvGraphicFramePr>
        <p:xfrm>
          <a:off x="3473450" y="2662238"/>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9">
                  <a:extLst>
                    <a:ext uri="{9D8B030D-6E8A-4147-A177-3AD203B41FA5}">
                      <a16:colId xmlns:a16="http://schemas.microsoft.com/office/drawing/2014/main" val="20002"/>
                    </a:ext>
                  </a:extLst>
                </a:gridCol>
                <a:gridCol w="439646">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3">
                  <a:extLst>
                    <a:ext uri="{9D8B030D-6E8A-4147-A177-3AD203B41FA5}">
                      <a16:colId xmlns:a16="http://schemas.microsoft.com/office/drawing/2014/main" val="20005"/>
                    </a:ext>
                  </a:extLst>
                </a:gridCol>
                <a:gridCol w="220617">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3EED7B39-9EF2-4924-A67F-9D0F14A52050}"/>
              </a:ext>
            </a:extLst>
          </p:cNvPr>
          <p:cNvGraphicFramePr>
            <a:graphicFrameLocks noGrp="1"/>
          </p:cNvGraphicFramePr>
          <p:nvPr/>
        </p:nvGraphicFramePr>
        <p:xfrm>
          <a:off x="1779588" y="3625850"/>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9" name="Table 38">
            <a:extLst>
              <a:ext uri="{FF2B5EF4-FFF2-40B4-BE49-F238E27FC236}">
                <a16:creationId xmlns:a16="http://schemas.microsoft.com/office/drawing/2014/main" id="{6363FA85-AB11-4AFA-8E08-BFDD3337C96C}"/>
              </a:ext>
            </a:extLst>
          </p:cNvPr>
          <p:cNvGraphicFramePr>
            <a:graphicFrameLocks noGrp="1"/>
          </p:cNvGraphicFramePr>
          <p:nvPr/>
        </p:nvGraphicFramePr>
        <p:xfrm>
          <a:off x="4972050" y="3630613"/>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35899" name="Straight Arrow Connector 39">
            <a:extLst>
              <a:ext uri="{FF2B5EF4-FFF2-40B4-BE49-F238E27FC236}">
                <a16:creationId xmlns:a16="http://schemas.microsoft.com/office/drawing/2014/main" id="{3A233E95-CEAD-4828-9BEB-400A3A7DF2E1}"/>
              </a:ext>
            </a:extLst>
          </p:cNvPr>
          <p:cNvCxnSpPr>
            <a:cxnSpLocks noChangeShapeType="1"/>
          </p:cNvCxnSpPr>
          <p:nvPr/>
        </p:nvCxnSpPr>
        <p:spPr bwMode="auto">
          <a:xfrm flipH="1">
            <a:off x="1919288" y="3032125"/>
            <a:ext cx="1658937"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0" name="Straight Arrow Connector 40">
            <a:extLst>
              <a:ext uri="{FF2B5EF4-FFF2-40B4-BE49-F238E27FC236}">
                <a16:creationId xmlns:a16="http://schemas.microsoft.com/office/drawing/2014/main" id="{6EF05716-5633-4C96-A27A-224C0F0FEE69}"/>
              </a:ext>
            </a:extLst>
          </p:cNvPr>
          <p:cNvCxnSpPr>
            <a:cxnSpLocks noChangeShapeType="1"/>
          </p:cNvCxnSpPr>
          <p:nvPr/>
        </p:nvCxnSpPr>
        <p:spPr bwMode="auto">
          <a:xfrm>
            <a:off x="4210050" y="3032125"/>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1" name="Straight Arrow Connector 41">
            <a:extLst>
              <a:ext uri="{FF2B5EF4-FFF2-40B4-BE49-F238E27FC236}">
                <a16:creationId xmlns:a16="http://schemas.microsoft.com/office/drawing/2014/main" id="{936810FD-DF6A-4907-842B-732500F0A002}"/>
              </a:ext>
            </a:extLst>
          </p:cNvPr>
          <p:cNvCxnSpPr>
            <a:cxnSpLocks noChangeShapeType="1"/>
          </p:cNvCxnSpPr>
          <p:nvPr/>
        </p:nvCxnSpPr>
        <p:spPr bwMode="auto">
          <a:xfrm flipH="1">
            <a:off x="327025" y="3995738"/>
            <a:ext cx="1592263"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2" name="Straight Arrow Connector 42">
            <a:extLst>
              <a:ext uri="{FF2B5EF4-FFF2-40B4-BE49-F238E27FC236}">
                <a16:creationId xmlns:a16="http://schemas.microsoft.com/office/drawing/2014/main" id="{969A12C7-07E7-480D-AC51-6D613A5285A4}"/>
              </a:ext>
            </a:extLst>
          </p:cNvPr>
          <p:cNvCxnSpPr>
            <a:cxnSpLocks noChangeShapeType="1"/>
          </p:cNvCxnSpPr>
          <p:nvPr/>
        </p:nvCxnSpPr>
        <p:spPr bwMode="auto">
          <a:xfrm flipH="1">
            <a:off x="1670050" y="3990975"/>
            <a:ext cx="855663"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3" name="Straight Arrow Connector 43">
            <a:extLst>
              <a:ext uri="{FF2B5EF4-FFF2-40B4-BE49-F238E27FC236}">
                <a16:creationId xmlns:a16="http://schemas.microsoft.com/office/drawing/2014/main" id="{299F989A-D81C-443B-B170-1B20B77CE97D}"/>
              </a:ext>
            </a:extLst>
          </p:cNvPr>
          <p:cNvCxnSpPr>
            <a:cxnSpLocks noChangeShapeType="1"/>
          </p:cNvCxnSpPr>
          <p:nvPr/>
        </p:nvCxnSpPr>
        <p:spPr bwMode="auto">
          <a:xfrm>
            <a:off x="2855913" y="3994150"/>
            <a:ext cx="722312" cy="8620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4" name="Straight Arrow Connector 44">
            <a:extLst>
              <a:ext uri="{FF2B5EF4-FFF2-40B4-BE49-F238E27FC236}">
                <a16:creationId xmlns:a16="http://schemas.microsoft.com/office/drawing/2014/main" id="{9FFE3BAE-5BA7-42BA-909C-C508DA100232}"/>
              </a:ext>
            </a:extLst>
          </p:cNvPr>
          <p:cNvCxnSpPr>
            <a:cxnSpLocks noChangeShapeType="1"/>
          </p:cNvCxnSpPr>
          <p:nvPr/>
        </p:nvCxnSpPr>
        <p:spPr bwMode="auto">
          <a:xfrm>
            <a:off x="5102225" y="3990975"/>
            <a:ext cx="428625" cy="876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5" name="Straight Arrow Connector 45">
            <a:extLst>
              <a:ext uri="{FF2B5EF4-FFF2-40B4-BE49-F238E27FC236}">
                <a16:creationId xmlns:a16="http://schemas.microsoft.com/office/drawing/2014/main" id="{D6992518-5DCC-49B3-B16D-74AA86ECC99B}"/>
              </a:ext>
            </a:extLst>
          </p:cNvPr>
          <p:cNvCxnSpPr>
            <a:cxnSpLocks noChangeShapeType="1"/>
          </p:cNvCxnSpPr>
          <p:nvPr/>
        </p:nvCxnSpPr>
        <p:spPr bwMode="auto">
          <a:xfrm>
            <a:off x="5757863" y="3995738"/>
            <a:ext cx="1716087"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47" name="Table 46">
            <a:extLst>
              <a:ext uri="{FF2B5EF4-FFF2-40B4-BE49-F238E27FC236}">
                <a16:creationId xmlns:a16="http://schemas.microsoft.com/office/drawing/2014/main" id="{72C6DAE8-A0D6-444B-AC62-5397BFC0472D}"/>
              </a:ext>
            </a:extLst>
          </p:cNvPr>
          <p:cNvGraphicFramePr>
            <a:graphicFrameLocks noGrp="1"/>
          </p:cNvGraphicFramePr>
          <p:nvPr/>
        </p:nvGraphicFramePr>
        <p:xfrm>
          <a:off x="185738" y="4867275"/>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8" name="Table 47">
            <a:extLst>
              <a:ext uri="{FF2B5EF4-FFF2-40B4-BE49-F238E27FC236}">
                <a16:creationId xmlns:a16="http://schemas.microsoft.com/office/drawing/2014/main" id="{F127F176-AA80-42E2-9F09-C955659C71F2}"/>
              </a:ext>
            </a:extLst>
          </p:cNvPr>
          <p:cNvGraphicFramePr>
            <a:graphicFrameLocks noGrp="1"/>
          </p:cNvGraphicFramePr>
          <p:nvPr/>
        </p:nvGraphicFramePr>
        <p:xfrm>
          <a:off x="1541463" y="4867275"/>
          <a:ext cx="1617662" cy="371475"/>
        </p:xfrm>
        <a:graphic>
          <a:graphicData uri="http://schemas.openxmlformats.org/drawingml/2006/table">
            <a:tbl>
              <a:tblPr/>
              <a:tblGrid>
                <a:gridCol w="538162">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49" name="Table 48">
            <a:extLst>
              <a:ext uri="{FF2B5EF4-FFF2-40B4-BE49-F238E27FC236}">
                <a16:creationId xmlns:a16="http://schemas.microsoft.com/office/drawing/2014/main" id="{7AA48C0F-A9F6-4390-BE45-5EA05B2396D0}"/>
              </a:ext>
            </a:extLst>
          </p:cNvPr>
          <p:cNvGraphicFramePr>
            <a:graphicFrameLocks noGrp="1"/>
          </p:cNvGraphicFramePr>
          <p:nvPr/>
        </p:nvGraphicFramePr>
        <p:xfrm>
          <a:off x="3424238"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50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50" name="Table 49">
            <a:extLst>
              <a:ext uri="{FF2B5EF4-FFF2-40B4-BE49-F238E27FC236}">
                <a16:creationId xmlns:a16="http://schemas.microsoft.com/office/drawing/2014/main" id="{202A8909-DBF3-4A79-9348-5C35B1231DCD}"/>
              </a:ext>
            </a:extLst>
          </p:cNvPr>
          <p:cNvGraphicFramePr>
            <a:graphicFrameLocks noGrp="1"/>
          </p:cNvGraphicFramePr>
          <p:nvPr/>
        </p:nvGraphicFramePr>
        <p:xfrm>
          <a:off x="5383213"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70</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51" name="Table 50">
            <a:extLst>
              <a:ext uri="{FF2B5EF4-FFF2-40B4-BE49-F238E27FC236}">
                <a16:creationId xmlns:a16="http://schemas.microsoft.com/office/drawing/2014/main" id="{5BCB1093-6347-48F8-AD6E-09CCD1E0C69A}"/>
              </a:ext>
            </a:extLst>
          </p:cNvPr>
          <p:cNvGraphicFramePr>
            <a:graphicFrameLocks noGrp="1"/>
          </p:cNvGraphicFramePr>
          <p:nvPr/>
        </p:nvGraphicFramePr>
        <p:xfrm>
          <a:off x="7283450" y="4867275"/>
          <a:ext cx="1619250" cy="371475"/>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35956" name="Slide Number Placeholder 3">
            <a:extLst>
              <a:ext uri="{FF2B5EF4-FFF2-40B4-BE49-F238E27FC236}">
                <a16:creationId xmlns:a16="http://schemas.microsoft.com/office/drawing/2014/main" id="{9A863E86-2743-499E-B2C9-E1ABADC3048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21AB2DDE-238A-4ABB-AB48-F56F1F2E9C9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24</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27B1F41-A898-40B0-93D7-5BCB9CC8E9C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37891" name="Rectangle 3">
            <a:extLst>
              <a:ext uri="{FF2B5EF4-FFF2-40B4-BE49-F238E27FC236}">
                <a16:creationId xmlns:a16="http://schemas.microsoft.com/office/drawing/2014/main" id="{54725093-FBA1-4FEF-8BFE-B4A9B1D7DB00}"/>
              </a:ext>
            </a:extLst>
          </p:cNvPr>
          <p:cNvSpPr>
            <a:spLocks noGrp="1" noChangeArrowheads="1"/>
          </p:cNvSpPr>
          <p:nvPr>
            <p:ph type="body" idx="1"/>
          </p:nvPr>
        </p:nvSpPr>
        <p:spPr>
          <a:xfrm>
            <a:off x="1042988" y="838200"/>
            <a:ext cx="7024687" cy="5230813"/>
          </a:xfrm>
        </p:spPr>
        <p:txBody>
          <a:bodyPr/>
          <a:lstStyle/>
          <a:p>
            <a:r>
              <a:rPr lang="en-US" altLang="zh-CN" sz="1800">
                <a:ea typeface="SimSun" panose="02010600030101010101" pitchFamily="2" charset="-122"/>
              </a:rPr>
              <a:t>(ii) Insert key = 5</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37892" name="Rectangle 2">
            <a:extLst>
              <a:ext uri="{FF2B5EF4-FFF2-40B4-BE49-F238E27FC236}">
                <a16:creationId xmlns:a16="http://schemas.microsoft.com/office/drawing/2014/main" id="{03D84C50-E3C9-4728-B163-07544A7254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8" name="Table 7">
            <a:extLst>
              <a:ext uri="{FF2B5EF4-FFF2-40B4-BE49-F238E27FC236}">
                <a16:creationId xmlns:a16="http://schemas.microsoft.com/office/drawing/2014/main" id="{BCD351AF-D90E-43D4-AA4A-22819E971AEF}"/>
              </a:ext>
            </a:extLst>
          </p:cNvPr>
          <p:cNvGraphicFramePr>
            <a:graphicFrameLocks noGrp="1"/>
          </p:cNvGraphicFramePr>
          <p:nvPr/>
        </p:nvGraphicFramePr>
        <p:xfrm>
          <a:off x="3473450" y="2662238"/>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9">
                  <a:extLst>
                    <a:ext uri="{9D8B030D-6E8A-4147-A177-3AD203B41FA5}">
                      <a16:colId xmlns:a16="http://schemas.microsoft.com/office/drawing/2014/main" val="20002"/>
                    </a:ext>
                  </a:extLst>
                </a:gridCol>
                <a:gridCol w="439646">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3">
                  <a:extLst>
                    <a:ext uri="{9D8B030D-6E8A-4147-A177-3AD203B41FA5}">
                      <a16:colId xmlns:a16="http://schemas.microsoft.com/office/drawing/2014/main" val="20005"/>
                    </a:ext>
                  </a:extLst>
                </a:gridCol>
                <a:gridCol w="220617">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1E6FBC73-E1C6-46FA-8B72-7C31F3DD2CBD}"/>
              </a:ext>
            </a:extLst>
          </p:cNvPr>
          <p:cNvGraphicFramePr>
            <a:graphicFrameLocks noGrp="1"/>
          </p:cNvGraphicFramePr>
          <p:nvPr/>
        </p:nvGraphicFramePr>
        <p:xfrm>
          <a:off x="1779588" y="3625850"/>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E50000"/>
                          </a:solidFill>
                          <a:effectLst/>
                          <a:latin typeface="Helvetica" pitchFamily="34" charset="0"/>
                          <a:ea typeface="PMingLiU" pitchFamily="18" charset="-120"/>
                        </a:rPr>
                        <a:t>5</a:t>
                      </a: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8AC11131-9AF0-4904-B173-148E22060764}"/>
              </a:ext>
            </a:extLst>
          </p:cNvPr>
          <p:cNvGraphicFramePr>
            <a:graphicFrameLocks noGrp="1"/>
          </p:cNvGraphicFramePr>
          <p:nvPr/>
        </p:nvGraphicFramePr>
        <p:xfrm>
          <a:off x="4972050" y="3630613"/>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37947" name="Straight Arrow Connector 10">
            <a:extLst>
              <a:ext uri="{FF2B5EF4-FFF2-40B4-BE49-F238E27FC236}">
                <a16:creationId xmlns:a16="http://schemas.microsoft.com/office/drawing/2014/main" id="{0DE1508E-93AB-4024-A392-691EAED580D7}"/>
              </a:ext>
            </a:extLst>
          </p:cNvPr>
          <p:cNvCxnSpPr>
            <a:cxnSpLocks noChangeShapeType="1"/>
          </p:cNvCxnSpPr>
          <p:nvPr/>
        </p:nvCxnSpPr>
        <p:spPr bwMode="auto">
          <a:xfrm flipH="1">
            <a:off x="1919288" y="3032125"/>
            <a:ext cx="1658937"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48" name="Straight Arrow Connector 11">
            <a:extLst>
              <a:ext uri="{FF2B5EF4-FFF2-40B4-BE49-F238E27FC236}">
                <a16:creationId xmlns:a16="http://schemas.microsoft.com/office/drawing/2014/main" id="{3DC4BF37-593D-4E7E-8EA1-2273C78A5FE2}"/>
              </a:ext>
            </a:extLst>
          </p:cNvPr>
          <p:cNvCxnSpPr>
            <a:cxnSpLocks noChangeShapeType="1"/>
          </p:cNvCxnSpPr>
          <p:nvPr/>
        </p:nvCxnSpPr>
        <p:spPr bwMode="auto">
          <a:xfrm>
            <a:off x="4210050" y="3032125"/>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49" name="Straight Arrow Connector 12">
            <a:extLst>
              <a:ext uri="{FF2B5EF4-FFF2-40B4-BE49-F238E27FC236}">
                <a16:creationId xmlns:a16="http://schemas.microsoft.com/office/drawing/2014/main" id="{0F21FE13-5909-4EC8-9D99-C53D46979574}"/>
              </a:ext>
            </a:extLst>
          </p:cNvPr>
          <p:cNvCxnSpPr>
            <a:cxnSpLocks noChangeShapeType="1"/>
          </p:cNvCxnSpPr>
          <p:nvPr/>
        </p:nvCxnSpPr>
        <p:spPr bwMode="auto">
          <a:xfrm flipH="1">
            <a:off x="327025" y="3995738"/>
            <a:ext cx="1592263"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2F062E37-9B1A-4F15-9284-95AF6384B004}"/>
              </a:ext>
            </a:extLst>
          </p:cNvPr>
          <p:cNvCxnSpPr>
            <a:cxnSpLocks/>
          </p:cNvCxnSpPr>
          <p:nvPr/>
        </p:nvCxnSpPr>
        <p:spPr bwMode="auto">
          <a:xfrm flipH="1">
            <a:off x="3019425" y="3998913"/>
            <a:ext cx="139700" cy="854075"/>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E7EDDE9A-AB14-412A-A39B-D889979DD0B3}"/>
              </a:ext>
            </a:extLst>
          </p:cNvPr>
          <p:cNvCxnSpPr>
            <a:cxnSpLocks/>
          </p:cNvCxnSpPr>
          <p:nvPr/>
        </p:nvCxnSpPr>
        <p:spPr bwMode="auto">
          <a:xfrm>
            <a:off x="3868738" y="4000500"/>
            <a:ext cx="627062" cy="833438"/>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cxnSp>
        <p:nvCxnSpPr>
          <p:cNvPr id="37952" name="Straight Arrow Connector 15">
            <a:extLst>
              <a:ext uri="{FF2B5EF4-FFF2-40B4-BE49-F238E27FC236}">
                <a16:creationId xmlns:a16="http://schemas.microsoft.com/office/drawing/2014/main" id="{B75F68BE-25B9-44F3-9AC3-A6348C74B9B0}"/>
              </a:ext>
            </a:extLst>
          </p:cNvPr>
          <p:cNvCxnSpPr>
            <a:cxnSpLocks/>
          </p:cNvCxnSpPr>
          <p:nvPr/>
        </p:nvCxnSpPr>
        <p:spPr bwMode="auto">
          <a:xfrm>
            <a:off x="5102225" y="3990975"/>
            <a:ext cx="892175"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53" name="Straight Arrow Connector 16">
            <a:extLst>
              <a:ext uri="{FF2B5EF4-FFF2-40B4-BE49-F238E27FC236}">
                <a16:creationId xmlns:a16="http://schemas.microsoft.com/office/drawing/2014/main" id="{F7262D7D-1DC3-42AE-B764-8A5628AF5663}"/>
              </a:ext>
            </a:extLst>
          </p:cNvPr>
          <p:cNvCxnSpPr>
            <a:cxnSpLocks/>
          </p:cNvCxnSpPr>
          <p:nvPr/>
        </p:nvCxnSpPr>
        <p:spPr bwMode="auto">
          <a:xfrm>
            <a:off x="5757863" y="3995738"/>
            <a:ext cx="1985962" cy="8715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8" name="Table 17">
            <a:extLst>
              <a:ext uri="{FF2B5EF4-FFF2-40B4-BE49-F238E27FC236}">
                <a16:creationId xmlns:a16="http://schemas.microsoft.com/office/drawing/2014/main" id="{14847A12-B2B9-4E88-93E3-AA8897D81B05}"/>
              </a:ext>
            </a:extLst>
          </p:cNvPr>
          <p:cNvGraphicFramePr>
            <a:graphicFrameLocks noGrp="1"/>
          </p:cNvGraphicFramePr>
          <p:nvPr/>
        </p:nvGraphicFramePr>
        <p:xfrm>
          <a:off x="185738" y="4867275"/>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BFD517D2-765F-49CC-A326-CE530F20F439}"/>
              </a:ext>
            </a:extLst>
          </p:cNvPr>
          <p:cNvGraphicFramePr>
            <a:graphicFrameLocks noGrp="1"/>
          </p:cNvGraphicFramePr>
          <p:nvPr/>
        </p:nvGraphicFramePr>
        <p:xfrm>
          <a:off x="2757488" y="4867275"/>
          <a:ext cx="1255712" cy="371475"/>
        </p:xfrm>
        <a:graphic>
          <a:graphicData uri="http://schemas.openxmlformats.org/drawingml/2006/table">
            <a:tbl>
              <a:tblPr/>
              <a:tblGrid>
                <a:gridCol w="417512">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0" name="Table 19">
            <a:extLst>
              <a:ext uri="{FF2B5EF4-FFF2-40B4-BE49-F238E27FC236}">
                <a16:creationId xmlns:a16="http://schemas.microsoft.com/office/drawing/2014/main" id="{F8765E0D-3B9E-4CBA-8164-AEC33EDF9F15}"/>
              </a:ext>
            </a:extLst>
          </p:cNvPr>
          <p:cNvGraphicFramePr>
            <a:graphicFrameLocks noGrp="1"/>
          </p:cNvGraphicFramePr>
          <p:nvPr/>
        </p:nvGraphicFramePr>
        <p:xfrm>
          <a:off x="4292600" y="4867275"/>
          <a:ext cx="1255713" cy="371475"/>
        </p:xfrm>
        <a:graphic>
          <a:graphicData uri="http://schemas.openxmlformats.org/drawingml/2006/table">
            <a:tbl>
              <a:tblPr/>
              <a:tblGrid>
                <a:gridCol w="4175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50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1" name="Table 20">
            <a:extLst>
              <a:ext uri="{FF2B5EF4-FFF2-40B4-BE49-F238E27FC236}">
                <a16:creationId xmlns:a16="http://schemas.microsoft.com/office/drawing/2014/main" id="{36A803BA-52DD-43A3-876C-54822CA0FEFE}"/>
              </a:ext>
            </a:extLst>
          </p:cNvPr>
          <p:cNvGraphicFramePr>
            <a:graphicFrameLocks noGrp="1"/>
          </p:cNvGraphicFramePr>
          <p:nvPr/>
        </p:nvGraphicFramePr>
        <p:xfrm>
          <a:off x="5803900" y="4867275"/>
          <a:ext cx="1365250" cy="371475"/>
        </p:xfrm>
        <a:graphic>
          <a:graphicData uri="http://schemas.openxmlformats.org/drawingml/2006/table">
            <a:tbl>
              <a:tblPr/>
              <a:tblGrid>
                <a:gridCol w="455613">
                  <a:extLst>
                    <a:ext uri="{9D8B030D-6E8A-4147-A177-3AD203B41FA5}">
                      <a16:colId xmlns:a16="http://schemas.microsoft.com/office/drawing/2014/main" val="20000"/>
                    </a:ext>
                  </a:extLst>
                </a:gridCol>
                <a:gridCol w="455612">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70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2" name="Table 21">
            <a:extLst>
              <a:ext uri="{FF2B5EF4-FFF2-40B4-BE49-F238E27FC236}">
                <a16:creationId xmlns:a16="http://schemas.microsoft.com/office/drawing/2014/main" id="{849C241F-2449-47C2-90A2-B154628FFBF2}"/>
              </a:ext>
            </a:extLst>
          </p:cNvPr>
          <p:cNvGraphicFramePr>
            <a:graphicFrameLocks noGrp="1"/>
          </p:cNvGraphicFramePr>
          <p:nvPr/>
        </p:nvGraphicFramePr>
        <p:xfrm>
          <a:off x="7519988" y="4867275"/>
          <a:ext cx="1382712" cy="371475"/>
        </p:xfrm>
        <a:graphic>
          <a:graphicData uri="http://schemas.openxmlformats.org/drawingml/2006/table">
            <a:tbl>
              <a:tblPr/>
              <a:tblGrid>
                <a:gridCol w="461962">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4" name="Table 23">
            <a:extLst>
              <a:ext uri="{FF2B5EF4-FFF2-40B4-BE49-F238E27FC236}">
                <a16:creationId xmlns:a16="http://schemas.microsoft.com/office/drawing/2014/main" id="{77CF4E12-9856-4215-91C4-FC3FA023E7F3}"/>
              </a:ext>
            </a:extLst>
          </p:cNvPr>
          <p:cNvGraphicFramePr>
            <a:graphicFrameLocks noGrp="1"/>
          </p:cNvGraphicFramePr>
          <p:nvPr/>
        </p:nvGraphicFramePr>
        <p:xfrm>
          <a:off x="1441450" y="4867275"/>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E50000"/>
                          </a:solidFill>
                          <a:effectLst/>
                          <a:latin typeface="Helvetica" pitchFamily="34" charset="0"/>
                          <a:ea typeface="PMingLiU" pitchFamily="18" charset="-120"/>
                        </a:rPr>
                        <a:t>5</a:t>
                      </a: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E50000"/>
                          </a:solidFill>
                          <a:effectLst/>
                          <a:latin typeface="Helvetica" pitchFamily="34" charset="0"/>
                          <a:ea typeface="PMingLiU" pitchFamily="18" charset="-120"/>
                        </a:rPr>
                        <a:t>6</a:t>
                      </a: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7" name="Straight Arrow Connector 26">
            <a:extLst>
              <a:ext uri="{FF2B5EF4-FFF2-40B4-BE49-F238E27FC236}">
                <a16:creationId xmlns:a16="http://schemas.microsoft.com/office/drawing/2014/main" id="{E3C50D7F-B549-42E4-9034-91497FBBB0D3}"/>
              </a:ext>
            </a:extLst>
          </p:cNvPr>
          <p:cNvCxnSpPr/>
          <p:nvPr/>
        </p:nvCxnSpPr>
        <p:spPr bwMode="auto">
          <a:xfrm flipH="1">
            <a:off x="1641475" y="3984625"/>
            <a:ext cx="890588" cy="849313"/>
          </a:xfrm>
          <a:prstGeom prst="straightConnector1">
            <a:avLst/>
          </a:prstGeom>
          <a:solidFill>
            <a:schemeClr val="accent1"/>
          </a:solidFill>
          <a:ln w="9525" cap="flat" cmpd="sng" algn="ctr">
            <a:solidFill>
              <a:schemeClr val="accent1">
                <a:lumMod val="50000"/>
              </a:schemeClr>
            </a:solidFill>
            <a:prstDash val="solid"/>
            <a:round/>
            <a:headEnd type="none" w="med" len="med"/>
            <a:tailEnd type="triangle"/>
          </a:ln>
          <a:effectLst/>
        </p:spPr>
      </p:cxnSp>
      <p:sp>
        <p:nvSpPr>
          <p:cNvPr id="38015" name="Slide Number Placeholder 3">
            <a:extLst>
              <a:ext uri="{FF2B5EF4-FFF2-40B4-BE49-F238E27FC236}">
                <a16:creationId xmlns:a16="http://schemas.microsoft.com/office/drawing/2014/main" id="{F6736E9A-848A-424C-80E4-2F80CDE78819}"/>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1CB19853-38AF-4F52-A6BB-78F7F16D5A88}"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25</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A822B51-88A6-4C88-A8BF-8400BFDBCE86}"/>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39939" name="Rectangle 3">
            <a:extLst>
              <a:ext uri="{FF2B5EF4-FFF2-40B4-BE49-F238E27FC236}">
                <a16:creationId xmlns:a16="http://schemas.microsoft.com/office/drawing/2014/main" id="{E1853C97-74C3-4342-AA0B-5E72C0C260B5}"/>
              </a:ext>
            </a:extLst>
          </p:cNvPr>
          <p:cNvSpPr>
            <a:spLocks noGrp="1" noChangeArrowheads="1"/>
          </p:cNvSpPr>
          <p:nvPr>
            <p:ph type="body" idx="1"/>
          </p:nvPr>
        </p:nvSpPr>
        <p:spPr>
          <a:xfrm>
            <a:off x="1042988" y="838200"/>
            <a:ext cx="6743700" cy="5230813"/>
          </a:xfrm>
        </p:spPr>
        <p:txBody>
          <a:bodyPr/>
          <a:lstStyle/>
          <a:p>
            <a:r>
              <a:rPr lang="en-US" altLang="zh-CN" sz="1800">
                <a:ea typeface="SimSun" panose="02010600030101010101" pitchFamily="2" charset="-122"/>
              </a:rPr>
              <a:t>(iii) delete key = 40</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39940" name="Rectangle 2">
            <a:extLst>
              <a:ext uri="{FF2B5EF4-FFF2-40B4-BE49-F238E27FC236}">
                <a16:creationId xmlns:a16="http://schemas.microsoft.com/office/drawing/2014/main" id="{1A8B6285-43D6-4041-AFCC-8407A5AF47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6" name="Table 5">
            <a:extLst>
              <a:ext uri="{FF2B5EF4-FFF2-40B4-BE49-F238E27FC236}">
                <a16:creationId xmlns:a16="http://schemas.microsoft.com/office/drawing/2014/main" id="{F8E1B699-E7E4-4723-8D07-D42E1E63D39F}"/>
              </a:ext>
            </a:extLst>
          </p:cNvPr>
          <p:cNvGraphicFramePr>
            <a:graphicFrameLocks noGrp="1"/>
          </p:cNvGraphicFramePr>
          <p:nvPr/>
        </p:nvGraphicFramePr>
        <p:xfrm>
          <a:off x="3516313" y="2390775"/>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8">
                  <a:extLst>
                    <a:ext uri="{9D8B030D-6E8A-4147-A177-3AD203B41FA5}">
                      <a16:colId xmlns:a16="http://schemas.microsoft.com/office/drawing/2014/main" val="20002"/>
                    </a:ext>
                  </a:extLst>
                </a:gridCol>
                <a:gridCol w="439647">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2">
                  <a:extLst>
                    <a:ext uri="{9D8B030D-6E8A-4147-A177-3AD203B41FA5}">
                      <a16:colId xmlns:a16="http://schemas.microsoft.com/office/drawing/2014/main" val="20005"/>
                    </a:ext>
                  </a:extLst>
                </a:gridCol>
                <a:gridCol w="220618">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1B3A907-9B8B-44F0-92D0-356BAB0F49A2}"/>
              </a:ext>
            </a:extLst>
          </p:cNvPr>
          <p:cNvGraphicFramePr>
            <a:graphicFrameLocks noGrp="1"/>
          </p:cNvGraphicFramePr>
          <p:nvPr/>
        </p:nvGraphicFramePr>
        <p:xfrm>
          <a:off x="1822450" y="3354388"/>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1C827A08-47BE-4F23-977A-DB0449DD1149}"/>
              </a:ext>
            </a:extLst>
          </p:cNvPr>
          <p:cNvGraphicFramePr>
            <a:graphicFrameLocks noGrp="1"/>
          </p:cNvGraphicFramePr>
          <p:nvPr/>
        </p:nvGraphicFramePr>
        <p:xfrm>
          <a:off x="5014913" y="3359150"/>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39995" name="Straight Arrow Connector 8">
            <a:extLst>
              <a:ext uri="{FF2B5EF4-FFF2-40B4-BE49-F238E27FC236}">
                <a16:creationId xmlns:a16="http://schemas.microsoft.com/office/drawing/2014/main" id="{55ED0119-DD3B-40B0-A9FB-27153F0B474B}"/>
              </a:ext>
            </a:extLst>
          </p:cNvPr>
          <p:cNvCxnSpPr>
            <a:cxnSpLocks noChangeShapeType="1"/>
          </p:cNvCxnSpPr>
          <p:nvPr/>
        </p:nvCxnSpPr>
        <p:spPr bwMode="auto">
          <a:xfrm flipH="1">
            <a:off x="1962150" y="2760663"/>
            <a:ext cx="1658938"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96" name="Straight Arrow Connector 9">
            <a:extLst>
              <a:ext uri="{FF2B5EF4-FFF2-40B4-BE49-F238E27FC236}">
                <a16:creationId xmlns:a16="http://schemas.microsoft.com/office/drawing/2014/main" id="{53F1F328-F33C-4F1C-8DBA-0C38D35FBEDC}"/>
              </a:ext>
            </a:extLst>
          </p:cNvPr>
          <p:cNvCxnSpPr>
            <a:cxnSpLocks noChangeShapeType="1"/>
          </p:cNvCxnSpPr>
          <p:nvPr/>
        </p:nvCxnSpPr>
        <p:spPr bwMode="auto">
          <a:xfrm>
            <a:off x="4252913" y="2760663"/>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97" name="Straight Arrow Connector 10">
            <a:extLst>
              <a:ext uri="{FF2B5EF4-FFF2-40B4-BE49-F238E27FC236}">
                <a16:creationId xmlns:a16="http://schemas.microsoft.com/office/drawing/2014/main" id="{B22F841D-5DC4-46E6-8CBD-72E94D2E06CA}"/>
              </a:ext>
            </a:extLst>
          </p:cNvPr>
          <p:cNvCxnSpPr>
            <a:cxnSpLocks noChangeShapeType="1"/>
          </p:cNvCxnSpPr>
          <p:nvPr/>
        </p:nvCxnSpPr>
        <p:spPr bwMode="auto">
          <a:xfrm flipH="1">
            <a:off x="369888" y="3725863"/>
            <a:ext cx="1592262"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98" name="Straight Arrow Connector 11">
            <a:extLst>
              <a:ext uri="{FF2B5EF4-FFF2-40B4-BE49-F238E27FC236}">
                <a16:creationId xmlns:a16="http://schemas.microsoft.com/office/drawing/2014/main" id="{DA02F980-54E5-4F70-9346-65D634F85296}"/>
              </a:ext>
            </a:extLst>
          </p:cNvPr>
          <p:cNvCxnSpPr>
            <a:cxnSpLocks/>
          </p:cNvCxnSpPr>
          <p:nvPr/>
        </p:nvCxnSpPr>
        <p:spPr bwMode="auto">
          <a:xfrm flipH="1">
            <a:off x="3062288" y="3727450"/>
            <a:ext cx="139700" cy="854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99" name="Straight Arrow Connector 12">
            <a:extLst>
              <a:ext uri="{FF2B5EF4-FFF2-40B4-BE49-F238E27FC236}">
                <a16:creationId xmlns:a16="http://schemas.microsoft.com/office/drawing/2014/main" id="{C8EF6D15-FC1E-4CCB-A1AB-4DA0B0565810}"/>
              </a:ext>
            </a:extLst>
          </p:cNvPr>
          <p:cNvCxnSpPr>
            <a:cxnSpLocks/>
          </p:cNvCxnSpPr>
          <p:nvPr/>
        </p:nvCxnSpPr>
        <p:spPr bwMode="auto">
          <a:xfrm>
            <a:off x="3911600" y="3729038"/>
            <a:ext cx="627063" cy="8350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000" name="Straight Arrow Connector 13">
            <a:extLst>
              <a:ext uri="{FF2B5EF4-FFF2-40B4-BE49-F238E27FC236}">
                <a16:creationId xmlns:a16="http://schemas.microsoft.com/office/drawing/2014/main" id="{C5979672-FE89-4D82-8010-025DE0514D48}"/>
              </a:ext>
            </a:extLst>
          </p:cNvPr>
          <p:cNvCxnSpPr>
            <a:cxnSpLocks/>
          </p:cNvCxnSpPr>
          <p:nvPr/>
        </p:nvCxnSpPr>
        <p:spPr bwMode="auto">
          <a:xfrm>
            <a:off x="5145088" y="3721100"/>
            <a:ext cx="892175"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001" name="Straight Arrow Connector 14">
            <a:extLst>
              <a:ext uri="{FF2B5EF4-FFF2-40B4-BE49-F238E27FC236}">
                <a16:creationId xmlns:a16="http://schemas.microsoft.com/office/drawing/2014/main" id="{FA67A42E-3C4F-4259-9171-2618E128EF20}"/>
              </a:ext>
            </a:extLst>
          </p:cNvPr>
          <p:cNvCxnSpPr>
            <a:cxnSpLocks/>
          </p:cNvCxnSpPr>
          <p:nvPr/>
        </p:nvCxnSpPr>
        <p:spPr bwMode="auto">
          <a:xfrm>
            <a:off x="5800725" y="3725863"/>
            <a:ext cx="1985963"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6" name="Table 15">
            <a:extLst>
              <a:ext uri="{FF2B5EF4-FFF2-40B4-BE49-F238E27FC236}">
                <a16:creationId xmlns:a16="http://schemas.microsoft.com/office/drawing/2014/main" id="{06A23B16-CE30-45D4-8569-43467DF9AA1E}"/>
              </a:ext>
            </a:extLst>
          </p:cNvPr>
          <p:cNvGraphicFramePr>
            <a:graphicFrameLocks noGrp="1"/>
          </p:cNvGraphicFramePr>
          <p:nvPr/>
        </p:nvGraphicFramePr>
        <p:xfrm>
          <a:off x="228600" y="4595813"/>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9EBD1189-F386-4A2A-BFB1-65CB279E6A34}"/>
              </a:ext>
            </a:extLst>
          </p:cNvPr>
          <p:cNvGraphicFramePr>
            <a:graphicFrameLocks noGrp="1"/>
          </p:cNvGraphicFramePr>
          <p:nvPr/>
        </p:nvGraphicFramePr>
        <p:xfrm>
          <a:off x="2800350" y="4597400"/>
          <a:ext cx="1255713" cy="371475"/>
        </p:xfrm>
        <a:graphic>
          <a:graphicData uri="http://schemas.openxmlformats.org/drawingml/2006/table">
            <a:tbl>
              <a:tblPr/>
              <a:tblGrid>
                <a:gridCol w="4175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F807BED1-A5FF-46C4-BAC3-1814E8810917}"/>
              </a:ext>
            </a:extLst>
          </p:cNvPr>
          <p:cNvGraphicFramePr>
            <a:graphicFrameLocks noGrp="1"/>
          </p:cNvGraphicFramePr>
          <p:nvPr/>
        </p:nvGraphicFramePr>
        <p:xfrm>
          <a:off x="4335463" y="4595813"/>
          <a:ext cx="1255712" cy="371475"/>
        </p:xfrm>
        <a:graphic>
          <a:graphicData uri="http://schemas.openxmlformats.org/drawingml/2006/table">
            <a:tbl>
              <a:tblPr/>
              <a:tblGrid>
                <a:gridCol w="417512">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40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50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8A6A2205-0149-4397-BCE9-60DF5CB0997C}"/>
              </a:ext>
            </a:extLst>
          </p:cNvPr>
          <p:cNvGraphicFramePr>
            <a:graphicFrameLocks noGrp="1"/>
          </p:cNvGraphicFramePr>
          <p:nvPr/>
        </p:nvGraphicFramePr>
        <p:xfrm>
          <a:off x="5846763" y="4595813"/>
          <a:ext cx="1365250" cy="371475"/>
        </p:xfrm>
        <a:graphic>
          <a:graphicData uri="http://schemas.openxmlformats.org/drawingml/2006/table">
            <a:tbl>
              <a:tblPr/>
              <a:tblGrid>
                <a:gridCol w="455612">
                  <a:extLst>
                    <a:ext uri="{9D8B030D-6E8A-4147-A177-3AD203B41FA5}">
                      <a16:colId xmlns:a16="http://schemas.microsoft.com/office/drawing/2014/main" val="20000"/>
                    </a:ext>
                  </a:extLst>
                </a:gridCol>
                <a:gridCol w="455613">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70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0" name="Table 19">
            <a:extLst>
              <a:ext uri="{FF2B5EF4-FFF2-40B4-BE49-F238E27FC236}">
                <a16:creationId xmlns:a16="http://schemas.microsoft.com/office/drawing/2014/main" id="{FBF20F46-6456-49CF-B191-390ECE619826}"/>
              </a:ext>
            </a:extLst>
          </p:cNvPr>
          <p:cNvGraphicFramePr>
            <a:graphicFrameLocks noGrp="1"/>
          </p:cNvGraphicFramePr>
          <p:nvPr/>
        </p:nvGraphicFramePr>
        <p:xfrm>
          <a:off x="7562850" y="4595813"/>
          <a:ext cx="1382713" cy="371475"/>
        </p:xfrm>
        <a:graphic>
          <a:graphicData uri="http://schemas.openxmlformats.org/drawingml/2006/table">
            <a:tbl>
              <a:tblPr/>
              <a:tblGrid>
                <a:gridCol w="460375">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1" name="Table 20">
            <a:extLst>
              <a:ext uri="{FF2B5EF4-FFF2-40B4-BE49-F238E27FC236}">
                <a16:creationId xmlns:a16="http://schemas.microsoft.com/office/drawing/2014/main" id="{1585AEFB-BBED-45D8-8D9F-2880509573EA}"/>
              </a:ext>
            </a:extLst>
          </p:cNvPr>
          <p:cNvGraphicFramePr>
            <a:graphicFrameLocks noGrp="1"/>
          </p:cNvGraphicFramePr>
          <p:nvPr/>
        </p:nvGraphicFramePr>
        <p:xfrm>
          <a:off x="1484313" y="4595813"/>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40062" name="Straight Arrow Connector 21">
            <a:extLst>
              <a:ext uri="{FF2B5EF4-FFF2-40B4-BE49-F238E27FC236}">
                <a16:creationId xmlns:a16="http://schemas.microsoft.com/office/drawing/2014/main" id="{851109AB-B7D9-4985-9610-5B4B49F98FE8}"/>
              </a:ext>
            </a:extLst>
          </p:cNvPr>
          <p:cNvCxnSpPr>
            <a:cxnSpLocks noChangeShapeType="1"/>
          </p:cNvCxnSpPr>
          <p:nvPr/>
        </p:nvCxnSpPr>
        <p:spPr bwMode="auto">
          <a:xfrm flipH="1">
            <a:off x="1684338" y="3713163"/>
            <a:ext cx="890587" cy="850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0C766F0D-9AF9-429A-90DF-5CB85C0457A9}"/>
              </a:ext>
            </a:extLst>
          </p:cNvPr>
          <p:cNvSpPr>
            <a:spLocks noChangeArrowheads="1"/>
          </p:cNvSpPr>
          <p:nvPr/>
        </p:nvSpPr>
        <p:spPr bwMode="auto">
          <a:xfrm>
            <a:off x="79375" y="1693863"/>
            <a:ext cx="8985250" cy="3622675"/>
          </a:xfrm>
          <a:prstGeom prst="rect">
            <a:avLst/>
          </a:prstGeom>
          <a:solidFill>
            <a:srgbClr val="FFFFFF"/>
          </a:solidFill>
          <a:ln w="9525" algn="ctr">
            <a:solidFill>
              <a:srgbClr val="FFFFFF"/>
            </a:solidFill>
            <a:round/>
            <a:headEnd/>
            <a:tailEnd/>
          </a:ln>
        </p:spPr>
        <p:txBody>
          <a:bodyPr wrap="none"/>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HK" altLang="en-US" sz="1600">
              <a:ea typeface="PMingLiU" panose="02020500000000000000" pitchFamily="18" charset="-120"/>
            </a:endParaRPr>
          </a:p>
        </p:txBody>
      </p:sp>
      <p:graphicFrame>
        <p:nvGraphicFramePr>
          <p:cNvPr id="75" name="Table 74">
            <a:extLst>
              <a:ext uri="{FF2B5EF4-FFF2-40B4-BE49-F238E27FC236}">
                <a16:creationId xmlns:a16="http://schemas.microsoft.com/office/drawing/2014/main" id="{FEAF262F-CA53-4071-B74A-E19A42055AD3}"/>
              </a:ext>
            </a:extLst>
          </p:cNvPr>
          <p:cNvGraphicFramePr>
            <a:graphicFrameLocks noGrp="1"/>
          </p:cNvGraphicFramePr>
          <p:nvPr/>
        </p:nvGraphicFramePr>
        <p:xfrm>
          <a:off x="3668713" y="2543175"/>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8">
                  <a:extLst>
                    <a:ext uri="{9D8B030D-6E8A-4147-A177-3AD203B41FA5}">
                      <a16:colId xmlns:a16="http://schemas.microsoft.com/office/drawing/2014/main" val="20002"/>
                    </a:ext>
                  </a:extLst>
                </a:gridCol>
                <a:gridCol w="439647">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2">
                  <a:extLst>
                    <a:ext uri="{9D8B030D-6E8A-4147-A177-3AD203B41FA5}">
                      <a16:colId xmlns:a16="http://schemas.microsoft.com/office/drawing/2014/main" val="20005"/>
                    </a:ext>
                  </a:extLst>
                </a:gridCol>
                <a:gridCol w="220618">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76" name="Table 75">
            <a:extLst>
              <a:ext uri="{FF2B5EF4-FFF2-40B4-BE49-F238E27FC236}">
                <a16:creationId xmlns:a16="http://schemas.microsoft.com/office/drawing/2014/main" id="{CDE9390C-3B92-4D5F-B3B2-5D832761DB14}"/>
              </a:ext>
            </a:extLst>
          </p:cNvPr>
          <p:cNvGraphicFramePr>
            <a:graphicFrameLocks noGrp="1"/>
          </p:cNvGraphicFramePr>
          <p:nvPr/>
        </p:nvGraphicFramePr>
        <p:xfrm>
          <a:off x="1974850" y="3506788"/>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77" name="Table 76">
            <a:extLst>
              <a:ext uri="{FF2B5EF4-FFF2-40B4-BE49-F238E27FC236}">
                <a16:creationId xmlns:a16="http://schemas.microsoft.com/office/drawing/2014/main" id="{CC6BC8AE-C7F7-4834-BF06-F3F1D42F6B5E}"/>
              </a:ext>
            </a:extLst>
          </p:cNvPr>
          <p:cNvGraphicFramePr>
            <a:graphicFrameLocks noGrp="1"/>
          </p:cNvGraphicFramePr>
          <p:nvPr/>
        </p:nvGraphicFramePr>
        <p:xfrm>
          <a:off x="5167313" y="3511550"/>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78" name="Straight Arrow Connector 77">
            <a:extLst>
              <a:ext uri="{FF2B5EF4-FFF2-40B4-BE49-F238E27FC236}">
                <a16:creationId xmlns:a16="http://schemas.microsoft.com/office/drawing/2014/main" id="{B93AFDD9-4E5A-4454-A69C-D48B1FCE3581}"/>
              </a:ext>
            </a:extLst>
          </p:cNvPr>
          <p:cNvCxnSpPr>
            <a:cxnSpLocks noChangeShapeType="1"/>
          </p:cNvCxnSpPr>
          <p:nvPr/>
        </p:nvCxnSpPr>
        <p:spPr bwMode="auto">
          <a:xfrm flipH="1">
            <a:off x="2114550" y="2913063"/>
            <a:ext cx="1658938"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Straight Arrow Connector 78">
            <a:extLst>
              <a:ext uri="{FF2B5EF4-FFF2-40B4-BE49-F238E27FC236}">
                <a16:creationId xmlns:a16="http://schemas.microsoft.com/office/drawing/2014/main" id="{3AD69599-6A56-488E-B181-C40E7BDFADE8}"/>
              </a:ext>
            </a:extLst>
          </p:cNvPr>
          <p:cNvCxnSpPr>
            <a:cxnSpLocks noChangeShapeType="1"/>
          </p:cNvCxnSpPr>
          <p:nvPr/>
        </p:nvCxnSpPr>
        <p:spPr bwMode="auto">
          <a:xfrm>
            <a:off x="4405313" y="2913063"/>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0" name="Straight Arrow Connector 79">
            <a:extLst>
              <a:ext uri="{FF2B5EF4-FFF2-40B4-BE49-F238E27FC236}">
                <a16:creationId xmlns:a16="http://schemas.microsoft.com/office/drawing/2014/main" id="{2AD148DD-E283-4DE2-B00C-90CE53F1287D}"/>
              </a:ext>
            </a:extLst>
          </p:cNvPr>
          <p:cNvCxnSpPr>
            <a:cxnSpLocks noChangeShapeType="1"/>
          </p:cNvCxnSpPr>
          <p:nvPr/>
        </p:nvCxnSpPr>
        <p:spPr bwMode="auto">
          <a:xfrm flipH="1">
            <a:off x="522288" y="3878263"/>
            <a:ext cx="1592262"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 name="Straight Arrow Connector 80">
            <a:extLst>
              <a:ext uri="{FF2B5EF4-FFF2-40B4-BE49-F238E27FC236}">
                <a16:creationId xmlns:a16="http://schemas.microsoft.com/office/drawing/2014/main" id="{2C00C3FD-C5E5-40B0-808A-68942681493C}"/>
              </a:ext>
            </a:extLst>
          </p:cNvPr>
          <p:cNvCxnSpPr>
            <a:cxnSpLocks/>
          </p:cNvCxnSpPr>
          <p:nvPr/>
        </p:nvCxnSpPr>
        <p:spPr bwMode="auto">
          <a:xfrm flipH="1">
            <a:off x="3214688" y="3879850"/>
            <a:ext cx="139700" cy="854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 name="Straight Arrow Connector 82">
            <a:extLst>
              <a:ext uri="{FF2B5EF4-FFF2-40B4-BE49-F238E27FC236}">
                <a16:creationId xmlns:a16="http://schemas.microsoft.com/office/drawing/2014/main" id="{33AB5DF1-C279-46E4-933C-7CDFC094B655}"/>
              </a:ext>
            </a:extLst>
          </p:cNvPr>
          <p:cNvCxnSpPr>
            <a:cxnSpLocks/>
          </p:cNvCxnSpPr>
          <p:nvPr/>
        </p:nvCxnSpPr>
        <p:spPr bwMode="auto">
          <a:xfrm>
            <a:off x="5297488" y="3873500"/>
            <a:ext cx="892175"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4" name="Straight Arrow Connector 83">
            <a:extLst>
              <a:ext uri="{FF2B5EF4-FFF2-40B4-BE49-F238E27FC236}">
                <a16:creationId xmlns:a16="http://schemas.microsoft.com/office/drawing/2014/main" id="{1E0AA0C8-E751-4369-992E-EA269C61D1E4}"/>
              </a:ext>
            </a:extLst>
          </p:cNvPr>
          <p:cNvCxnSpPr>
            <a:cxnSpLocks/>
          </p:cNvCxnSpPr>
          <p:nvPr/>
        </p:nvCxnSpPr>
        <p:spPr bwMode="auto">
          <a:xfrm>
            <a:off x="5953125" y="3878263"/>
            <a:ext cx="1985963"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85" name="Table 84">
            <a:extLst>
              <a:ext uri="{FF2B5EF4-FFF2-40B4-BE49-F238E27FC236}">
                <a16:creationId xmlns:a16="http://schemas.microsoft.com/office/drawing/2014/main" id="{D2A19E6D-7A44-46FE-A952-3DC5904DBD91}"/>
              </a:ext>
            </a:extLst>
          </p:cNvPr>
          <p:cNvGraphicFramePr>
            <a:graphicFrameLocks noGrp="1"/>
          </p:cNvGraphicFramePr>
          <p:nvPr/>
        </p:nvGraphicFramePr>
        <p:xfrm>
          <a:off x="381000" y="4748213"/>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6" name="Table 85">
            <a:extLst>
              <a:ext uri="{FF2B5EF4-FFF2-40B4-BE49-F238E27FC236}">
                <a16:creationId xmlns:a16="http://schemas.microsoft.com/office/drawing/2014/main" id="{2674FB87-4DFC-4384-A09D-058F19D0C5F5}"/>
              </a:ext>
            </a:extLst>
          </p:cNvPr>
          <p:cNvGraphicFramePr>
            <a:graphicFrameLocks noGrp="1"/>
          </p:cNvGraphicFramePr>
          <p:nvPr/>
        </p:nvGraphicFramePr>
        <p:xfrm>
          <a:off x="2952750" y="4749800"/>
          <a:ext cx="1255713" cy="371475"/>
        </p:xfrm>
        <a:graphic>
          <a:graphicData uri="http://schemas.openxmlformats.org/drawingml/2006/table">
            <a:tbl>
              <a:tblPr/>
              <a:tblGrid>
                <a:gridCol w="4175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E50000"/>
                          </a:solidFill>
                          <a:effectLst/>
                          <a:latin typeface="Helvetica" pitchFamily="34" charset="0"/>
                          <a:ea typeface="PMingLiU" pitchFamily="18" charset="-120"/>
                        </a:rPr>
                        <a:t>50</a:t>
                      </a:r>
                      <a:endParaRPr kumimoji="0" lang="zh-HK" altLang="en-US" sz="16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88" name="Table 87">
            <a:extLst>
              <a:ext uri="{FF2B5EF4-FFF2-40B4-BE49-F238E27FC236}">
                <a16:creationId xmlns:a16="http://schemas.microsoft.com/office/drawing/2014/main" id="{1088C12E-1725-441C-B7F2-0B8562C79352}"/>
              </a:ext>
            </a:extLst>
          </p:cNvPr>
          <p:cNvGraphicFramePr>
            <a:graphicFrameLocks noGrp="1"/>
          </p:cNvGraphicFramePr>
          <p:nvPr/>
        </p:nvGraphicFramePr>
        <p:xfrm>
          <a:off x="5999163" y="4748213"/>
          <a:ext cx="1365250" cy="371475"/>
        </p:xfrm>
        <a:graphic>
          <a:graphicData uri="http://schemas.openxmlformats.org/drawingml/2006/table">
            <a:tbl>
              <a:tblPr/>
              <a:tblGrid>
                <a:gridCol w="455612">
                  <a:extLst>
                    <a:ext uri="{9D8B030D-6E8A-4147-A177-3AD203B41FA5}">
                      <a16:colId xmlns:a16="http://schemas.microsoft.com/office/drawing/2014/main" val="20000"/>
                    </a:ext>
                  </a:extLst>
                </a:gridCol>
                <a:gridCol w="455613">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64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70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89" name="Table 88">
            <a:extLst>
              <a:ext uri="{FF2B5EF4-FFF2-40B4-BE49-F238E27FC236}">
                <a16:creationId xmlns:a16="http://schemas.microsoft.com/office/drawing/2014/main" id="{E56C326A-60DC-49E9-B406-5692FE509124}"/>
              </a:ext>
            </a:extLst>
          </p:cNvPr>
          <p:cNvGraphicFramePr>
            <a:graphicFrameLocks noGrp="1"/>
          </p:cNvGraphicFramePr>
          <p:nvPr/>
        </p:nvGraphicFramePr>
        <p:xfrm>
          <a:off x="7715250" y="4748213"/>
          <a:ext cx="1382713" cy="371475"/>
        </p:xfrm>
        <a:graphic>
          <a:graphicData uri="http://schemas.openxmlformats.org/drawingml/2006/table">
            <a:tbl>
              <a:tblPr/>
              <a:tblGrid>
                <a:gridCol w="460375">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90" name="Table 89">
            <a:extLst>
              <a:ext uri="{FF2B5EF4-FFF2-40B4-BE49-F238E27FC236}">
                <a16:creationId xmlns:a16="http://schemas.microsoft.com/office/drawing/2014/main" id="{8E3026EC-50A0-427C-B7F8-448F800D77D7}"/>
              </a:ext>
            </a:extLst>
          </p:cNvPr>
          <p:cNvGraphicFramePr>
            <a:graphicFrameLocks noGrp="1"/>
          </p:cNvGraphicFramePr>
          <p:nvPr/>
        </p:nvGraphicFramePr>
        <p:xfrm>
          <a:off x="1636713" y="4748213"/>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91" name="Straight Arrow Connector 90">
            <a:extLst>
              <a:ext uri="{FF2B5EF4-FFF2-40B4-BE49-F238E27FC236}">
                <a16:creationId xmlns:a16="http://schemas.microsoft.com/office/drawing/2014/main" id="{B4E66308-F8E8-4BF6-A111-5206D865CFE3}"/>
              </a:ext>
            </a:extLst>
          </p:cNvPr>
          <p:cNvCxnSpPr>
            <a:cxnSpLocks noChangeShapeType="1"/>
          </p:cNvCxnSpPr>
          <p:nvPr/>
        </p:nvCxnSpPr>
        <p:spPr bwMode="auto">
          <a:xfrm flipH="1">
            <a:off x="1836738" y="3865563"/>
            <a:ext cx="890587" cy="850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175" name="Slide Number Placeholder 3">
            <a:extLst>
              <a:ext uri="{FF2B5EF4-FFF2-40B4-BE49-F238E27FC236}">
                <a16:creationId xmlns:a16="http://schemas.microsoft.com/office/drawing/2014/main" id="{503F8F25-51B6-4076-94F7-58B504FE654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94761FBF-FA3B-401A-BFF6-BEE6BADDC83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26</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par>
                                <p:cTn id="17" presetID="10"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par>
                                <p:cTn id="23" presetID="10"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par>
                                <p:cTn id="32" presetID="10" presetClass="entr" presetSubtype="0" fill="hold"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500"/>
                                        <p:tgtEl>
                                          <p:spTgt spid="86"/>
                                        </p:tgtEl>
                                      </p:cBhvr>
                                    </p:animEffect>
                                  </p:childTnLst>
                                </p:cTn>
                              </p:par>
                              <p:par>
                                <p:cTn id="38" presetID="10" presetClass="entr" presetSubtype="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par>
                                <p:cTn id="41" presetID="10"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par>
                                <p:cTn id="44" presetID="10" presetClass="entr" presetSubtype="0" fill="hold"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500"/>
                                        <p:tgtEl>
                                          <p:spTgt spid="90"/>
                                        </p:tgtEl>
                                      </p:cBhvr>
                                    </p:animEffect>
                                  </p:childTnLst>
                                </p:cTn>
                              </p:par>
                              <p:par>
                                <p:cTn id="47" presetID="10"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26B1767-C848-47FC-8878-5612258868D3}"/>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41987" name="Rectangle 3">
            <a:extLst>
              <a:ext uri="{FF2B5EF4-FFF2-40B4-BE49-F238E27FC236}">
                <a16:creationId xmlns:a16="http://schemas.microsoft.com/office/drawing/2014/main" id="{7A5E55BD-D030-411E-8A32-BAD9D84E9D6D}"/>
              </a:ext>
            </a:extLst>
          </p:cNvPr>
          <p:cNvSpPr>
            <a:spLocks noGrp="1" noChangeArrowheads="1"/>
          </p:cNvSpPr>
          <p:nvPr>
            <p:ph type="body" idx="1"/>
          </p:nvPr>
        </p:nvSpPr>
        <p:spPr>
          <a:xfrm>
            <a:off x="1319213" y="838200"/>
            <a:ext cx="6910387" cy="5230813"/>
          </a:xfrm>
        </p:spPr>
        <p:txBody>
          <a:bodyPr/>
          <a:lstStyle/>
          <a:p>
            <a:r>
              <a:rPr lang="en-US" altLang="zh-CN" sz="1800">
                <a:ea typeface="SimSun" panose="02010600030101010101" pitchFamily="2" charset="-122"/>
              </a:rPr>
              <a:t>(iv) delete key = 60</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41988" name="Rectangle 2">
            <a:extLst>
              <a:ext uri="{FF2B5EF4-FFF2-40B4-BE49-F238E27FC236}">
                <a16:creationId xmlns:a16="http://schemas.microsoft.com/office/drawing/2014/main" id="{B89EDCCC-35AB-4D8C-AF1B-24CFF79BCB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23" name="Table 22">
            <a:extLst>
              <a:ext uri="{FF2B5EF4-FFF2-40B4-BE49-F238E27FC236}">
                <a16:creationId xmlns:a16="http://schemas.microsoft.com/office/drawing/2014/main" id="{0C1DD403-E71A-4F09-83E2-B1DA3E3617A8}"/>
              </a:ext>
            </a:extLst>
          </p:cNvPr>
          <p:cNvGraphicFramePr>
            <a:graphicFrameLocks noGrp="1"/>
          </p:cNvGraphicFramePr>
          <p:nvPr/>
        </p:nvGraphicFramePr>
        <p:xfrm>
          <a:off x="3668713" y="2543175"/>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8">
                  <a:extLst>
                    <a:ext uri="{9D8B030D-6E8A-4147-A177-3AD203B41FA5}">
                      <a16:colId xmlns:a16="http://schemas.microsoft.com/office/drawing/2014/main" val="20002"/>
                    </a:ext>
                  </a:extLst>
                </a:gridCol>
                <a:gridCol w="439647">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2">
                  <a:extLst>
                    <a:ext uri="{9D8B030D-6E8A-4147-A177-3AD203B41FA5}">
                      <a16:colId xmlns:a16="http://schemas.microsoft.com/office/drawing/2014/main" val="20005"/>
                    </a:ext>
                  </a:extLst>
                </a:gridCol>
                <a:gridCol w="220618">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FF0000"/>
                          </a:solidFill>
                          <a:effectLst/>
                          <a:latin typeface="Helvetica" pitchFamily="34" charset="0"/>
                          <a:ea typeface="PMingLiU" pitchFamily="18" charset="-120"/>
                        </a:rPr>
                        <a:t>64</a:t>
                      </a:r>
                      <a:endParaRPr kumimoji="0" lang="zh-HK" altLang="en-US" sz="1800" b="0" i="0" u="none" strike="noStrike" cap="none" normalizeH="0" baseline="0">
                        <a:ln>
                          <a:noFill/>
                        </a:ln>
                        <a:solidFill>
                          <a:srgbClr val="FF0000"/>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4" name="Table 23">
            <a:extLst>
              <a:ext uri="{FF2B5EF4-FFF2-40B4-BE49-F238E27FC236}">
                <a16:creationId xmlns:a16="http://schemas.microsoft.com/office/drawing/2014/main" id="{89809BAC-A902-4F26-B794-DA6A5D0182CF}"/>
              </a:ext>
            </a:extLst>
          </p:cNvPr>
          <p:cNvGraphicFramePr>
            <a:graphicFrameLocks noGrp="1"/>
          </p:cNvGraphicFramePr>
          <p:nvPr/>
        </p:nvGraphicFramePr>
        <p:xfrm>
          <a:off x="1974850" y="3506788"/>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EBD82CE0-B98E-43BC-9848-95AFB23C0D69}"/>
              </a:ext>
            </a:extLst>
          </p:cNvPr>
          <p:cNvGraphicFramePr>
            <a:graphicFrameLocks noGrp="1"/>
          </p:cNvGraphicFramePr>
          <p:nvPr/>
        </p:nvGraphicFramePr>
        <p:xfrm>
          <a:off x="5167313" y="3511550"/>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26" name="Straight Arrow Connector 25">
            <a:extLst>
              <a:ext uri="{FF2B5EF4-FFF2-40B4-BE49-F238E27FC236}">
                <a16:creationId xmlns:a16="http://schemas.microsoft.com/office/drawing/2014/main" id="{54B00301-1C28-43A8-A168-CF29073BB904}"/>
              </a:ext>
            </a:extLst>
          </p:cNvPr>
          <p:cNvCxnSpPr>
            <a:cxnSpLocks noChangeShapeType="1"/>
          </p:cNvCxnSpPr>
          <p:nvPr/>
        </p:nvCxnSpPr>
        <p:spPr bwMode="auto">
          <a:xfrm flipH="1">
            <a:off x="2114550" y="2913063"/>
            <a:ext cx="1658938"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84586758-9109-4E7B-AE57-BFE929E814AB}"/>
              </a:ext>
            </a:extLst>
          </p:cNvPr>
          <p:cNvCxnSpPr>
            <a:cxnSpLocks noChangeShapeType="1"/>
          </p:cNvCxnSpPr>
          <p:nvPr/>
        </p:nvCxnSpPr>
        <p:spPr bwMode="auto">
          <a:xfrm>
            <a:off x="4405313" y="2913063"/>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E2296B7C-5152-4366-9878-DE44BAE4E840}"/>
              </a:ext>
            </a:extLst>
          </p:cNvPr>
          <p:cNvCxnSpPr>
            <a:cxnSpLocks noChangeShapeType="1"/>
          </p:cNvCxnSpPr>
          <p:nvPr/>
        </p:nvCxnSpPr>
        <p:spPr bwMode="auto">
          <a:xfrm flipH="1">
            <a:off x="522288" y="3878263"/>
            <a:ext cx="1592262"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Straight Arrow Connector 28">
            <a:extLst>
              <a:ext uri="{FF2B5EF4-FFF2-40B4-BE49-F238E27FC236}">
                <a16:creationId xmlns:a16="http://schemas.microsoft.com/office/drawing/2014/main" id="{D390906D-B3E3-48C7-BB0A-A965DE0BEB94}"/>
              </a:ext>
            </a:extLst>
          </p:cNvPr>
          <p:cNvCxnSpPr>
            <a:cxnSpLocks/>
          </p:cNvCxnSpPr>
          <p:nvPr/>
        </p:nvCxnSpPr>
        <p:spPr bwMode="auto">
          <a:xfrm flipH="1">
            <a:off x="3214688" y="3879850"/>
            <a:ext cx="139700" cy="854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Straight Arrow Connector 29">
            <a:extLst>
              <a:ext uri="{FF2B5EF4-FFF2-40B4-BE49-F238E27FC236}">
                <a16:creationId xmlns:a16="http://schemas.microsoft.com/office/drawing/2014/main" id="{488A224D-897A-4231-9CF2-7620EB3502F1}"/>
              </a:ext>
            </a:extLst>
          </p:cNvPr>
          <p:cNvCxnSpPr>
            <a:cxnSpLocks/>
          </p:cNvCxnSpPr>
          <p:nvPr/>
        </p:nvCxnSpPr>
        <p:spPr bwMode="auto">
          <a:xfrm>
            <a:off x="5273675" y="3857625"/>
            <a:ext cx="892175"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Straight Arrow Connector 30">
            <a:extLst>
              <a:ext uri="{FF2B5EF4-FFF2-40B4-BE49-F238E27FC236}">
                <a16:creationId xmlns:a16="http://schemas.microsoft.com/office/drawing/2014/main" id="{ADC823B1-19C8-4FEA-AD3C-5F9FDDAEE88A}"/>
              </a:ext>
            </a:extLst>
          </p:cNvPr>
          <p:cNvCxnSpPr>
            <a:cxnSpLocks/>
          </p:cNvCxnSpPr>
          <p:nvPr/>
        </p:nvCxnSpPr>
        <p:spPr bwMode="auto">
          <a:xfrm>
            <a:off x="5953125" y="3878263"/>
            <a:ext cx="1985963"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32" name="Table 31">
            <a:extLst>
              <a:ext uri="{FF2B5EF4-FFF2-40B4-BE49-F238E27FC236}">
                <a16:creationId xmlns:a16="http://schemas.microsoft.com/office/drawing/2014/main" id="{1FC9B646-DDFC-4AE2-B12B-9424CF375FF1}"/>
              </a:ext>
            </a:extLst>
          </p:cNvPr>
          <p:cNvGraphicFramePr>
            <a:graphicFrameLocks noGrp="1"/>
          </p:cNvGraphicFramePr>
          <p:nvPr/>
        </p:nvGraphicFramePr>
        <p:xfrm>
          <a:off x="381000" y="4748213"/>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Table 32">
            <a:extLst>
              <a:ext uri="{FF2B5EF4-FFF2-40B4-BE49-F238E27FC236}">
                <a16:creationId xmlns:a16="http://schemas.microsoft.com/office/drawing/2014/main" id="{2E7710BC-8C8E-438E-A457-5B47D387DC7D}"/>
              </a:ext>
            </a:extLst>
          </p:cNvPr>
          <p:cNvGraphicFramePr>
            <a:graphicFrameLocks noGrp="1"/>
          </p:cNvGraphicFramePr>
          <p:nvPr/>
        </p:nvGraphicFramePr>
        <p:xfrm>
          <a:off x="2952750" y="4749800"/>
          <a:ext cx="1255713" cy="371475"/>
        </p:xfrm>
        <a:graphic>
          <a:graphicData uri="http://schemas.openxmlformats.org/drawingml/2006/table">
            <a:tbl>
              <a:tblPr/>
              <a:tblGrid>
                <a:gridCol w="4175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0D0D0D"/>
                          </a:solidFill>
                          <a:effectLst/>
                          <a:latin typeface="Helvetica" pitchFamily="34" charset="0"/>
                          <a:ea typeface="PMingLiU" pitchFamily="18" charset="-120"/>
                        </a:rPr>
                        <a:t>50</a:t>
                      </a:r>
                      <a:endParaRPr kumimoji="0" lang="zh-HK" altLang="en-US" sz="1600" b="0" i="0" u="none" strike="noStrike" cap="none" normalizeH="0" baseline="0">
                        <a:ln>
                          <a:noFill/>
                        </a:ln>
                        <a:solidFill>
                          <a:srgbClr val="0D0D0D"/>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4" name="Table 33">
            <a:extLst>
              <a:ext uri="{FF2B5EF4-FFF2-40B4-BE49-F238E27FC236}">
                <a16:creationId xmlns:a16="http://schemas.microsoft.com/office/drawing/2014/main" id="{E08E8CC6-D20B-4858-B597-833F9691035C}"/>
              </a:ext>
            </a:extLst>
          </p:cNvPr>
          <p:cNvGraphicFramePr>
            <a:graphicFrameLocks noGrp="1"/>
          </p:cNvGraphicFramePr>
          <p:nvPr/>
        </p:nvGraphicFramePr>
        <p:xfrm>
          <a:off x="5999163" y="4748213"/>
          <a:ext cx="1365250" cy="371475"/>
        </p:xfrm>
        <a:graphic>
          <a:graphicData uri="http://schemas.openxmlformats.org/drawingml/2006/table">
            <a:tbl>
              <a:tblPr/>
              <a:tblGrid>
                <a:gridCol w="455612">
                  <a:extLst>
                    <a:ext uri="{9D8B030D-6E8A-4147-A177-3AD203B41FA5}">
                      <a16:colId xmlns:a16="http://schemas.microsoft.com/office/drawing/2014/main" val="20000"/>
                    </a:ext>
                  </a:extLst>
                </a:gridCol>
                <a:gridCol w="455613">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64</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70</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7E201983-1AAD-4C66-B9EF-5B05A1CD2DE0}"/>
              </a:ext>
            </a:extLst>
          </p:cNvPr>
          <p:cNvGraphicFramePr>
            <a:graphicFrameLocks noGrp="1"/>
          </p:cNvGraphicFramePr>
          <p:nvPr/>
        </p:nvGraphicFramePr>
        <p:xfrm>
          <a:off x="7715250" y="4748213"/>
          <a:ext cx="1382713" cy="371475"/>
        </p:xfrm>
        <a:graphic>
          <a:graphicData uri="http://schemas.openxmlformats.org/drawingml/2006/table">
            <a:tbl>
              <a:tblPr/>
              <a:tblGrid>
                <a:gridCol w="460375">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E03DC40B-7CC9-4BAC-8D08-CB938EFC4B7A}"/>
              </a:ext>
            </a:extLst>
          </p:cNvPr>
          <p:cNvGraphicFramePr>
            <a:graphicFrameLocks noGrp="1"/>
          </p:cNvGraphicFramePr>
          <p:nvPr/>
        </p:nvGraphicFramePr>
        <p:xfrm>
          <a:off x="1636713" y="4748213"/>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7" name="Straight Arrow Connector 36">
            <a:extLst>
              <a:ext uri="{FF2B5EF4-FFF2-40B4-BE49-F238E27FC236}">
                <a16:creationId xmlns:a16="http://schemas.microsoft.com/office/drawing/2014/main" id="{A66354FD-1F1A-420B-8574-27C3A3D67CE2}"/>
              </a:ext>
            </a:extLst>
          </p:cNvPr>
          <p:cNvCxnSpPr>
            <a:cxnSpLocks noChangeShapeType="1"/>
          </p:cNvCxnSpPr>
          <p:nvPr/>
        </p:nvCxnSpPr>
        <p:spPr bwMode="auto">
          <a:xfrm flipH="1">
            <a:off x="1836738" y="3865563"/>
            <a:ext cx="890587" cy="850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100" name="Slide Number Placeholder 3">
            <a:extLst>
              <a:ext uri="{FF2B5EF4-FFF2-40B4-BE49-F238E27FC236}">
                <a16:creationId xmlns:a16="http://schemas.microsoft.com/office/drawing/2014/main" id="{EF2BC3ED-3473-4496-A0C7-2F3BDEE0A846}"/>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542DB26B-2B74-4463-A36A-B3AFCD04108B}"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27</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C581CFE-0B77-420D-9D7B-8D2ABB1174E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44035" name="Rectangle 3">
            <a:extLst>
              <a:ext uri="{FF2B5EF4-FFF2-40B4-BE49-F238E27FC236}">
                <a16:creationId xmlns:a16="http://schemas.microsoft.com/office/drawing/2014/main" id="{3AC7053A-E0A8-4878-8BE1-3BEF3C343F26}"/>
              </a:ext>
            </a:extLst>
          </p:cNvPr>
          <p:cNvSpPr>
            <a:spLocks noGrp="1" noChangeArrowheads="1"/>
          </p:cNvSpPr>
          <p:nvPr>
            <p:ph type="body" idx="1"/>
          </p:nvPr>
        </p:nvSpPr>
        <p:spPr>
          <a:xfrm>
            <a:off x="727075" y="838200"/>
            <a:ext cx="7588250" cy="2468563"/>
          </a:xfrm>
        </p:spPr>
        <p:txBody>
          <a:bodyPr/>
          <a:lstStyle/>
          <a:p>
            <a:pPr marL="0" indent="0"/>
            <a:r>
              <a:rPr lang="en-US" altLang="zh-CN" sz="1800">
                <a:ea typeface="SimSun" panose="02010600030101010101" pitchFamily="2" charset="-122"/>
              </a:rPr>
              <a:t>(v) delete key = 64</a:t>
            </a:r>
          </a:p>
          <a:p>
            <a:pPr marL="0" indent="0">
              <a:buFont typeface="Arial" panose="020B0604020202020204" pitchFamily="34" charset="0"/>
              <a:buChar char="•"/>
            </a:pPr>
            <a:r>
              <a:rPr lang="en-US" altLang="zh-CN" sz="1800">
                <a:solidFill>
                  <a:srgbClr val="0070C0"/>
                </a:solidFill>
                <a:ea typeface="SimSun" panose="02010600030101010101" pitchFamily="2" charset="-122"/>
              </a:rPr>
              <a:t>remove</a:t>
            </a:r>
            <a:r>
              <a:rPr lang="en-US" altLang="zh-CN" sz="1800">
                <a:ea typeface="SimSun" panose="02010600030101010101" pitchFamily="2" charset="-122"/>
              </a:rPr>
              <a:t> the node 64</a:t>
            </a:r>
          </a:p>
          <a:p>
            <a:pPr lvl="1">
              <a:buFont typeface="Arial" panose="020B0604020202020204" pitchFamily="34" charset="0"/>
              <a:buChar char="•"/>
            </a:pPr>
            <a:r>
              <a:rPr lang="en-US" altLang="zh-CN" sz="1600">
                <a:ea typeface="SimSun" panose="02010600030101010101" pitchFamily="2" charset="-122"/>
              </a:rPr>
              <a:t>If L is at least half-full, done</a:t>
            </a:r>
          </a:p>
          <a:p>
            <a:pPr lvl="1">
              <a:buFont typeface="Arial" panose="020B0604020202020204" pitchFamily="34" charset="0"/>
              <a:buChar char="•"/>
            </a:pPr>
            <a:r>
              <a:rPr lang="en-US" altLang="zh-CN" sz="1600">
                <a:solidFill>
                  <a:srgbClr val="FF0000"/>
                </a:solidFill>
                <a:ea typeface="SimSun" panose="02010600030101010101" pitchFamily="2" charset="-122"/>
              </a:rPr>
              <a:t>If L is less than half-full</a:t>
            </a:r>
            <a:r>
              <a:rPr lang="en-US" altLang="zh-CN" sz="1600">
                <a:ea typeface="SimSun" panose="02010600030101010101" pitchFamily="2" charset="-122"/>
              </a:rPr>
              <a:t>, </a:t>
            </a:r>
          </a:p>
          <a:p>
            <a:pPr lvl="2">
              <a:buFont typeface="Arial" panose="020B0604020202020204" pitchFamily="34" charset="0"/>
              <a:buChar char="•"/>
            </a:pPr>
            <a:r>
              <a:rPr lang="en-US" altLang="zh-CN" sz="1600">
                <a:solidFill>
                  <a:srgbClr val="0070C0"/>
                </a:solidFill>
                <a:ea typeface="SimSun" panose="02010600030101010101" pitchFamily="2" charset="-122"/>
              </a:rPr>
              <a:t>re-distribute</a:t>
            </a:r>
            <a:r>
              <a:rPr lang="en-US" altLang="zh-CN" sz="1600">
                <a:ea typeface="SimSun" panose="02010600030101010101" pitchFamily="2" charset="-122"/>
              </a:rPr>
              <a:t>, borrowing from sibling(adjacent node to the right)</a:t>
            </a:r>
          </a:p>
          <a:p>
            <a:pPr lvl="2">
              <a:buFont typeface="Arial" panose="020B0604020202020204" pitchFamily="34" charset="0"/>
              <a:buChar char="•"/>
            </a:pPr>
            <a:r>
              <a:rPr lang="en-US" altLang="zh-CN" sz="1600">
                <a:solidFill>
                  <a:srgbClr val="FF0000"/>
                </a:solidFill>
                <a:ea typeface="SimSun" panose="02010600030101010101" pitchFamily="2" charset="-122"/>
              </a:rPr>
              <a:t>If re-distribution fails, </a:t>
            </a:r>
            <a:r>
              <a:rPr lang="en-US" altLang="zh-CN" sz="1600">
                <a:solidFill>
                  <a:srgbClr val="0070C0"/>
                </a:solidFill>
                <a:ea typeface="SimSun" panose="02010600030101010101" pitchFamily="2" charset="-122"/>
              </a:rPr>
              <a:t>merge</a:t>
            </a:r>
            <a:r>
              <a:rPr lang="en-US" altLang="zh-CN" sz="1600">
                <a:ea typeface="SimSun" panose="02010600030101010101" pitchFamily="2" charset="-122"/>
              </a:rPr>
              <a:t> L and its sibling</a:t>
            </a:r>
          </a:p>
          <a:p>
            <a:pPr lvl="1">
              <a:buFont typeface="Arial" panose="020B0604020202020204" pitchFamily="34" charset="0"/>
              <a:buChar char="•"/>
            </a:pPr>
            <a:r>
              <a:rPr lang="en-US" altLang="zh-CN">
                <a:ea typeface="SimSun" panose="02010600030101010101" pitchFamily="2" charset="-122"/>
              </a:rPr>
              <a:t>If merge occurred, </a:t>
            </a:r>
            <a:r>
              <a:rPr lang="en-US" altLang="zh-CN">
                <a:solidFill>
                  <a:srgbClr val="0070C0"/>
                </a:solidFill>
                <a:ea typeface="SimSun" panose="02010600030101010101" pitchFamily="2" charset="-122"/>
              </a:rPr>
              <a:t>delete entry</a:t>
            </a:r>
            <a:r>
              <a:rPr lang="en-US" altLang="zh-CN">
                <a:ea typeface="SimSun" panose="02010600030101010101" pitchFamily="2" charset="-122"/>
              </a:rPr>
              <a:t>(pointing to L or sibling) from parent of L</a:t>
            </a:r>
          </a:p>
          <a:p>
            <a:pPr marL="0" indent="0"/>
            <a:endParaRPr lang="en-US" altLang="zh-CN" sz="1800">
              <a:ea typeface="SimSun" panose="02010600030101010101" pitchFamily="2" charset="-122"/>
            </a:endParaRPr>
          </a:p>
          <a:p>
            <a:pPr marL="0" indent="0">
              <a:lnSpc>
                <a:spcPct val="90000"/>
              </a:lnSpc>
            </a:pPr>
            <a:endParaRPr lang="en-US" altLang="zh-HK" sz="1800">
              <a:latin typeface="Times New Roman" panose="02020603050405020304" pitchFamily="18" charset="0"/>
              <a:ea typeface="PMingLiU" panose="02020500000000000000" pitchFamily="18" charset="-120"/>
            </a:endParaRPr>
          </a:p>
          <a:p>
            <a:pPr marL="0" indent="0">
              <a:lnSpc>
                <a:spcPct val="90000"/>
              </a:lnSpc>
            </a:pPr>
            <a:endParaRPr lang="en-US" altLang="zh-HK" sz="1800">
              <a:latin typeface="Times New Roman" panose="02020603050405020304" pitchFamily="18" charset="0"/>
              <a:ea typeface="PMingLiU" panose="02020500000000000000" pitchFamily="18" charset="-120"/>
            </a:endParaRPr>
          </a:p>
        </p:txBody>
      </p:sp>
      <p:sp>
        <p:nvSpPr>
          <p:cNvPr id="44036" name="Rectangle 2">
            <a:extLst>
              <a:ext uri="{FF2B5EF4-FFF2-40B4-BE49-F238E27FC236}">
                <a16:creationId xmlns:a16="http://schemas.microsoft.com/office/drawing/2014/main" id="{C8E49E8C-0C1D-4515-A68C-469E5E2BC6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7" name="Table 6">
            <a:extLst>
              <a:ext uri="{FF2B5EF4-FFF2-40B4-BE49-F238E27FC236}">
                <a16:creationId xmlns:a16="http://schemas.microsoft.com/office/drawing/2014/main" id="{E1DE6EB1-2AC9-43D1-9E16-7AE09D572BEA}"/>
              </a:ext>
            </a:extLst>
          </p:cNvPr>
          <p:cNvGraphicFramePr>
            <a:graphicFrameLocks noGrp="1"/>
          </p:cNvGraphicFramePr>
          <p:nvPr/>
        </p:nvGraphicFramePr>
        <p:xfrm>
          <a:off x="3465513" y="3621088"/>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8">
                  <a:extLst>
                    <a:ext uri="{9D8B030D-6E8A-4147-A177-3AD203B41FA5}">
                      <a16:colId xmlns:a16="http://schemas.microsoft.com/office/drawing/2014/main" val="20002"/>
                    </a:ext>
                  </a:extLst>
                </a:gridCol>
                <a:gridCol w="439647">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2">
                  <a:extLst>
                    <a:ext uri="{9D8B030D-6E8A-4147-A177-3AD203B41FA5}">
                      <a16:colId xmlns:a16="http://schemas.microsoft.com/office/drawing/2014/main" val="20005"/>
                    </a:ext>
                  </a:extLst>
                </a:gridCol>
                <a:gridCol w="220618">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FF0000"/>
                          </a:solidFill>
                          <a:effectLst/>
                          <a:latin typeface="Helvetica" pitchFamily="34" charset="0"/>
                          <a:ea typeface="PMingLiU" pitchFamily="18" charset="-120"/>
                        </a:rPr>
                        <a:t>70</a:t>
                      </a:r>
                      <a:endParaRPr kumimoji="0" lang="zh-HK" altLang="en-US" sz="1800" b="0" i="0" u="none" strike="noStrike" cap="none" normalizeH="0" baseline="0">
                        <a:ln>
                          <a:noFill/>
                        </a:ln>
                        <a:solidFill>
                          <a:srgbClr val="FF0000"/>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11" name="Straight Arrow Connector 10">
            <a:extLst>
              <a:ext uri="{FF2B5EF4-FFF2-40B4-BE49-F238E27FC236}">
                <a16:creationId xmlns:a16="http://schemas.microsoft.com/office/drawing/2014/main" id="{1A9DEA36-D50B-46B7-A004-F74E10C32B72}"/>
              </a:ext>
            </a:extLst>
          </p:cNvPr>
          <p:cNvCxnSpPr>
            <a:cxnSpLocks noChangeShapeType="1"/>
          </p:cNvCxnSpPr>
          <p:nvPr/>
        </p:nvCxnSpPr>
        <p:spPr bwMode="auto">
          <a:xfrm flipH="1">
            <a:off x="2012950" y="3992563"/>
            <a:ext cx="1592263"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28C56EB8-70E5-454D-B1AF-DF1F7FB8CD8B}"/>
              </a:ext>
            </a:extLst>
          </p:cNvPr>
          <p:cNvCxnSpPr>
            <a:cxnSpLocks/>
          </p:cNvCxnSpPr>
          <p:nvPr/>
        </p:nvCxnSpPr>
        <p:spPr bwMode="auto">
          <a:xfrm flipH="1">
            <a:off x="4705350" y="3995738"/>
            <a:ext cx="139700" cy="854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662E8C78-EDFB-46E4-9877-E77F51534C8E}"/>
              </a:ext>
            </a:extLst>
          </p:cNvPr>
          <p:cNvCxnSpPr>
            <a:cxnSpLocks/>
          </p:cNvCxnSpPr>
          <p:nvPr/>
        </p:nvCxnSpPr>
        <p:spPr bwMode="auto">
          <a:xfrm>
            <a:off x="5530850" y="3992563"/>
            <a:ext cx="660400" cy="8572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5" name="Table 14">
            <a:extLst>
              <a:ext uri="{FF2B5EF4-FFF2-40B4-BE49-F238E27FC236}">
                <a16:creationId xmlns:a16="http://schemas.microsoft.com/office/drawing/2014/main" id="{EB71767F-AD43-48E6-87E9-F61EF2787E27}"/>
              </a:ext>
            </a:extLst>
          </p:cNvPr>
          <p:cNvGraphicFramePr>
            <a:graphicFrameLocks noGrp="1"/>
          </p:cNvGraphicFramePr>
          <p:nvPr/>
        </p:nvGraphicFramePr>
        <p:xfrm>
          <a:off x="1871663" y="4862513"/>
          <a:ext cx="1089025"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E17ADF86-9DBA-4348-AB99-2741C4F3F661}"/>
              </a:ext>
            </a:extLst>
          </p:cNvPr>
          <p:cNvGraphicFramePr>
            <a:graphicFrameLocks noGrp="1"/>
          </p:cNvGraphicFramePr>
          <p:nvPr/>
        </p:nvGraphicFramePr>
        <p:xfrm>
          <a:off x="4441825" y="4864100"/>
          <a:ext cx="1257300" cy="371475"/>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0D0D0D"/>
                          </a:solidFill>
                          <a:effectLst/>
                          <a:latin typeface="Helvetica" pitchFamily="34" charset="0"/>
                          <a:ea typeface="PMingLiU" pitchFamily="18" charset="-120"/>
                        </a:rPr>
                        <a:t>50</a:t>
                      </a:r>
                      <a:endParaRPr kumimoji="0" lang="zh-HK" altLang="en-US" sz="1600" b="0" i="0" u="none" strike="noStrike" cap="none" normalizeH="0" baseline="0">
                        <a:ln>
                          <a:noFill/>
                        </a:ln>
                        <a:solidFill>
                          <a:srgbClr val="0D0D0D"/>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1E9002F7-B0D0-44DA-9456-10C51ED9F159}"/>
              </a:ext>
            </a:extLst>
          </p:cNvPr>
          <p:cNvGraphicFramePr>
            <a:graphicFrameLocks noGrp="1"/>
          </p:cNvGraphicFramePr>
          <p:nvPr/>
        </p:nvGraphicFramePr>
        <p:xfrm>
          <a:off x="5922963" y="4862513"/>
          <a:ext cx="1365250" cy="371475"/>
        </p:xfrm>
        <a:graphic>
          <a:graphicData uri="http://schemas.openxmlformats.org/drawingml/2006/table">
            <a:tbl>
              <a:tblPr/>
              <a:tblGrid>
                <a:gridCol w="455612">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5613">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70</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80</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59218276-39D4-437A-96EC-9349FFF127CB}"/>
              </a:ext>
            </a:extLst>
          </p:cNvPr>
          <p:cNvGraphicFramePr>
            <a:graphicFrameLocks noGrp="1"/>
          </p:cNvGraphicFramePr>
          <p:nvPr/>
        </p:nvGraphicFramePr>
        <p:xfrm>
          <a:off x="3127375" y="4862513"/>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0" name="Straight Arrow Connector 19">
            <a:extLst>
              <a:ext uri="{FF2B5EF4-FFF2-40B4-BE49-F238E27FC236}">
                <a16:creationId xmlns:a16="http://schemas.microsoft.com/office/drawing/2014/main" id="{A33499E8-6167-47D2-9CC4-1A3E951CE53D}"/>
              </a:ext>
            </a:extLst>
          </p:cNvPr>
          <p:cNvCxnSpPr>
            <a:cxnSpLocks noChangeShapeType="1"/>
          </p:cNvCxnSpPr>
          <p:nvPr/>
        </p:nvCxnSpPr>
        <p:spPr bwMode="auto">
          <a:xfrm flipH="1">
            <a:off x="3325813" y="3981450"/>
            <a:ext cx="892175" cy="8493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99" name="Slide Number Placeholder 3">
            <a:extLst>
              <a:ext uri="{FF2B5EF4-FFF2-40B4-BE49-F238E27FC236}">
                <a16:creationId xmlns:a16="http://schemas.microsoft.com/office/drawing/2014/main" id="{B04D5388-F4EB-4699-9CFF-86E81537E812}"/>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239038E0-D438-4AF4-967E-99DB79D39FCE}"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28</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5549FC9-2701-4957-BF1E-10921AF155F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2</a:t>
            </a:r>
          </a:p>
        </p:txBody>
      </p:sp>
      <p:sp>
        <p:nvSpPr>
          <p:cNvPr id="46083" name="Rectangle 3">
            <a:extLst>
              <a:ext uri="{FF2B5EF4-FFF2-40B4-BE49-F238E27FC236}">
                <a16:creationId xmlns:a16="http://schemas.microsoft.com/office/drawing/2014/main" id="{858E3504-5BA1-4EF0-A701-4E38A8DAEA4B}"/>
              </a:ext>
            </a:extLst>
          </p:cNvPr>
          <p:cNvSpPr>
            <a:spLocks noGrp="1" noChangeArrowheads="1"/>
          </p:cNvSpPr>
          <p:nvPr>
            <p:ph type="body" idx="1"/>
          </p:nvPr>
        </p:nvSpPr>
        <p:spPr>
          <a:xfrm>
            <a:off x="854075" y="838200"/>
            <a:ext cx="7908925" cy="5230813"/>
          </a:xfrm>
        </p:spPr>
        <p:txBody>
          <a:bodyPr/>
          <a:lstStyle/>
          <a:p>
            <a:r>
              <a:rPr lang="en-US" altLang="zh-CN" sz="1800">
                <a:ea typeface="SimSun" panose="02010600030101010101" pitchFamily="2" charset="-122"/>
              </a:rPr>
              <a:t>(v) delete key = 64</a:t>
            </a:r>
          </a:p>
          <a:p>
            <a:pPr>
              <a:buFont typeface="Arial" panose="020B0604020202020204" pitchFamily="34" charset="0"/>
              <a:buChar char="•"/>
            </a:pPr>
            <a:r>
              <a:rPr lang="en-US" altLang="zh-CN" sz="1800">
                <a:ea typeface="SimSun" panose="02010600030101010101" pitchFamily="2" charset="-122"/>
              </a:rPr>
              <a:t>Re-distribute 2</a:t>
            </a:r>
          </a:p>
          <a:p>
            <a:endParaRPr lang="en-US" altLang="zh-CN" sz="1800">
              <a:ea typeface="SimSun" panose="02010600030101010101" pitchFamily="2" charset="-122"/>
            </a:endParaRP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sp>
        <p:nvSpPr>
          <p:cNvPr id="46084" name="Rectangle 2">
            <a:extLst>
              <a:ext uri="{FF2B5EF4-FFF2-40B4-BE49-F238E27FC236}">
                <a16:creationId xmlns:a16="http://schemas.microsoft.com/office/drawing/2014/main" id="{B222ED4A-A454-4222-A2AF-9AB9EA9C9B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graphicFrame>
        <p:nvGraphicFramePr>
          <p:cNvPr id="18" name="Table 17">
            <a:extLst>
              <a:ext uri="{FF2B5EF4-FFF2-40B4-BE49-F238E27FC236}">
                <a16:creationId xmlns:a16="http://schemas.microsoft.com/office/drawing/2014/main" id="{1C05826A-6497-4667-96C1-F37B7DE26CA6}"/>
              </a:ext>
            </a:extLst>
          </p:cNvPr>
          <p:cNvGraphicFramePr>
            <a:graphicFrameLocks noGrp="1"/>
          </p:cNvGraphicFramePr>
          <p:nvPr/>
        </p:nvGraphicFramePr>
        <p:xfrm>
          <a:off x="3668713" y="2543175"/>
          <a:ext cx="2197100" cy="371475"/>
        </p:xfrm>
        <a:graphic>
          <a:graphicData uri="http://schemas.openxmlformats.org/drawingml/2006/table">
            <a:tbl>
              <a:tblPr/>
              <a:tblGrid>
                <a:gridCol w="208146">
                  <a:extLst>
                    <a:ext uri="{9D8B030D-6E8A-4147-A177-3AD203B41FA5}">
                      <a16:colId xmlns:a16="http://schemas.microsoft.com/office/drawing/2014/main" val="20000"/>
                    </a:ext>
                  </a:extLst>
                </a:gridCol>
                <a:gridCol w="458693">
                  <a:extLst>
                    <a:ext uri="{9D8B030D-6E8A-4147-A177-3AD203B41FA5}">
                      <a16:colId xmlns:a16="http://schemas.microsoft.com/office/drawing/2014/main" val="20001"/>
                    </a:ext>
                  </a:extLst>
                </a:gridCol>
                <a:gridCol w="214268">
                  <a:extLst>
                    <a:ext uri="{9D8B030D-6E8A-4147-A177-3AD203B41FA5}">
                      <a16:colId xmlns:a16="http://schemas.microsoft.com/office/drawing/2014/main" val="20002"/>
                    </a:ext>
                  </a:extLst>
                </a:gridCol>
                <a:gridCol w="439647">
                  <a:extLst>
                    <a:ext uri="{9D8B030D-6E8A-4147-A177-3AD203B41FA5}">
                      <a16:colId xmlns:a16="http://schemas.microsoft.com/office/drawing/2014/main" val="20003"/>
                    </a:ext>
                  </a:extLst>
                </a:gridCol>
                <a:gridCol w="208146">
                  <a:extLst>
                    <a:ext uri="{9D8B030D-6E8A-4147-A177-3AD203B41FA5}">
                      <a16:colId xmlns:a16="http://schemas.microsoft.com/office/drawing/2014/main" val="20004"/>
                    </a:ext>
                  </a:extLst>
                </a:gridCol>
                <a:gridCol w="447582">
                  <a:extLst>
                    <a:ext uri="{9D8B030D-6E8A-4147-A177-3AD203B41FA5}">
                      <a16:colId xmlns:a16="http://schemas.microsoft.com/office/drawing/2014/main" val="20005"/>
                    </a:ext>
                  </a:extLst>
                </a:gridCol>
                <a:gridCol w="220618">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rgbClr val="FF0000"/>
                          </a:solidFill>
                          <a:effectLst/>
                          <a:latin typeface="Helvetica" pitchFamily="34" charset="0"/>
                          <a:ea typeface="PMingLiU" pitchFamily="18" charset="-120"/>
                        </a:rPr>
                        <a:t>50</a:t>
                      </a:r>
                      <a:endParaRPr kumimoji="0" lang="zh-HK" altLang="en-US" sz="1800" b="0" i="0" u="none" strike="noStrike" cap="none" normalizeH="0" baseline="0">
                        <a:ln>
                          <a:noFill/>
                        </a:ln>
                        <a:solidFill>
                          <a:srgbClr val="FF0000"/>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L="91373" marR="913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1" name="Table 20">
            <a:extLst>
              <a:ext uri="{FF2B5EF4-FFF2-40B4-BE49-F238E27FC236}">
                <a16:creationId xmlns:a16="http://schemas.microsoft.com/office/drawing/2014/main" id="{DC2AD85C-E896-460E-9D1B-FF21BD9084A9}"/>
              </a:ext>
            </a:extLst>
          </p:cNvPr>
          <p:cNvGraphicFramePr>
            <a:graphicFrameLocks noGrp="1"/>
          </p:cNvGraphicFramePr>
          <p:nvPr/>
        </p:nvGraphicFramePr>
        <p:xfrm>
          <a:off x="1974850" y="3506788"/>
          <a:ext cx="2197100" cy="37147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3">
                  <a:extLst>
                    <a:ext uri="{9D8B030D-6E8A-4147-A177-3AD203B41FA5}">
                      <a16:colId xmlns:a16="http://schemas.microsoft.com/office/drawing/2014/main" val="20002"/>
                    </a:ext>
                  </a:extLst>
                </a:gridCol>
                <a:gridCol w="439737">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220662">
                  <a:extLst>
                    <a:ext uri="{9D8B030D-6E8A-4147-A177-3AD203B41FA5}">
                      <a16:colId xmlns:a16="http://schemas.microsoft.com/office/drawing/2014/main" val="20006"/>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22" name="Table 21">
            <a:extLst>
              <a:ext uri="{FF2B5EF4-FFF2-40B4-BE49-F238E27FC236}">
                <a16:creationId xmlns:a16="http://schemas.microsoft.com/office/drawing/2014/main" id="{557F6ABF-B61A-4CF0-A28A-58EBE16C4D69}"/>
              </a:ext>
            </a:extLst>
          </p:cNvPr>
          <p:cNvGraphicFramePr>
            <a:graphicFrameLocks noGrp="1"/>
          </p:cNvGraphicFramePr>
          <p:nvPr/>
        </p:nvGraphicFramePr>
        <p:xfrm>
          <a:off x="5167313" y="3511550"/>
          <a:ext cx="2197100" cy="365125"/>
        </p:xfrm>
        <a:graphic>
          <a:graphicData uri="http://schemas.openxmlformats.org/drawingml/2006/table">
            <a:tbl>
              <a:tblPr/>
              <a:tblGrid>
                <a:gridCol w="2095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209550">
                  <a:extLst>
                    <a:ext uri="{9D8B030D-6E8A-4147-A177-3AD203B41FA5}">
                      <a16:colId xmlns:a16="http://schemas.microsoft.com/office/drawing/2014/main" val="20004"/>
                    </a:ext>
                  </a:extLst>
                </a:gridCol>
                <a:gridCol w="446087">
                  <a:extLst>
                    <a:ext uri="{9D8B030D-6E8A-4147-A177-3AD203B41FA5}">
                      <a16:colId xmlns:a16="http://schemas.microsoft.com/office/drawing/2014/main" val="20005"/>
                    </a:ext>
                  </a:extLst>
                </a:gridCol>
                <a:gridCol w="220663">
                  <a:extLst>
                    <a:ext uri="{9D8B030D-6E8A-4147-A177-3AD203B41FA5}">
                      <a16:colId xmlns:a16="http://schemas.microsoft.com/office/drawing/2014/main" val="20006"/>
                    </a:ext>
                  </a:extLst>
                </a:gridCol>
              </a:tblGrid>
              <a:tr h="36512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marT="45420" marB="454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cxnSp>
        <p:nvCxnSpPr>
          <p:cNvPr id="23" name="Straight Arrow Connector 22">
            <a:extLst>
              <a:ext uri="{FF2B5EF4-FFF2-40B4-BE49-F238E27FC236}">
                <a16:creationId xmlns:a16="http://schemas.microsoft.com/office/drawing/2014/main" id="{14E305F2-EF6B-4A53-AFC8-63D0BEA1E314}"/>
              </a:ext>
            </a:extLst>
          </p:cNvPr>
          <p:cNvCxnSpPr>
            <a:cxnSpLocks noChangeShapeType="1"/>
          </p:cNvCxnSpPr>
          <p:nvPr/>
        </p:nvCxnSpPr>
        <p:spPr bwMode="auto">
          <a:xfrm flipH="1">
            <a:off x="2114550" y="2913063"/>
            <a:ext cx="1658938"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Straight Arrow Connector 23">
            <a:extLst>
              <a:ext uri="{FF2B5EF4-FFF2-40B4-BE49-F238E27FC236}">
                <a16:creationId xmlns:a16="http://schemas.microsoft.com/office/drawing/2014/main" id="{349B08B2-2E95-4353-8E56-90263847C18B}"/>
              </a:ext>
            </a:extLst>
          </p:cNvPr>
          <p:cNvCxnSpPr>
            <a:cxnSpLocks noChangeShapeType="1"/>
          </p:cNvCxnSpPr>
          <p:nvPr/>
        </p:nvCxnSpPr>
        <p:spPr bwMode="auto">
          <a:xfrm>
            <a:off x="4405313" y="2913063"/>
            <a:ext cx="892175" cy="593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3D7E57E0-EE75-4013-BDB5-1D7857EEE812}"/>
              </a:ext>
            </a:extLst>
          </p:cNvPr>
          <p:cNvCxnSpPr>
            <a:cxnSpLocks noChangeShapeType="1"/>
          </p:cNvCxnSpPr>
          <p:nvPr/>
        </p:nvCxnSpPr>
        <p:spPr bwMode="auto">
          <a:xfrm flipH="1">
            <a:off x="522288" y="3878263"/>
            <a:ext cx="1592262"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4E87C104-94D4-476F-9C55-D173F0C76B93}"/>
              </a:ext>
            </a:extLst>
          </p:cNvPr>
          <p:cNvCxnSpPr>
            <a:cxnSpLocks/>
          </p:cNvCxnSpPr>
          <p:nvPr/>
        </p:nvCxnSpPr>
        <p:spPr bwMode="auto">
          <a:xfrm flipH="1">
            <a:off x="3214688" y="3879850"/>
            <a:ext cx="139700" cy="854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Straight Arrow Connector 26">
            <a:extLst>
              <a:ext uri="{FF2B5EF4-FFF2-40B4-BE49-F238E27FC236}">
                <a16:creationId xmlns:a16="http://schemas.microsoft.com/office/drawing/2014/main" id="{358F155B-1092-40BE-B58D-E46BA01BBF40}"/>
              </a:ext>
            </a:extLst>
          </p:cNvPr>
          <p:cNvCxnSpPr>
            <a:cxnSpLocks/>
          </p:cNvCxnSpPr>
          <p:nvPr/>
        </p:nvCxnSpPr>
        <p:spPr bwMode="auto">
          <a:xfrm>
            <a:off x="5273675" y="3857625"/>
            <a:ext cx="892175" cy="8651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a:extLst>
              <a:ext uri="{FF2B5EF4-FFF2-40B4-BE49-F238E27FC236}">
                <a16:creationId xmlns:a16="http://schemas.microsoft.com/office/drawing/2014/main" id="{923269C3-5ABD-4CD7-939A-98DA4FAF37E4}"/>
              </a:ext>
            </a:extLst>
          </p:cNvPr>
          <p:cNvCxnSpPr>
            <a:cxnSpLocks/>
          </p:cNvCxnSpPr>
          <p:nvPr/>
        </p:nvCxnSpPr>
        <p:spPr bwMode="auto">
          <a:xfrm>
            <a:off x="5953125" y="3878263"/>
            <a:ext cx="1985963" cy="8699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9" name="Table 28">
            <a:extLst>
              <a:ext uri="{FF2B5EF4-FFF2-40B4-BE49-F238E27FC236}">
                <a16:creationId xmlns:a16="http://schemas.microsoft.com/office/drawing/2014/main" id="{8B6E447A-6E7C-4523-AC8B-2050063B0469}"/>
              </a:ext>
            </a:extLst>
          </p:cNvPr>
          <p:cNvGraphicFramePr>
            <a:graphicFrameLocks noGrp="1"/>
          </p:cNvGraphicFramePr>
          <p:nvPr/>
        </p:nvGraphicFramePr>
        <p:xfrm>
          <a:off x="381000" y="4748213"/>
          <a:ext cx="1090613" cy="371475"/>
        </p:xfrm>
        <a:graphic>
          <a:graphicData uri="http://schemas.openxmlformats.org/drawingml/2006/table">
            <a:tbl>
              <a:tblPr/>
              <a:tblGrid>
                <a:gridCol w="363538">
                  <a:extLst>
                    <a:ext uri="{9D8B030D-6E8A-4147-A177-3AD203B41FA5}">
                      <a16:colId xmlns:a16="http://schemas.microsoft.com/office/drawing/2014/main" val="20000"/>
                    </a:ext>
                  </a:extLst>
                </a:gridCol>
                <a:gridCol w="363537">
                  <a:extLst>
                    <a:ext uri="{9D8B030D-6E8A-4147-A177-3AD203B41FA5}">
                      <a16:colId xmlns:a16="http://schemas.microsoft.com/office/drawing/2014/main" val="20001"/>
                    </a:ext>
                  </a:extLst>
                </a:gridCol>
                <a:gridCol w="363538">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2</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4</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0" name="Table 29">
            <a:extLst>
              <a:ext uri="{FF2B5EF4-FFF2-40B4-BE49-F238E27FC236}">
                <a16:creationId xmlns:a16="http://schemas.microsoft.com/office/drawing/2014/main" id="{73A00C5E-0FD6-4772-A727-CAC157ADE81E}"/>
              </a:ext>
            </a:extLst>
          </p:cNvPr>
          <p:cNvGraphicFramePr>
            <a:graphicFrameLocks noGrp="1"/>
          </p:cNvGraphicFramePr>
          <p:nvPr/>
        </p:nvGraphicFramePr>
        <p:xfrm>
          <a:off x="2952750" y="4749800"/>
          <a:ext cx="1255713" cy="371475"/>
        </p:xfrm>
        <a:graphic>
          <a:graphicData uri="http://schemas.openxmlformats.org/drawingml/2006/table">
            <a:tbl>
              <a:tblPr/>
              <a:tblGrid>
                <a:gridCol w="4175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24</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rgbClr val="0D0D0D"/>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1" name="Table 30">
            <a:extLst>
              <a:ext uri="{FF2B5EF4-FFF2-40B4-BE49-F238E27FC236}">
                <a16:creationId xmlns:a16="http://schemas.microsoft.com/office/drawing/2014/main" id="{96A6E803-3467-4676-936E-6BDE4CA84343}"/>
              </a:ext>
            </a:extLst>
          </p:cNvPr>
          <p:cNvGraphicFramePr>
            <a:graphicFrameLocks noGrp="1"/>
          </p:cNvGraphicFramePr>
          <p:nvPr/>
        </p:nvGraphicFramePr>
        <p:xfrm>
          <a:off x="5999163" y="4748213"/>
          <a:ext cx="1365250" cy="371475"/>
        </p:xfrm>
        <a:graphic>
          <a:graphicData uri="http://schemas.openxmlformats.org/drawingml/2006/table">
            <a:tbl>
              <a:tblPr/>
              <a:tblGrid>
                <a:gridCol w="455612">
                  <a:extLst>
                    <a:ext uri="{9D8B030D-6E8A-4147-A177-3AD203B41FA5}">
                      <a16:colId xmlns:a16="http://schemas.microsoft.com/office/drawing/2014/main" val="20000"/>
                    </a:ext>
                  </a:extLst>
                </a:gridCol>
                <a:gridCol w="455613">
                  <a:extLst>
                    <a:ext uri="{9D8B030D-6E8A-4147-A177-3AD203B41FA5}">
                      <a16:colId xmlns:a16="http://schemas.microsoft.com/office/drawing/2014/main" val="20001"/>
                    </a:ext>
                  </a:extLst>
                </a:gridCol>
                <a:gridCol w="45402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rgbClr val="FF0000"/>
                          </a:solidFill>
                          <a:effectLst/>
                          <a:latin typeface="Helvetica" pitchFamily="34" charset="0"/>
                          <a:ea typeface="PMingLiU" pitchFamily="18" charset="-120"/>
                        </a:rPr>
                        <a:t>50</a:t>
                      </a:r>
                      <a:endParaRPr kumimoji="0" lang="zh-HK" altLang="en-US" sz="1600" b="0" i="0" u="none" strike="noStrike" cap="none" normalizeH="0" baseline="0">
                        <a:ln>
                          <a:noFill/>
                        </a:ln>
                        <a:solidFill>
                          <a:srgbClr val="FF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70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2" name="Table 31">
            <a:extLst>
              <a:ext uri="{FF2B5EF4-FFF2-40B4-BE49-F238E27FC236}">
                <a16:creationId xmlns:a16="http://schemas.microsoft.com/office/drawing/2014/main" id="{881296F9-E706-4F2E-B856-3E02260B0F16}"/>
              </a:ext>
            </a:extLst>
          </p:cNvPr>
          <p:cNvGraphicFramePr>
            <a:graphicFrameLocks noGrp="1"/>
          </p:cNvGraphicFramePr>
          <p:nvPr/>
        </p:nvGraphicFramePr>
        <p:xfrm>
          <a:off x="7715250" y="4748213"/>
          <a:ext cx="1382713" cy="371475"/>
        </p:xfrm>
        <a:graphic>
          <a:graphicData uri="http://schemas.openxmlformats.org/drawingml/2006/table">
            <a:tbl>
              <a:tblPr/>
              <a:tblGrid>
                <a:gridCol w="460375">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80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600" b="0" i="0" u="none" strike="noStrike" cap="none" normalizeH="0" baseline="0">
                          <a:ln>
                            <a:noFill/>
                          </a:ln>
                          <a:solidFill>
                            <a:schemeClr val="tx1"/>
                          </a:solidFill>
                          <a:effectLst/>
                          <a:latin typeface="Helvetica" pitchFamily="34" charset="0"/>
                          <a:ea typeface="PMingLiU" pitchFamily="18" charset="-120"/>
                        </a:rPr>
                        <a:t>90</a:t>
                      </a: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6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3" name="Table 32">
            <a:extLst>
              <a:ext uri="{FF2B5EF4-FFF2-40B4-BE49-F238E27FC236}">
                <a16:creationId xmlns:a16="http://schemas.microsoft.com/office/drawing/2014/main" id="{AAD52AF8-8F11-42F6-B5F4-E6C9CAC24C50}"/>
              </a:ext>
            </a:extLst>
          </p:cNvPr>
          <p:cNvGraphicFramePr>
            <a:graphicFrameLocks noGrp="1"/>
          </p:cNvGraphicFramePr>
          <p:nvPr/>
        </p:nvGraphicFramePr>
        <p:xfrm>
          <a:off x="1636713" y="4748213"/>
          <a:ext cx="1090612" cy="371475"/>
        </p:xfrm>
        <a:graphic>
          <a:graphicData uri="http://schemas.openxmlformats.org/drawingml/2006/table">
            <a:tbl>
              <a:tblPr/>
              <a:tblGrid>
                <a:gridCol w="363537">
                  <a:extLst>
                    <a:ext uri="{9D8B030D-6E8A-4147-A177-3AD203B41FA5}">
                      <a16:colId xmlns:a16="http://schemas.microsoft.com/office/drawing/2014/main" val="20000"/>
                    </a:ext>
                  </a:extLst>
                </a:gridCol>
                <a:gridCol w="363538">
                  <a:extLst>
                    <a:ext uri="{9D8B030D-6E8A-4147-A177-3AD203B41FA5}">
                      <a16:colId xmlns:a16="http://schemas.microsoft.com/office/drawing/2014/main" val="20001"/>
                    </a:ext>
                  </a:extLst>
                </a:gridCol>
                <a:gridCol w="363537">
                  <a:extLst>
                    <a:ext uri="{9D8B030D-6E8A-4147-A177-3AD203B41FA5}">
                      <a16:colId xmlns:a16="http://schemas.microsoft.com/office/drawing/2014/main" val="20002"/>
                    </a:ext>
                  </a:extLst>
                </a:gridCol>
              </a:tblGrid>
              <a:tr h="371475">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5</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HK" sz="1800" b="0" i="0" u="none" strike="noStrike" cap="none" normalizeH="0" baseline="0">
                          <a:ln>
                            <a:noFill/>
                          </a:ln>
                          <a:solidFill>
                            <a:schemeClr val="tx1"/>
                          </a:solidFill>
                          <a:effectLst/>
                          <a:latin typeface="Helvetica" pitchFamily="34" charset="0"/>
                          <a:ea typeface="PMingLiU" pitchFamily="18" charset="-120"/>
                        </a:rPr>
                        <a:t>6</a:t>
                      </a:r>
                      <a:endParaRPr kumimoji="0" lang="zh-HK" altLang="en-US" sz="1800" b="0" i="0" u="none" strike="noStrike" cap="none" normalizeH="0" baseline="0">
                        <a:ln>
                          <a:noFill/>
                        </a:ln>
                        <a:solidFill>
                          <a:schemeClr val="tx1"/>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charset="0"/>
                        <a:defRPr kumimoji="1">
                          <a:solidFill>
                            <a:schemeClr val="tx1"/>
                          </a:solidFill>
                          <a:latin typeface="Helvetica" pitchFamily="34" charset="0"/>
                        </a:defRPr>
                      </a:lvl1pPr>
                      <a:lvl2pPr marL="742950" indent="-285750">
                        <a:spcBef>
                          <a:spcPct val="35000"/>
                        </a:spcBef>
                        <a:buClr>
                          <a:srgbClr val="CC6600"/>
                        </a:buClr>
                        <a:buSzPct val="105000"/>
                        <a:buFont typeface="Monotype Sorts" charset="0"/>
                        <a:defRPr kumimoji="1" sz="1600">
                          <a:solidFill>
                            <a:schemeClr val="tx1"/>
                          </a:solidFill>
                          <a:latin typeface="Helvetica" pitchFamily="34" charset="0"/>
                        </a:defRPr>
                      </a:lvl2pPr>
                      <a:lvl3pPr marL="1143000" indent="-228600">
                        <a:spcBef>
                          <a:spcPct val="35000"/>
                        </a:spcBef>
                        <a:buClr>
                          <a:srgbClr val="000099"/>
                        </a:buClr>
                        <a:buSzPct val="85000"/>
                        <a:buFont typeface="Monotype Sorts" charset="0"/>
                        <a:defRPr kumimoji="1" sz="1600">
                          <a:solidFill>
                            <a:schemeClr val="tx1"/>
                          </a:solidFill>
                          <a:latin typeface="Helvetica" pitchFamily="34" charset="0"/>
                        </a:defRPr>
                      </a:lvl3pPr>
                      <a:lvl4pPr marL="1600200" indent="-228600">
                        <a:spcBef>
                          <a:spcPct val="35000"/>
                        </a:spcBef>
                        <a:buClr>
                          <a:schemeClr val="hlink"/>
                        </a:buClr>
                        <a:defRPr kumimoji="1" sz="1600">
                          <a:solidFill>
                            <a:schemeClr val="tx1"/>
                          </a:solidFill>
                          <a:latin typeface="Helvetica" pitchFamily="34" charset="0"/>
                        </a:defRPr>
                      </a:lvl4pPr>
                      <a:lvl5pPr marL="2057400" indent="-228600">
                        <a:spcBef>
                          <a:spcPct val="35000"/>
                        </a:spcBef>
                        <a:buClr>
                          <a:schemeClr val="tx2"/>
                        </a:buClr>
                        <a:defRPr kumimoji="1" sz="1600">
                          <a:solidFill>
                            <a:schemeClr val="tx1"/>
                          </a:solidFill>
                          <a:latin typeface="Helvetica" pitchFamily="34" charset="0"/>
                        </a:defRPr>
                      </a:lvl5pPr>
                      <a:lvl6pPr marL="2514600" indent="-228600" eaLnBrk="0" fontAlgn="base" hangingPunct="0">
                        <a:spcBef>
                          <a:spcPct val="35000"/>
                        </a:spcBef>
                        <a:spcAft>
                          <a:spcPct val="0"/>
                        </a:spcAft>
                        <a:buClr>
                          <a:schemeClr val="tx2"/>
                        </a:buClr>
                        <a:defRPr kumimoji="1" sz="1600">
                          <a:solidFill>
                            <a:schemeClr val="tx1"/>
                          </a:solidFill>
                          <a:latin typeface="Helvetica" pitchFamily="34" charset="0"/>
                        </a:defRPr>
                      </a:lvl6pPr>
                      <a:lvl7pPr marL="2971800" indent="-228600" eaLnBrk="0" fontAlgn="base" hangingPunct="0">
                        <a:spcBef>
                          <a:spcPct val="35000"/>
                        </a:spcBef>
                        <a:spcAft>
                          <a:spcPct val="0"/>
                        </a:spcAft>
                        <a:buClr>
                          <a:schemeClr val="tx2"/>
                        </a:buClr>
                        <a:defRPr kumimoji="1" sz="1600">
                          <a:solidFill>
                            <a:schemeClr val="tx1"/>
                          </a:solidFill>
                          <a:latin typeface="Helvetica" pitchFamily="34" charset="0"/>
                        </a:defRPr>
                      </a:lvl7pPr>
                      <a:lvl8pPr marL="3429000" indent="-228600" eaLnBrk="0" fontAlgn="base" hangingPunct="0">
                        <a:spcBef>
                          <a:spcPct val="35000"/>
                        </a:spcBef>
                        <a:spcAft>
                          <a:spcPct val="0"/>
                        </a:spcAft>
                        <a:buClr>
                          <a:schemeClr val="tx2"/>
                        </a:buClr>
                        <a:defRPr kumimoji="1" sz="1600">
                          <a:solidFill>
                            <a:schemeClr val="tx1"/>
                          </a:solidFill>
                          <a:latin typeface="Helvetica" pitchFamily="34" charset="0"/>
                        </a:defRPr>
                      </a:lvl8pPr>
                      <a:lvl9pPr marL="3886200" indent="-228600" eaLnBrk="0" fontAlgn="base" hangingPunct="0">
                        <a:spcBef>
                          <a:spcPct val="35000"/>
                        </a:spcBef>
                        <a:spcAft>
                          <a:spcPct val="0"/>
                        </a:spcAft>
                        <a:buClr>
                          <a:schemeClr val="tx2"/>
                        </a:buClr>
                        <a:defRPr kumimoji="1" sz="16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HK" altLang="en-US" sz="1800" b="0" i="0" u="none" strike="noStrike" cap="none" normalizeH="0" baseline="0">
                        <a:ln>
                          <a:noFill/>
                        </a:ln>
                        <a:solidFill>
                          <a:srgbClr val="E50000"/>
                        </a:solidFill>
                        <a:effectLst/>
                        <a:latin typeface="Helvetica"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4" name="Straight Arrow Connector 33">
            <a:extLst>
              <a:ext uri="{FF2B5EF4-FFF2-40B4-BE49-F238E27FC236}">
                <a16:creationId xmlns:a16="http://schemas.microsoft.com/office/drawing/2014/main" id="{D2393700-63DA-4AA7-B7F9-FC415020390F}"/>
              </a:ext>
            </a:extLst>
          </p:cNvPr>
          <p:cNvCxnSpPr>
            <a:cxnSpLocks noChangeShapeType="1"/>
          </p:cNvCxnSpPr>
          <p:nvPr/>
        </p:nvCxnSpPr>
        <p:spPr bwMode="auto">
          <a:xfrm flipH="1">
            <a:off x="1836738" y="3865563"/>
            <a:ext cx="890587" cy="8509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96" name="Slide Number Placeholder 3">
            <a:extLst>
              <a:ext uri="{FF2B5EF4-FFF2-40B4-BE49-F238E27FC236}">
                <a16:creationId xmlns:a16="http://schemas.microsoft.com/office/drawing/2014/main" id="{403CC56E-256B-4857-8F2D-F4D24A48A0DF}"/>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FF852DA9-B714-498B-B1E9-80C12810A9BF}"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29</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7E83866-B5E7-4EED-BE02-1BD400CDCD9C}"/>
              </a:ext>
            </a:extLst>
          </p:cNvPr>
          <p:cNvSpPr>
            <a:spLocks noGrp="1" noChangeArrowheads="1"/>
          </p:cNvSpPr>
          <p:nvPr>
            <p:ph type="title"/>
          </p:nvPr>
        </p:nvSpPr>
        <p:spPr/>
        <p:txBody>
          <a:bodyPr/>
          <a:lstStyle/>
          <a:p>
            <a:r>
              <a:rPr lang="en-US" altLang="en-US"/>
              <a:t>Question 1</a:t>
            </a:r>
          </a:p>
        </p:txBody>
      </p:sp>
      <p:sp>
        <p:nvSpPr>
          <p:cNvPr id="8195" name="Slide Number Placeholder 3">
            <a:extLst>
              <a:ext uri="{FF2B5EF4-FFF2-40B4-BE49-F238E27FC236}">
                <a16:creationId xmlns:a16="http://schemas.microsoft.com/office/drawing/2014/main" id="{08CB2C82-DE17-4DB0-8AD1-A60C1BBDF43F}"/>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6BC09D6A-0772-49CA-B3C2-8BA6AE0B60A4}"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a:t>
            </a:fld>
            <a:endParaRPr lang="en-US" altLang="zh-CN" sz="1400" b="1">
              <a:solidFill>
                <a:srgbClr val="001D2E"/>
              </a:solidFill>
              <a:latin typeface="Times New Roman" panose="02020603050405020304" pitchFamily="18" charset="0"/>
            </a:endParaRPr>
          </a:p>
        </p:txBody>
      </p:sp>
      <p:sp>
        <p:nvSpPr>
          <p:cNvPr id="8196" name="Content Placeholder 1">
            <a:extLst>
              <a:ext uri="{FF2B5EF4-FFF2-40B4-BE49-F238E27FC236}">
                <a16:creationId xmlns:a16="http://schemas.microsoft.com/office/drawing/2014/main" id="{57735CCE-ABD2-4509-96E3-6F1D840281A1}"/>
              </a:ext>
            </a:extLst>
          </p:cNvPr>
          <p:cNvSpPr>
            <a:spLocks noGrp="1" noChangeArrowheads="1"/>
          </p:cNvSpPr>
          <p:nvPr>
            <p:ph idx="1"/>
          </p:nvPr>
        </p:nvSpPr>
        <p:spPr/>
        <p:txBody>
          <a:bodyPr/>
          <a:lstStyle/>
          <a:p>
            <a:endParaRPr lang="en-US" altLang="en-US"/>
          </a:p>
          <a:p>
            <a:endParaRPr lang="en-US" altLang="en-US"/>
          </a:p>
          <a:p>
            <a:endParaRPr lang="en-US" altLang="en-US"/>
          </a:p>
          <a:p>
            <a:endParaRPr lang="en-US" altLang="en-US"/>
          </a:p>
          <a:p>
            <a:endParaRPr lang="en-US" altLang="en-US"/>
          </a:p>
          <a:p>
            <a:r>
              <a:rPr lang="en-US" altLang="en-US"/>
              <a:t>ROT = 60000/RPM = 11.111ms</a:t>
            </a:r>
          </a:p>
          <a:p>
            <a:r>
              <a:rPr lang="en-US" altLang="nl-BE"/>
              <a:t>T</a:t>
            </a:r>
            <a:r>
              <a:rPr lang="en-US" altLang="nl-BE" baseline="-25000"/>
              <a:t>rba</a:t>
            </a:r>
            <a:r>
              <a:rPr lang="en-US" altLang="nl-BE"/>
              <a:t> = 7.5 ms + 5.555 ms +  0.003 ms = 13.058 ms</a:t>
            </a:r>
            <a:endParaRPr lang="nl-BE" altLang="nl-BE"/>
          </a:p>
          <a:p>
            <a:r>
              <a:rPr lang="en-US" altLang="nl-BE"/>
              <a:t>T</a:t>
            </a:r>
            <a:r>
              <a:rPr lang="en-US" altLang="nl-BE" baseline="-25000"/>
              <a:t>sba</a:t>
            </a:r>
            <a:r>
              <a:rPr lang="en-US" altLang="nl-BE"/>
              <a:t> = 5.555 ms +  0.003 ms = 5.558 ms</a:t>
            </a:r>
            <a:endParaRPr lang="nl-BE" altLang="nl-BE"/>
          </a:p>
          <a:p>
            <a:r>
              <a:rPr lang="en-US" altLang="en-US"/>
              <a:t> </a:t>
            </a:r>
          </a:p>
        </p:txBody>
      </p:sp>
      <p:sp>
        <p:nvSpPr>
          <p:cNvPr id="6" name="Content Placeholder 2">
            <a:extLst>
              <a:ext uri="{FF2B5EF4-FFF2-40B4-BE49-F238E27FC236}">
                <a16:creationId xmlns:a16="http://schemas.microsoft.com/office/drawing/2014/main" id="{FB667110-EFD2-428A-999B-C592D858B48B}"/>
              </a:ext>
            </a:extLst>
          </p:cNvPr>
          <p:cNvSpPr txBox="1">
            <a:spLocks/>
          </p:cNvSpPr>
          <p:nvPr/>
        </p:nvSpPr>
        <p:spPr bwMode="auto">
          <a:xfrm>
            <a:off x="749300" y="1238250"/>
            <a:ext cx="3830638" cy="974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20000"/>
              </a:spcBef>
              <a:buClrTx/>
              <a:buSzTx/>
              <a:buFont typeface="Arial" panose="020B0604020202020204" pitchFamily="34" charset="0"/>
              <a:buNone/>
            </a:pPr>
            <a:r>
              <a:rPr kumimoji="0" lang="en-US" altLang="nl-BE" sz="1800" b="1">
                <a:latin typeface="Calibri" panose="020F0502020204030204" pitchFamily="34" charset="0"/>
              </a:rPr>
              <a:t>T</a:t>
            </a:r>
            <a:r>
              <a:rPr kumimoji="0" lang="en-US" altLang="nl-BE" sz="1800" b="1" baseline="-25000">
                <a:latin typeface="Calibri" panose="020F0502020204030204" pitchFamily="34" charset="0"/>
              </a:rPr>
              <a:t>rba</a:t>
            </a:r>
            <a:r>
              <a:rPr kumimoji="0" lang="en-US" altLang="nl-BE" sz="1800" b="1">
                <a:latin typeface="Calibri" panose="020F0502020204030204" pitchFamily="34" charset="0"/>
              </a:rPr>
              <a:t> = seek + ROT/2 + BS/TR </a:t>
            </a:r>
            <a:endParaRPr kumimoji="0" lang="nl-BE" altLang="nl-BE" sz="1800" b="1">
              <a:latin typeface="Calibri" panose="020F0502020204030204" pitchFamily="34" charset="0"/>
            </a:endParaRPr>
          </a:p>
          <a:p>
            <a:pPr>
              <a:spcBef>
                <a:spcPct val="20000"/>
              </a:spcBef>
              <a:buClrTx/>
              <a:buSzTx/>
              <a:buFont typeface="Arial" panose="020B0604020202020204" pitchFamily="34" charset="0"/>
              <a:buNone/>
            </a:pPr>
            <a:r>
              <a:rPr kumimoji="0" lang="en-US" altLang="nl-BE" sz="1800" b="1">
                <a:latin typeface="Calibri" panose="020F0502020204030204" pitchFamily="34" charset="0"/>
              </a:rPr>
              <a:t>T</a:t>
            </a:r>
            <a:r>
              <a:rPr kumimoji="0" lang="en-US" altLang="nl-BE" sz="1800" b="1" baseline="-25000">
                <a:latin typeface="Calibri" panose="020F0502020204030204" pitchFamily="34" charset="0"/>
              </a:rPr>
              <a:t>sba</a:t>
            </a:r>
            <a:r>
              <a:rPr kumimoji="0" lang="en-US" altLang="nl-BE" sz="1800" b="1">
                <a:latin typeface="Calibri" panose="020F0502020204030204" pitchFamily="34" charset="0"/>
              </a:rPr>
              <a:t> = ROT/2 + BS/TR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640D0FD-F0E1-4EEA-849C-1D49D067225D}"/>
              </a:ext>
            </a:extLst>
          </p:cNvPr>
          <p:cNvSpPr>
            <a:spLocks noGrp="1" noChangeArrowheads="1"/>
          </p:cNvSpPr>
          <p:nvPr>
            <p:ph type="body" idx="1"/>
          </p:nvPr>
        </p:nvSpPr>
        <p:spPr>
          <a:xfrm>
            <a:off x="939800" y="838200"/>
            <a:ext cx="7383463" cy="2828925"/>
          </a:xfrm>
        </p:spPr>
        <p:txBody>
          <a:bodyPr/>
          <a:lstStyle/>
          <a:p>
            <a:pPr>
              <a:defRPr/>
            </a:pPr>
            <a:r>
              <a:rPr lang="en-GB" dirty="0"/>
              <a:t> You are given the following B</a:t>
            </a:r>
            <a:r>
              <a:rPr lang="en-GB" baseline="30000" dirty="0"/>
              <a:t>+</a:t>
            </a:r>
            <a:r>
              <a:rPr lang="en-GB" dirty="0"/>
              <a:t>-tree with fanout n=3. The tree is based on commonly used simplified notation.  </a:t>
            </a:r>
            <a:endParaRPr lang="en-HK" dirty="0"/>
          </a:p>
          <a:p>
            <a:pPr marL="514350" indent="-514350">
              <a:buFont typeface="+mj-lt"/>
              <a:buAutoNum type="romanLcPeriod"/>
              <a:defRPr/>
            </a:pPr>
            <a:r>
              <a:rPr lang="en-US" dirty="0"/>
              <a:t>Draw clearly the B</a:t>
            </a:r>
            <a:r>
              <a:rPr lang="en-US" baseline="30000" dirty="0"/>
              <a:t>+</a:t>
            </a:r>
            <a:r>
              <a:rPr lang="en-US" dirty="0"/>
              <a:t>-tree for each of the following insertion operations: first insert 15, then insert 2. (i.e. two updated B</a:t>
            </a:r>
            <a:r>
              <a:rPr lang="en-US" baseline="30000" dirty="0"/>
              <a:t>+</a:t>
            </a:r>
            <a:r>
              <a:rPr lang="en-US" dirty="0"/>
              <a:t>-trees in total)</a:t>
            </a:r>
            <a:endParaRPr lang="en-HK" dirty="0"/>
          </a:p>
          <a:p>
            <a:pPr marL="514350" indent="-514350">
              <a:buFont typeface="+mj-lt"/>
              <a:buAutoNum type="romanLcPeriod"/>
              <a:defRPr/>
            </a:pPr>
            <a:r>
              <a:rPr lang="en-US" dirty="0"/>
              <a:t>Draw clearly the B</a:t>
            </a:r>
            <a:r>
              <a:rPr lang="en-US" baseline="30000" dirty="0"/>
              <a:t>+</a:t>
            </a:r>
            <a:r>
              <a:rPr lang="en-US" dirty="0"/>
              <a:t>-trees for each of the following deletion operations: first delete 3, then delete 20, finally delete 10. (i.e. three updated B</a:t>
            </a:r>
            <a:r>
              <a:rPr lang="en-US" baseline="30000" dirty="0"/>
              <a:t>+</a:t>
            </a:r>
            <a:r>
              <a:rPr lang="en-US" dirty="0"/>
              <a:t>-trees in total)</a:t>
            </a:r>
            <a:endParaRPr lang="en-HK" dirty="0"/>
          </a:p>
          <a:p>
            <a:pPr>
              <a:defRPr/>
            </a:pPr>
            <a:endParaRPr lang="en-US" altLang="zh-CN" sz="1800" dirty="0">
              <a:ea typeface="SimSun" panose="02010600030101010101" pitchFamily="2" charset="-122"/>
            </a:endParaRPr>
          </a:p>
          <a:p>
            <a:pPr>
              <a:lnSpc>
                <a:spcPct val="90000"/>
              </a:lnSpc>
              <a:defRPr/>
            </a:pPr>
            <a:endParaRPr lang="en-US" altLang="zh-HK" sz="1800" dirty="0">
              <a:latin typeface="Times New Roman" panose="02020603050405020304" pitchFamily="18" charset="0"/>
              <a:ea typeface="PMingLiU" panose="02020500000000000000" pitchFamily="18" charset="-120"/>
            </a:endParaRPr>
          </a:p>
          <a:p>
            <a:pPr>
              <a:lnSpc>
                <a:spcPct val="90000"/>
              </a:lnSpc>
              <a:defRPr/>
            </a:pPr>
            <a:endParaRPr lang="en-US" altLang="zh-HK" sz="1800" dirty="0">
              <a:latin typeface="Times New Roman" panose="02020603050405020304" pitchFamily="18" charset="0"/>
              <a:ea typeface="PMingLiU" panose="02020500000000000000" pitchFamily="18" charset="-120"/>
            </a:endParaRPr>
          </a:p>
        </p:txBody>
      </p:sp>
      <p:sp>
        <p:nvSpPr>
          <p:cNvPr id="48131" name="Rectangle 2">
            <a:extLst>
              <a:ext uri="{FF2B5EF4-FFF2-40B4-BE49-F238E27FC236}">
                <a16:creationId xmlns:a16="http://schemas.microsoft.com/office/drawing/2014/main" id="{709A5F0A-3673-4D0A-BE99-640883DEABAB}"/>
              </a:ext>
            </a:extLst>
          </p:cNvPr>
          <p:cNvSpPr>
            <a:spLocks noGrp="1" noChangeArrowheads="1"/>
          </p:cNvSpPr>
          <p:nvPr>
            <p:ph type="title"/>
          </p:nvPr>
        </p:nvSpPr>
        <p:spPr>
          <a:xfrm>
            <a:off x="685800" y="228600"/>
            <a:ext cx="7772400" cy="457200"/>
          </a:xfrm>
        </p:spPr>
        <p:txBody>
          <a:bodyPr/>
          <a:lstStyle/>
          <a:p>
            <a:r>
              <a:rPr lang="en-US" altLang="en-US"/>
              <a:t>Question 5 </a:t>
            </a:r>
            <a:r>
              <a:rPr lang="en-US" altLang="en-US">
                <a:latin typeface="Times New Roman" panose="02020603050405020304" pitchFamily="18" charset="0"/>
              </a:rPr>
              <a:t>B+ Tree Problem 3</a:t>
            </a:r>
          </a:p>
        </p:txBody>
      </p:sp>
      <p:sp>
        <p:nvSpPr>
          <p:cNvPr id="48132" name="Rectangle 2">
            <a:extLst>
              <a:ext uri="{FF2B5EF4-FFF2-40B4-BE49-F238E27FC236}">
                <a16:creationId xmlns:a16="http://schemas.microsoft.com/office/drawing/2014/main" id="{6704C67F-DF84-43C8-90B6-45ED1056A7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sp>
        <p:nvSpPr>
          <p:cNvPr id="48133" name="Slide Number Placeholder 3">
            <a:extLst>
              <a:ext uri="{FF2B5EF4-FFF2-40B4-BE49-F238E27FC236}">
                <a16:creationId xmlns:a16="http://schemas.microsoft.com/office/drawing/2014/main" id="{A0A35C1A-0FA1-4E9D-813C-1DAE141FBDF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1F028D4D-67F4-4C32-B4B5-C0AAD406EC8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30</a:t>
            </a:fld>
            <a:endParaRPr lang="en-US" altLang="zh-CN" sz="1400" b="1">
              <a:solidFill>
                <a:srgbClr val="001D2E"/>
              </a:solidFill>
              <a:latin typeface="Times New Roman" panose="02020603050405020304" pitchFamily="18" charset="0"/>
            </a:endParaRPr>
          </a:p>
        </p:txBody>
      </p:sp>
      <p:sp>
        <p:nvSpPr>
          <p:cNvPr id="48134" name="Rectangle 1">
            <a:extLst>
              <a:ext uri="{FF2B5EF4-FFF2-40B4-BE49-F238E27FC236}">
                <a16:creationId xmlns:a16="http://schemas.microsoft.com/office/drawing/2014/main" id="{166E3CC0-39C5-4DE4-BFA0-B40D956E0ABA}"/>
              </a:ext>
            </a:extLst>
          </p:cNvPr>
          <p:cNvSpPr>
            <a:spLocks noChangeArrowheads="1"/>
          </p:cNvSpPr>
          <p:nvPr/>
        </p:nvSpPr>
        <p:spPr bwMode="auto">
          <a:xfrm>
            <a:off x="685800" y="3535363"/>
            <a:ext cx="7772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r>
              <a:rPr lang="en-GB" altLang="en-US">
                <a:latin typeface="Times New Roman" panose="02020603050405020304" pitchFamily="18" charset="0"/>
                <a:ea typeface="PMingLiU" panose="02020500000000000000" pitchFamily="18" charset="-120"/>
              </a:rPr>
              <a:t>The insertions and deletions are performed in the described orders. Both parts (i and ii) should begin with the initial B</a:t>
            </a:r>
            <a:r>
              <a:rPr lang="en-GB" altLang="en-US" baseline="30000">
                <a:latin typeface="Times New Roman" panose="02020603050405020304" pitchFamily="18" charset="0"/>
                <a:ea typeface="PMingLiU" panose="02020500000000000000" pitchFamily="18" charset="-120"/>
              </a:rPr>
              <a:t>+</a:t>
            </a:r>
            <a:r>
              <a:rPr lang="en-GB" altLang="en-US">
                <a:latin typeface="Times New Roman" panose="02020603050405020304" pitchFamily="18" charset="0"/>
                <a:ea typeface="PMingLiU" panose="02020500000000000000" pitchFamily="18" charset="-120"/>
              </a:rPr>
              <a:t>-tree given below.</a:t>
            </a:r>
            <a:endParaRPr lang="en-HK" altLang="en-US">
              <a:latin typeface="Times New Roman" panose="02020603050405020304" pitchFamily="18" charset="0"/>
              <a:ea typeface="PMingLiU" panose="02020500000000000000" pitchFamily="18" charset="-120"/>
            </a:endParaRPr>
          </a:p>
        </p:txBody>
      </p:sp>
      <p:pic>
        <p:nvPicPr>
          <p:cNvPr id="48135" name="Picture 6">
            <a:extLst>
              <a:ext uri="{FF2B5EF4-FFF2-40B4-BE49-F238E27FC236}">
                <a16:creationId xmlns:a16="http://schemas.microsoft.com/office/drawing/2014/main" id="{BA26ED98-0CE3-4E72-BD8E-43E69605A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4202113"/>
            <a:ext cx="51625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8AC65C1-5034-4B4F-990A-CC010616B749}"/>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3</a:t>
            </a:r>
          </a:p>
        </p:txBody>
      </p:sp>
      <p:sp>
        <p:nvSpPr>
          <p:cNvPr id="50179" name="Rectangle 2">
            <a:extLst>
              <a:ext uri="{FF2B5EF4-FFF2-40B4-BE49-F238E27FC236}">
                <a16:creationId xmlns:a16="http://schemas.microsoft.com/office/drawing/2014/main" id="{271FF82B-1A79-4B58-AC14-3F699DD4F5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sp>
        <p:nvSpPr>
          <p:cNvPr id="50180" name="Slide Number Placeholder 3">
            <a:extLst>
              <a:ext uri="{FF2B5EF4-FFF2-40B4-BE49-F238E27FC236}">
                <a16:creationId xmlns:a16="http://schemas.microsoft.com/office/drawing/2014/main" id="{FA5E36EA-1B74-43F8-9972-07819A95DACE}"/>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9C24BE75-1740-4147-B462-C747643CF1AB}"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31</a:t>
            </a:fld>
            <a:endParaRPr lang="en-US" altLang="zh-CN" sz="1400" b="1">
              <a:solidFill>
                <a:srgbClr val="001D2E"/>
              </a:solidFill>
              <a:latin typeface="Times New Roman" panose="02020603050405020304" pitchFamily="18" charset="0"/>
            </a:endParaRPr>
          </a:p>
        </p:txBody>
      </p:sp>
      <p:pic>
        <p:nvPicPr>
          <p:cNvPr id="50181" name="Picture 3">
            <a:extLst>
              <a:ext uri="{FF2B5EF4-FFF2-40B4-BE49-F238E27FC236}">
                <a16:creationId xmlns:a16="http://schemas.microsoft.com/office/drawing/2014/main" id="{B28FDED6-1F3A-4A35-9D3D-6B0C4788A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1128713"/>
            <a:ext cx="610552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Box 4">
            <a:extLst>
              <a:ext uri="{FF2B5EF4-FFF2-40B4-BE49-F238E27FC236}">
                <a16:creationId xmlns:a16="http://schemas.microsoft.com/office/drawing/2014/main" id="{7E1344F0-01D6-48F5-B1B7-454B5CE1B335}"/>
              </a:ext>
            </a:extLst>
          </p:cNvPr>
          <p:cNvSpPr txBox="1">
            <a:spLocks noChangeArrowheads="1"/>
          </p:cNvSpPr>
          <p:nvPr/>
        </p:nvSpPr>
        <p:spPr bwMode="auto">
          <a:xfrm>
            <a:off x="1306513" y="1025525"/>
            <a:ext cx="368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r>
              <a:rPr lang="en-HK" altLang="en-US"/>
              <a:t>(i)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919AFD8-1CB5-41F9-A191-3F9536AAB21F}"/>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B+ Tree Problem 3</a:t>
            </a:r>
          </a:p>
        </p:txBody>
      </p:sp>
      <p:sp>
        <p:nvSpPr>
          <p:cNvPr id="52227" name="Rectangle 2">
            <a:extLst>
              <a:ext uri="{FF2B5EF4-FFF2-40B4-BE49-F238E27FC236}">
                <a16:creationId xmlns:a16="http://schemas.microsoft.com/office/drawing/2014/main" id="{FA9D01E9-7351-4BD4-9F91-2C44749BC3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endParaRPr kumimoji="0" lang="zh-CN" altLang="zh-CN" sz="1600">
              <a:ea typeface="SimSun" panose="02010600030101010101" pitchFamily="2" charset="-122"/>
            </a:endParaRPr>
          </a:p>
        </p:txBody>
      </p:sp>
      <p:sp>
        <p:nvSpPr>
          <p:cNvPr id="52228" name="Slide Number Placeholder 3">
            <a:extLst>
              <a:ext uri="{FF2B5EF4-FFF2-40B4-BE49-F238E27FC236}">
                <a16:creationId xmlns:a16="http://schemas.microsoft.com/office/drawing/2014/main" id="{BED6C6A8-D973-4DC1-935F-FFEBE6F834C6}"/>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CA9D5590-FFF9-4397-B051-7E20063915C6}"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32</a:t>
            </a:fld>
            <a:endParaRPr lang="en-US" altLang="zh-CN" sz="1400" b="1">
              <a:solidFill>
                <a:srgbClr val="001D2E"/>
              </a:solidFill>
              <a:latin typeface="Times New Roman" panose="02020603050405020304" pitchFamily="18" charset="0"/>
            </a:endParaRPr>
          </a:p>
        </p:txBody>
      </p:sp>
      <p:sp>
        <p:nvSpPr>
          <p:cNvPr id="52229" name="TextBox 4">
            <a:extLst>
              <a:ext uri="{FF2B5EF4-FFF2-40B4-BE49-F238E27FC236}">
                <a16:creationId xmlns:a16="http://schemas.microsoft.com/office/drawing/2014/main" id="{5C7C1A4E-69D5-462B-8997-F3B83B643E54}"/>
              </a:ext>
            </a:extLst>
          </p:cNvPr>
          <p:cNvSpPr txBox="1">
            <a:spLocks noChangeArrowheads="1"/>
          </p:cNvSpPr>
          <p:nvPr/>
        </p:nvSpPr>
        <p:spPr bwMode="auto">
          <a:xfrm>
            <a:off x="1306513" y="1025525"/>
            <a:ext cx="412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r>
              <a:rPr lang="en-HK" altLang="en-US"/>
              <a:t>(ii)</a:t>
            </a:r>
          </a:p>
        </p:txBody>
      </p:sp>
      <p:pic>
        <p:nvPicPr>
          <p:cNvPr id="52230" name="Picture 1">
            <a:extLst>
              <a:ext uri="{FF2B5EF4-FFF2-40B4-BE49-F238E27FC236}">
                <a16:creationId xmlns:a16="http://schemas.microsoft.com/office/drawing/2014/main" id="{6F9DF5B1-51A0-4669-B7CE-D423E5CD1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75" y="1217613"/>
            <a:ext cx="43449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2">
            <a:extLst>
              <a:ext uri="{FF2B5EF4-FFF2-40B4-BE49-F238E27FC236}">
                <a16:creationId xmlns:a16="http://schemas.microsoft.com/office/drawing/2014/main" id="{D5BAA7B1-07ED-4FF0-8F4C-B40105943D78}"/>
              </a:ext>
            </a:extLst>
          </p:cNvPr>
          <p:cNvSpPr>
            <a:spLocks noChangeArrowheads="1"/>
          </p:cNvSpPr>
          <p:nvPr/>
        </p:nvSpPr>
        <p:spPr bwMode="auto">
          <a:xfrm>
            <a:off x="2806700" y="871538"/>
            <a:ext cx="3676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r>
              <a:rPr lang="en-GB" altLang="en-US" sz="1400">
                <a:latin typeface="Times New Roman" panose="02020603050405020304" pitchFamily="18" charset="0"/>
                <a:ea typeface="PMingLiU" panose="02020500000000000000" pitchFamily="18" charset="-120"/>
              </a:rPr>
              <a:t>Start from the initial B</a:t>
            </a:r>
            <a:r>
              <a:rPr lang="en-GB" altLang="en-US" sz="1400" baseline="30000">
                <a:latin typeface="Times New Roman" panose="02020603050405020304" pitchFamily="18" charset="0"/>
                <a:ea typeface="PMingLiU" panose="02020500000000000000" pitchFamily="18" charset="-120"/>
              </a:rPr>
              <a:t>+</a:t>
            </a:r>
            <a:r>
              <a:rPr lang="en-GB" altLang="en-US" sz="1400">
                <a:latin typeface="Times New Roman" panose="02020603050405020304" pitchFamily="18" charset="0"/>
                <a:ea typeface="PMingLiU" panose="02020500000000000000" pitchFamily="18" charset="-120"/>
              </a:rPr>
              <a:t>-tree again, first delete 3:</a:t>
            </a:r>
            <a:endParaRPr lang="en-HK" altLang="en-US" sz="1400">
              <a:latin typeface="Times New Roman" panose="02020603050405020304" pitchFamily="18" charset="0"/>
              <a:ea typeface="PMingLiU" panose="02020500000000000000"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4FE3-5E12-48A2-B377-CEFD0BD26BC8}"/>
              </a:ext>
            </a:extLst>
          </p:cNvPr>
          <p:cNvSpPr>
            <a:spLocks noGrp="1"/>
          </p:cNvSpPr>
          <p:nvPr>
            <p:ph type="title"/>
          </p:nvPr>
        </p:nvSpPr>
        <p:spPr>
          <a:xfrm>
            <a:off x="685800" y="2747963"/>
            <a:ext cx="7772400" cy="1362075"/>
          </a:xfrm>
        </p:spPr>
        <p:txBody>
          <a:bodyPr anchor="ctr"/>
          <a:lstStyle/>
          <a:p>
            <a:pPr algn="ctr">
              <a:defRPr/>
            </a:pPr>
            <a:r>
              <a:rPr lang="en-HK" altLang="en-US" cap="none"/>
              <a:t>APPENDIX</a:t>
            </a:r>
            <a:endParaRPr lang="en-US" altLang="en-US" cap="non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D5740B7-FAC9-49E1-BE55-FE2C1DE59844}"/>
              </a:ext>
            </a:extLst>
          </p:cNvPr>
          <p:cNvSpPr>
            <a:spLocks noGrp="1" noChangeArrowheads="1"/>
          </p:cNvSpPr>
          <p:nvPr>
            <p:ph type="title"/>
          </p:nvPr>
        </p:nvSpPr>
        <p:spPr>
          <a:xfrm>
            <a:off x="685800" y="228600"/>
            <a:ext cx="7772400" cy="457200"/>
          </a:xfrm>
        </p:spPr>
        <p:txBody>
          <a:bodyPr/>
          <a:lstStyle/>
          <a:p>
            <a:r>
              <a:rPr lang="en-US" altLang="en-US"/>
              <a:t>Question 6 </a:t>
            </a:r>
            <a:r>
              <a:rPr lang="en-US" altLang="en-US">
                <a:latin typeface="Times New Roman" panose="02020603050405020304" pitchFamily="18" charset="0"/>
              </a:rPr>
              <a:t>Hashing Problem 1</a:t>
            </a:r>
          </a:p>
        </p:txBody>
      </p:sp>
      <p:sp>
        <p:nvSpPr>
          <p:cNvPr id="55299" name="Rectangle 3">
            <a:extLst>
              <a:ext uri="{FF2B5EF4-FFF2-40B4-BE49-F238E27FC236}">
                <a16:creationId xmlns:a16="http://schemas.microsoft.com/office/drawing/2014/main" id="{6099CCB0-F1EB-47A6-814B-71449A16963D}"/>
              </a:ext>
            </a:extLst>
          </p:cNvPr>
          <p:cNvSpPr>
            <a:spLocks noGrp="1" noChangeArrowheads="1"/>
          </p:cNvSpPr>
          <p:nvPr>
            <p:ph type="body" idx="1"/>
          </p:nvPr>
        </p:nvSpPr>
        <p:spPr>
          <a:xfrm>
            <a:off x="949325" y="838200"/>
            <a:ext cx="7177088" cy="5230813"/>
          </a:xfrm>
        </p:spPr>
        <p:txBody>
          <a:bodyPr/>
          <a:lstStyle/>
          <a:p>
            <a:pPr>
              <a:lnSpc>
                <a:spcPct val="90000"/>
              </a:lnSpc>
            </a:pPr>
            <a:r>
              <a:rPr lang="en-US" altLang="zh-HK" sz="1800">
                <a:ea typeface="PMingLiU" panose="02020500000000000000" pitchFamily="18" charset="-120"/>
              </a:rPr>
              <a:t>Suppose that we are using extendable hashing index that contains the following search-key values K: 17, 20, 25, 30, 22, 23, 37. Assuming the search-key values arrive in the given order (i.e. 17 being the first coming key and 37 being the last one). Show the extendable hash structure for each insertion of the above key values file if the hash function is </a:t>
            </a:r>
            <a:r>
              <a:rPr lang="en-US" altLang="zh-HK" sz="1800" b="1" i="1">
                <a:ea typeface="PMingLiU" panose="02020500000000000000" pitchFamily="18" charset="-120"/>
              </a:rPr>
              <a:t>h</a:t>
            </a:r>
            <a:r>
              <a:rPr lang="en-US" altLang="zh-HK" sz="1800" b="1">
                <a:ea typeface="PMingLiU" panose="02020500000000000000" pitchFamily="18" charset="-120"/>
              </a:rPr>
              <a:t>(</a:t>
            </a:r>
            <a:r>
              <a:rPr lang="en-US" altLang="zh-HK" sz="1800" b="1" i="1">
                <a:ea typeface="PMingLiU" panose="02020500000000000000" pitchFamily="18" charset="-120"/>
              </a:rPr>
              <a:t>x</a:t>
            </a:r>
            <a:r>
              <a:rPr lang="en-US" altLang="zh-HK" sz="1800" b="1">
                <a:ea typeface="PMingLiU" panose="02020500000000000000" pitchFamily="18" charset="-120"/>
              </a:rPr>
              <a:t>) = </a:t>
            </a:r>
            <a:r>
              <a:rPr lang="en-US" altLang="zh-HK" sz="1800" b="1" i="1">
                <a:ea typeface="PMingLiU" panose="02020500000000000000" pitchFamily="18" charset="-120"/>
              </a:rPr>
              <a:t>x </a:t>
            </a:r>
            <a:r>
              <a:rPr lang="en-US" altLang="zh-HK" sz="1800" b="1">
                <a:ea typeface="PMingLiU" panose="02020500000000000000" pitchFamily="18" charset="-120"/>
              </a:rPr>
              <a:t>mod 8 </a:t>
            </a:r>
            <a:r>
              <a:rPr lang="en-US" altLang="zh-HK" sz="1800">
                <a:ea typeface="PMingLiU" panose="02020500000000000000" pitchFamily="18" charset="-120"/>
              </a:rPr>
              <a:t>and </a:t>
            </a:r>
            <a:r>
              <a:rPr lang="en-US" altLang="zh-HK" sz="1800" b="1">
                <a:ea typeface="PMingLiU" panose="02020500000000000000" pitchFamily="18" charset="-120"/>
              </a:rPr>
              <a:t>buckets can hold two keys</a:t>
            </a:r>
            <a:r>
              <a:rPr lang="en-US" altLang="zh-HK" sz="1800">
                <a:ea typeface="PMingLiU" panose="02020500000000000000" pitchFamily="18" charset="-120"/>
              </a:rPr>
              <a:t>. You should follow the convention used by lecture slides: binary hash indices starting from </a:t>
            </a:r>
            <a:r>
              <a:rPr lang="en-US" altLang="zh-HK" sz="1800" i="1">
                <a:ea typeface="PMingLiU" panose="02020500000000000000" pitchFamily="18" charset="-120"/>
              </a:rPr>
              <a:t>the least significant bit</a:t>
            </a:r>
            <a:r>
              <a:rPr lang="en-US" altLang="zh-HK" sz="1800">
                <a:ea typeface="PMingLiU" panose="02020500000000000000" pitchFamily="18" charset="-120"/>
              </a:rPr>
              <a:t>. The initial configuration of the structure should be used as the given diagram below. (I.e. time stamps start from 0.)</a:t>
            </a:r>
          </a:p>
          <a:p>
            <a:pPr>
              <a:lnSpc>
                <a:spcPct val="90000"/>
              </a:lnSpc>
            </a:pPr>
            <a:endParaRPr lang="en-US" altLang="zh-HK" sz="1800">
              <a:latin typeface="Times New Roman" panose="02020603050405020304" pitchFamily="18" charset="0"/>
              <a:ea typeface="PMingLiU" panose="02020500000000000000" pitchFamily="18" charset="-120"/>
            </a:endParaRPr>
          </a:p>
          <a:p>
            <a:pPr>
              <a:lnSpc>
                <a:spcPct val="90000"/>
              </a:lnSpc>
            </a:pPr>
            <a:endParaRPr lang="en-US" altLang="zh-HK" sz="1800">
              <a:latin typeface="Times New Roman" panose="02020603050405020304" pitchFamily="18" charset="0"/>
              <a:ea typeface="PMingLiU" panose="02020500000000000000" pitchFamily="18" charset="-120"/>
            </a:endParaRPr>
          </a:p>
        </p:txBody>
      </p:sp>
      <p:pic>
        <p:nvPicPr>
          <p:cNvPr id="55300" name="Picture 2">
            <a:extLst>
              <a:ext uri="{FF2B5EF4-FFF2-40B4-BE49-F238E27FC236}">
                <a16:creationId xmlns:a16="http://schemas.microsoft.com/office/drawing/2014/main" id="{524D3074-7EA6-4E4D-8280-8B42E3961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8" y="3783013"/>
            <a:ext cx="3438525" cy="130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301" name="Slide Number Placeholder 3">
            <a:extLst>
              <a:ext uri="{FF2B5EF4-FFF2-40B4-BE49-F238E27FC236}">
                <a16:creationId xmlns:a16="http://schemas.microsoft.com/office/drawing/2014/main" id="{E66A3F91-16F8-42CE-AC03-3EB4F995DBEC}"/>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B14A1761-C2B5-4D65-AA50-33B9039D7FA0}"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34</a:t>
            </a:fld>
            <a:endParaRPr lang="en-US" altLang="zh-CN" sz="1400" b="1">
              <a:solidFill>
                <a:srgbClr val="001D2E"/>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5659117-0557-4C14-A74B-EA77EA92435F}"/>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57347" name="Slide Number Placeholder 3">
            <a:extLst>
              <a:ext uri="{FF2B5EF4-FFF2-40B4-BE49-F238E27FC236}">
                <a16:creationId xmlns:a16="http://schemas.microsoft.com/office/drawing/2014/main" id="{804E9CF3-D7C3-4C32-9593-03BAE8EEFE7C}"/>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DDBF241C-31E2-470A-A527-FC8E7FCE8B4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35</a:t>
            </a:fld>
            <a:endParaRPr lang="en-US" altLang="zh-CN" sz="1400" b="1">
              <a:solidFill>
                <a:srgbClr val="001D2E"/>
              </a:solidFill>
              <a:latin typeface="Times New Roman" panose="02020603050405020304" pitchFamily="18" charset="0"/>
            </a:endParaRPr>
          </a:p>
        </p:txBody>
      </p:sp>
      <p:sp>
        <p:nvSpPr>
          <p:cNvPr id="57348" name="文本框 5">
            <a:extLst>
              <a:ext uri="{FF2B5EF4-FFF2-40B4-BE49-F238E27FC236}">
                <a16:creationId xmlns:a16="http://schemas.microsoft.com/office/drawing/2014/main" id="{9BB25D6C-4E52-44F5-9F9C-1E8852A59F03}"/>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57349" name="图片 6">
            <a:extLst>
              <a:ext uri="{FF2B5EF4-FFF2-40B4-BE49-F238E27FC236}">
                <a16:creationId xmlns:a16="http://schemas.microsoft.com/office/drawing/2014/main" id="{742E8DC4-E972-4DC9-A7A6-348CD4BD31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文本框 7">
            <a:extLst>
              <a:ext uri="{FF2B5EF4-FFF2-40B4-BE49-F238E27FC236}">
                <a16:creationId xmlns:a16="http://schemas.microsoft.com/office/drawing/2014/main" id="{881EC5C8-D3B4-458D-982D-E3116C1A7091}"/>
              </a:ext>
            </a:extLst>
          </p:cNvPr>
          <p:cNvSpPr txBox="1">
            <a:spLocks noChangeArrowheads="1"/>
          </p:cNvSpPr>
          <p:nvPr/>
        </p:nvSpPr>
        <p:spPr bwMode="auto">
          <a:xfrm>
            <a:off x="1433513" y="2576513"/>
            <a:ext cx="2755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(1) Insert 17</a:t>
            </a:r>
            <a:endParaRPr kumimoji="0" lang="zh-CN" altLang="en-US" sz="1600">
              <a:ea typeface="SimSun" panose="02010600030101010101" pitchFamily="2" charset="-122"/>
            </a:endParaRPr>
          </a:p>
        </p:txBody>
      </p:sp>
      <p:pic>
        <p:nvPicPr>
          <p:cNvPr id="57351" name="图片 8">
            <a:extLst>
              <a:ext uri="{FF2B5EF4-FFF2-40B4-BE49-F238E27FC236}">
                <a16:creationId xmlns:a16="http://schemas.microsoft.com/office/drawing/2014/main" id="{933A727C-1507-4BBB-B55D-E0A257BC9F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103563"/>
            <a:ext cx="21240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360B36A-75CC-4218-9668-738CDB371DDA}"/>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59395" name="Slide Number Placeholder 3">
            <a:extLst>
              <a:ext uri="{FF2B5EF4-FFF2-40B4-BE49-F238E27FC236}">
                <a16:creationId xmlns:a16="http://schemas.microsoft.com/office/drawing/2014/main" id="{41CABB39-1E25-4C81-AA33-41191993AB23}"/>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7E5D37C4-FA05-4417-AFAD-93AC89F6597E}"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36</a:t>
            </a:fld>
            <a:endParaRPr lang="en-US" altLang="zh-CN" sz="1400" b="1">
              <a:solidFill>
                <a:srgbClr val="001D2E"/>
              </a:solidFill>
              <a:latin typeface="Times New Roman" panose="02020603050405020304" pitchFamily="18" charset="0"/>
            </a:endParaRPr>
          </a:p>
        </p:txBody>
      </p:sp>
      <p:sp>
        <p:nvSpPr>
          <p:cNvPr id="59396" name="文本框 5">
            <a:extLst>
              <a:ext uri="{FF2B5EF4-FFF2-40B4-BE49-F238E27FC236}">
                <a16:creationId xmlns:a16="http://schemas.microsoft.com/office/drawing/2014/main" id="{EDB9223A-E483-4F1E-8D00-4BF27A384EF0}"/>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59397" name="图片 6">
            <a:extLst>
              <a:ext uri="{FF2B5EF4-FFF2-40B4-BE49-F238E27FC236}">
                <a16:creationId xmlns:a16="http://schemas.microsoft.com/office/drawing/2014/main" id="{FF9987A2-E58C-4889-905D-C544A590E8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文本框 7">
            <a:extLst>
              <a:ext uri="{FF2B5EF4-FFF2-40B4-BE49-F238E27FC236}">
                <a16:creationId xmlns:a16="http://schemas.microsoft.com/office/drawing/2014/main" id="{D10119BA-7E46-4150-A6D5-533EEB22A6A6}"/>
              </a:ext>
            </a:extLst>
          </p:cNvPr>
          <p:cNvSpPr txBox="1">
            <a:spLocks noChangeArrowheads="1"/>
          </p:cNvSpPr>
          <p:nvPr/>
        </p:nvSpPr>
        <p:spPr bwMode="auto">
          <a:xfrm>
            <a:off x="1433513" y="2576513"/>
            <a:ext cx="2755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(2) Insert 20</a:t>
            </a:r>
            <a:endParaRPr kumimoji="0" lang="zh-CN" altLang="en-US" sz="1600">
              <a:ea typeface="SimSun" panose="02010600030101010101" pitchFamily="2" charset="-122"/>
            </a:endParaRPr>
          </a:p>
        </p:txBody>
      </p:sp>
      <p:pic>
        <p:nvPicPr>
          <p:cNvPr id="59399" name="图片 1">
            <a:extLst>
              <a:ext uri="{FF2B5EF4-FFF2-40B4-BE49-F238E27FC236}">
                <a16:creationId xmlns:a16="http://schemas.microsoft.com/office/drawing/2014/main" id="{3FDE010C-4F9C-4625-968D-A39CE5D46A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3230563"/>
            <a:ext cx="2657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E417391-2E87-4168-A334-C4E05269B806}"/>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61443" name="Slide Number Placeholder 3">
            <a:extLst>
              <a:ext uri="{FF2B5EF4-FFF2-40B4-BE49-F238E27FC236}">
                <a16:creationId xmlns:a16="http://schemas.microsoft.com/office/drawing/2014/main" id="{51F261A4-0991-4C4F-874B-A116A783E03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E2FD4537-728E-48B2-82D1-CFF835670C3B}"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37</a:t>
            </a:fld>
            <a:endParaRPr lang="en-US" altLang="zh-CN" sz="1400" b="1">
              <a:solidFill>
                <a:srgbClr val="001D2E"/>
              </a:solidFill>
              <a:latin typeface="Times New Roman" panose="02020603050405020304" pitchFamily="18" charset="0"/>
            </a:endParaRPr>
          </a:p>
        </p:txBody>
      </p:sp>
      <p:sp>
        <p:nvSpPr>
          <p:cNvPr id="61444" name="文本框 5">
            <a:extLst>
              <a:ext uri="{FF2B5EF4-FFF2-40B4-BE49-F238E27FC236}">
                <a16:creationId xmlns:a16="http://schemas.microsoft.com/office/drawing/2014/main" id="{42442E38-3A7D-4880-A83A-A6507B60EC51}"/>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61445" name="图片 6">
            <a:extLst>
              <a:ext uri="{FF2B5EF4-FFF2-40B4-BE49-F238E27FC236}">
                <a16:creationId xmlns:a16="http://schemas.microsoft.com/office/drawing/2014/main" id="{A88EDE1E-D938-474B-B0CD-19BC27352D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文本框 7">
            <a:extLst>
              <a:ext uri="{FF2B5EF4-FFF2-40B4-BE49-F238E27FC236}">
                <a16:creationId xmlns:a16="http://schemas.microsoft.com/office/drawing/2014/main" id="{0B1B2A0E-7C58-49AC-AEDE-073EA8729A18}"/>
              </a:ext>
            </a:extLst>
          </p:cNvPr>
          <p:cNvSpPr txBox="1">
            <a:spLocks noChangeArrowheads="1"/>
          </p:cNvSpPr>
          <p:nvPr/>
        </p:nvSpPr>
        <p:spPr bwMode="auto">
          <a:xfrm>
            <a:off x="1490663" y="2640013"/>
            <a:ext cx="27574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(3) Insert 25</a:t>
            </a:r>
            <a:endParaRPr kumimoji="0" lang="zh-CN" altLang="en-US" sz="1600">
              <a:ea typeface="SimSun" panose="02010600030101010101" pitchFamily="2" charset="-122"/>
            </a:endParaRPr>
          </a:p>
        </p:txBody>
      </p:sp>
      <p:pic>
        <p:nvPicPr>
          <p:cNvPr id="61447" name="图片 2">
            <a:extLst>
              <a:ext uri="{FF2B5EF4-FFF2-40B4-BE49-F238E27FC236}">
                <a16:creationId xmlns:a16="http://schemas.microsoft.com/office/drawing/2014/main" id="{2012314B-5EC2-4019-A377-D14C9C306D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49613" y="3144838"/>
            <a:ext cx="27527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91EE5D6-E492-40DC-871A-871E24F80730}"/>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63491" name="Slide Number Placeholder 3">
            <a:extLst>
              <a:ext uri="{FF2B5EF4-FFF2-40B4-BE49-F238E27FC236}">
                <a16:creationId xmlns:a16="http://schemas.microsoft.com/office/drawing/2014/main" id="{907CC38D-513F-4638-9AED-5713EE534A1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DE1B5260-355C-4DA0-8DAB-6BF924D005DF}"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38</a:t>
            </a:fld>
            <a:endParaRPr lang="en-US" altLang="zh-CN" sz="1400" b="1">
              <a:solidFill>
                <a:srgbClr val="001D2E"/>
              </a:solidFill>
              <a:latin typeface="Times New Roman" panose="02020603050405020304" pitchFamily="18" charset="0"/>
            </a:endParaRPr>
          </a:p>
        </p:txBody>
      </p:sp>
      <p:sp>
        <p:nvSpPr>
          <p:cNvPr id="63492" name="文本框 5">
            <a:extLst>
              <a:ext uri="{FF2B5EF4-FFF2-40B4-BE49-F238E27FC236}">
                <a16:creationId xmlns:a16="http://schemas.microsoft.com/office/drawing/2014/main" id="{F12BCC52-EFCD-41F3-BAD7-02449722EFF1}"/>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63493" name="图片 6">
            <a:extLst>
              <a:ext uri="{FF2B5EF4-FFF2-40B4-BE49-F238E27FC236}">
                <a16:creationId xmlns:a16="http://schemas.microsoft.com/office/drawing/2014/main" id="{37D8494A-6680-41D7-8EE6-BAC38FF5BB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文本框 7">
            <a:extLst>
              <a:ext uri="{FF2B5EF4-FFF2-40B4-BE49-F238E27FC236}">
                <a16:creationId xmlns:a16="http://schemas.microsoft.com/office/drawing/2014/main" id="{EEBDB101-8E8A-4EBA-8548-ADB6860D717A}"/>
              </a:ext>
            </a:extLst>
          </p:cNvPr>
          <p:cNvSpPr txBox="1">
            <a:spLocks noChangeArrowheads="1"/>
          </p:cNvSpPr>
          <p:nvPr/>
        </p:nvSpPr>
        <p:spPr bwMode="auto">
          <a:xfrm>
            <a:off x="1641475" y="2597150"/>
            <a:ext cx="2757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(4) Insert 30</a:t>
            </a:r>
            <a:endParaRPr kumimoji="0" lang="zh-CN" altLang="en-US" sz="1600">
              <a:ea typeface="SimSun" panose="02010600030101010101" pitchFamily="2" charset="-122"/>
            </a:endParaRPr>
          </a:p>
        </p:txBody>
      </p:sp>
      <p:pic>
        <p:nvPicPr>
          <p:cNvPr id="63495" name="图片 1">
            <a:extLst>
              <a:ext uri="{FF2B5EF4-FFF2-40B4-BE49-F238E27FC236}">
                <a16:creationId xmlns:a16="http://schemas.microsoft.com/office/drawing/2014/main" id="{3C4E35C5-FA38-4DF5-8D80-C523ED7B86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2936875"/>
            <a:ext cx="33559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D2765B8-88F5-4638-AA3B-97A7C2FECFE4}"/>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65539" name="Slide Number Placeholder 3">
            <a:extLst>
              <a:ext uri="{FF2B5EF4-FFF2-40B4-BE49-F238E27FC236}">
                <a16:creationId xmlns:a16="http://schemas.microsoft.com/office/drawing/2014/main" id="{1C4938E9-EC00-4097-9A45-9843D065A0E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50E7849B-AC11-47F7-BDE4-03325ECCC82E}"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39</a:t>
            </a:fld>
            <a:endParaRPr lang="en-US" altLang="zh-CN" sz="1400" b="1">
              <a:solidFill>
                <a:srgbClr val="001D2E"/>
              </a:solidFill>
              <a:latin typeface="Times New Roman" panose="02020603050405020304" pitchFamily="18" charset="0"/>
            </a:endParaRPr>
          </a:p>
        </p:txBody>
      </p:sp>
      <p:sp>
        <p:nvSpPr>
          <p:cNvPr id="65540" name="文本框 5">
            <a:extLst>
              <a:ext uri="{FF2B5EF4-FFF2-40B4-BE49-F238E27FC236}">
                <a16:creationId xmlns:a16="http://schemas.microsoft.com/office/drawing/2014/main" id="{40DC6D12-37CC-4B2E-8AE0-A10A38AE8880}"/>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65541" name="图片 6">
            <a:extLst>
              <a:ext uri="{FF2B5EF4-FFF2-40B4-BE49-F238E27FC236}">
                <a16:creationId xmlns:a16="http://schemas.microsoft.com/office/drawing/2014/main" id="{73A138BD-0F67-4F63-A950-791424A2EA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文本框 7">
            <a:extLst>
              <a:ext uri="{FF2B5EF4-FFF2-40B4-BE49-F238E27FC236}">
                <a16:creationId xmlns:a16="http://schemas.microsoft.com/office/drawing/2014/main" id="{B5731039-FDFC-4F65-8854-41DF1F0A122F}"/>
              </a:ext>
            </a:extLst>
          </p:cNvPr>
          <p:cNvSpPr txBox="1">
            <a:spLocks noChangeArrowheads="1"/>
          </p:cNvSpPr>
          <p:nvPr/>
        </p:nvSpPr>
        <p:spPr bwMode="auto">
          <a:xfrm>
            <a:off x="1447800" y="2597150"/>
            <a:ext cx="2757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(5) Insert 22</a:t>
            </a:r>
            <a:endParaRPr kumimoji="0" lang="zh-CN" altLang="en-US" sz="1600">
              <a:ea typeface="SimSun" panose="02010600030101010101" pitchFamily="2" charset="-122"/>
            </a:endParaRPr>
          </a:p>
        </p:txBody>
      </p:sp>
      <p:pic>
        <p:nvPicPr>
          <p:cNvPr id="65543" name="图片 3">
            <a:extLst>
              <a:ext uri="{FF2B5EF4-FFF2-40B4-BE49-F238E27FC236}">
                <a16:creationId xmlns:a16="http://schemas.microsoft.com/office/drawing/2014/main" id="{C033C75E-8225-47C5-BC47-F7C8554DFE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2936875"/>
            <a:ext cx="3367088"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5B1339B-FBC5-4A1E-8B65-74ED3339F354}"/>
              </a:ext>
            </a:extLst>
          </p:cNvPr>
          <p:cNvSpPr>
            <a:spLocks noGrp="1" noChangeArrowheads="1"/>
          </p:cNvSpPr>
          <p:nvPr>
            <p:ph type="title"/>
          </p:nvPr>
        </p:nvSpPr>
        <p:spPr/>
        <p:txBody>
          <a:bodyPr/>
          <a:lstStyle/>
          <a:p>
            <a:r>
              <a:rPr lang="en-US" altLang="en-US"/>
              <a:t>Question 2</a:t>
            </a:r>
          </a:p>
        </p:txBody>
      </p:sp>
      <p:sp>
        <p:nvSpPr>
          <p:cNvPr id="3" name="Content Placeholder 2">
            <a:extLst>
              <a:ext uri="{FF2B5EF4-FFF2-40B4-BE49-F238E27FC236}">
                <a16:creationId xmlns:a16="http://schemas.microsoft.com/office/drawing/2014/main" id="{12CC52B6-EBD9-4F92-8BA7-7783694C2D9B}"/>
              </a:ext>
            </a:extLst>
          </p:cNvPr>
          <p:cNvSpPr>
            <a:spLocks noGrp="1"/>
          </p:cNvSpPr>
          <p:nvPr>
            <p:ph idx="1"/>
          </p:nvPr>
        </p:nvSpPr>
        <p:spPr/>
        <p:txBody>
          <a:bodyPr/>
          <a:lstStyle/>
          <a:p>
            <a:pPr marL="0" indent="0" eaLnBrk="1" hangingPunct="1">
              <a:buFontTx/>
              <a:buNone/>
              <a:defRPr/>
            </a:pPr>
            <a:r>
              <a:rPr lang="en-US" dirty="0"/>
              <a:t>Consider a movie database with the following relations and sizes of each attribute:</a:t>
            </a:r>
          </a:p>
          <a:p>
            <a:pPr marL="966788" lvl="1" indent="-506413" eaLnBrk="1" hangingPunct="1">
              <a:defRPr/>
            </a:pPr>
            <a:r>
              <a:rPr lang="en-US" dirty="0">
                <a:solidFill>
                  <a:schemeClr val="tx2"/>
                </a:solidFill>
              </a:rPr>
              <a:t>Film</a:t>
            </a:r>
            <a:r>
              <a:rPr lang="en-US" dirty="0"/>
              <a:t>(</a:t>
            </a:r>
            <a:r>
              <a:rPr lang="en-US" u="sng" dirty="0">
                <a:solidFill>
                  <a:srgbClr val="FF0000"/>
                </a:solidFill>
              </a:rPr>
              <a:t>title</a:t>
            </a:r>
            <a:r>
              <a:rPr lang="en-US" dirty="0"/>
              <a:t>: </a:t>
            </a:r>
            <a:r>
              <a:rPr lang="en-US" dirty="0">
                <a:solidFill>
                  <a:srgbClr val="008000"/>
                </a:solidFill>
              </a:rPr>
              <a:t>40 bytes</a:t>
            </a:r>
            <a:r>
              <a:rPr lang="en-US" dirty="0"/>
              <a:t>, </a:t>
            </a:r>
            <a:r>
              <a:rPr lang="en-US" dirty="0">
                <a:solidFill>
                  <a:srgbClr val="0000FF"/>
                </a:solidFill>
              </a:rPr>
              <a:t>director_name</a:t>
            </a:r>
            <a:r>
              <a:rPr lang="en-US" dirty="0"/>
              <a:t>: </a:t>
            </a:r>
            <a:r>
              <a:rPr lang="en-US" dirty="0">
                <a:solidFill>
                  <a:srgbClr val="008000"/>
                </a:solidFill>
              </a:rPr>
              <a:t>20 bytes,</a:t>
            </a:r>
            <a:r>
              <a:rPr lang="en-US" dirty="0"/>
              <a:t> </a:t>
            </a:r>
            <a:r>
              <a:rPr lang="en-US" dirty="0">
                <a:solidFill>
                  <a:srgbClr val="0000FF"/>
                </a:solidFill>
              </a:rPr>
              <a:t>release_year</a:t>
            </a:r>
            <a:r>
              <a:rPr lang="en-US" dirty="0"/>
              <a:t>: </a:t>
            </a:r>
            <a:r>
              <a:rPr lang="en-US" dirty="0">
                <a:solidFill>
                  <a:srgbClr val="008000"/>
                </a:solidFill>
              </a:rPr>
              <a:t>4 bytes</a:t>
            </a:r>
            <a:r>
              <a:rPr lang="en-US" dirty="0"/>
              <a:t>, </a:t>
            </a:r>
            <a:r>
              <a:rPr lang="en-US" dirty="0">
                <a:solidFill>
                  <a:srgbClr val="0000FF"/>
                </a:solidFill>
              </a:rPr>
              <a:t>company</a:t>
            </a:r>
            <a:r>
              <a:rPr lang="en-US" dirty="0"/>
              <a:t>: </a:t>
            </a:r>
            <a:r>
              <a:rPr lang="en-US" dirty="0">
                <a:solidFill>
                  <a:srgbClr val="008000"/>
                </a:solidFill>
              </a:rPr>
              <a:t>20 bytes</a:t>
            </a:r>
            <a:r>
              <a:rPr lang="en-US" dirty="0"/>
              <a:t>)</a:t>
            </a:r>
          </a:p>
          <a:p>
            <a:pPr marL="460375" lvl="1" indent="0" eaLnBrk="1" hangingPunct="1">
              <a:defRPr/>
            </a:pPr>
            <a:r>
              <a:rPr lang="en-US" dirty="0">
                <a:solidFill>
                  <a:schemeClr val="tx2"/>
                </a:solidFill>
              </a:rPr>
              <a:t>Actor</a:t>
            </a:r>
            <a:r>
              <a:rPr lang="en-US" dirty="0"/>
              <a:t>(</a:t>
            </a:r>
            <a:r>
              <a:rPr lang="en-US" u="sng" dirty="0">
                <a:solidFill>
                  <a:srgbClr val="FF0000"/>
                </a:solidFill>
              </a:rPr>
              <a:t>id</a:t>
            </a:r>
            <a:r>
              <a:rPr lang="en-US" dirty="0"/>
              <a:t>: </a:t>
            </a:r>
            <a:r>
              <a:rPr lang="en-US" dirty="0">
                <a:solidFill>
                  <a:srgbClr val="008000"/>
                </a:solidFill>
              </a:rPr>
              <a:t>4 bytes</a:t>
            </a:r>
            <a:r>
              <a:rPr lang="en-US" dirty="0"/>
              <a:t>, </a:t>
            </a:r>
            <a:r>
              <a:rPr lang="en-US" dirty="0">
                <a:solidFill>
                  <a:srgbClr val="0000FF"/>
                </a:solidFill>
              </a:rPr>
              <a:t>name</a:t>
            </a:r>
            <a:r>
              <a:rPr lang="en-US" dirty="0"/>
              <a:t>: </a:t>
            </a:r>
            <a:r>
              <a:rPr lang="en-US" dirty="0">
                <a:solidFill>
                  <a:srgbClr val="008000"/>
                </a:solidFill>
              </a:rPr>
              <a:t>20 bytes</a:t>
            </a:r>
            <a:r>
              <a:rPr lang="en-US" dirty="0"/>
              <a:t>, </a:t>
            </a:r>
            <a:r>
              <a:rPr lang="en-US" dirty="0">
                <a:solidFill>
                  <a:srgbClr val="0000FF"/>
                </a:solidFill>
              </a:rPr>
              <a:t>date_of_birth</a:t>
            </a:r>
            <a:r>
              <a:rPr lang="en-US" dirty="0"/>
              <a:t>: </a:t>
            </a:r>
            <a:r>
              <a:rPr lang="en-US" dirty="0">
                <a:solidFill>
                  <a:srgbClr val="008000"/>
                </a:solidFill>
              </a:rPr>
              <a:t>4 bytes</a:t>
            </a:r>
            <a:r>
              <a:rPr lang="en-US" dirty="0"/>
              <a:t>)</a:t>
            </a:r>
          </a:p>
          <a:p>
            <a:pPr marL="0" indent="0" eaLnBrk="1" hangingPunct="1">
              <a:spcBef>
                <a:spcPts val="1200"/>
              </a:spcBef>
              <a:defRPr/>
            </a:pPr>
            <a:r>
              <a:rPr lang="en-US" dirty="0"/>
              <a:t>There exist </a:t>
            </a:r>
            <a:r>
              <a:rPr lang="en-US" dirty="0">
                <a:solidFill>
                  <a:srgbClr val="3319FF"/>
                </a:solidFill>
              </a:rPr>
              <a:t>30,000</a:t>
            </a:r>
            <a:r>
              <a:rPr lang="en-US" dirty="0"/>
              <a:t> films in the database and </a:t>
            </a:r>
            <a:r>
              <a:rPr lang="en-US" dirty="0">
                <a:solidFill>
                  <a:srgbClr val="3319FF"/>
                </a:solidFill>
              </a:rPr>
              <a:t>100,000</a:t>
            </a:r>
            <a:r>
              <a:rPr lang="en-US" dirty="0"/>
              <a:t> actors. Each page is </a:t>
            </a:r>
            <a:r>
              <a:rPr lang="en-US" dirty="0">
                <a:solidFill>
                  <a:srgbClr val="3319FF"/>
                </a:solidFill>
              </a:rPr>
              <a:t>512</a:t>
            </a:r>
            <a:r>
              <a:rPr lang="en-US" dirty="0"/>
              <a:t> bytes and each pointer is </a:t>
            </a:r>
            <a:r>
              <a:rPr lang="en-US" dirty="0">
                <a:solidFill>
                  <a:srgbClr val="3319FF"/>
                </a:solidFill>
              </a:rPr>
              <a:t>6</a:t>
            </a:r>
            <a:r>
              <a:rPr lang="en-US" dirty="0"/>
              <a:t> bytes.</a:t>
            </a:r>
          </a:p>
          <a:p>
            <a:pPr marL="457200" indent="-457200" eaLnBrk="1" hangingPunct="1">
              <a:defRPr/>
            </a:pPr>
            <a:r>
              <a:rPr lang="en-US" b="1" dirty="0">
                <a:solidFill>
                  <a:srgbClr val="0000FF"/>
                </a:solidFill>
              </a:rPr>
              <a:t>1.	What is the blocking factor </a:t>
            </a:r>
            <a:r>
              <a:rPr lang="en-US" b="1" i="1" dirty="0">
                <a:solidFill>
                  <a:srgbClr val="FF0000"/>
                </a:solidFill>
              </a:rPr>
              <a:t>bf</a:t>
            </a:r>
            <a:r>
              <a:rPr lang="en-US" b="1" i="1" baseline="-25000" dirty="0">
                <a:solidFill>
                  <a:srgbClr val="FF0000"/>
                </a:solidFill>
              </a:rPr>
              <a:t>F</a:t>
            </a:r>
            <a:r>
              <a:rPr lang="en-US" b="1" i="1" dirty="0">
                <a:solidFill>
                  <a:srgbClr val="0000FF"/>
                </a:solidFill>
              </a:rPr>
              <a:t> </a:t>
            </a:r>
            <a:r>
              <a:rPr lang="en-US" b="1" dirty="0">
                <a:solidFill>
                  <a:srgbClr val="0000FF"/>
                </a:solidFill>
              </a:rPr>
              <a:t>for the Film relation and </a:t>
            </a:r>
            <a:r>
              <a:rPr lang="en-US" b="1" i="1" dirty="0">
                <a:solidFill>
                  <a:srgbClr val="FF0000"/>
                </a:solidFill>
              </a:rPr>
              <a:t>bf</a:t>
            </a:r>
            <a:r>
              <a:rPr lang="en-US" b="1" i="1" baseline="-25000" dirty="0">
                <a:solidFill>
                  <a:srgbClr val="FF0000"/>
                </a:solidFill>
              </a:rPr>
              <a:t>A</a:t>
            </a:r>
            <a:r>
              <a:rPr lang="en-US" b="1" dirty="0">
                <a:solidFill>
                  <a:srgbClr val="FF0000"/>
                </a:solidFill>
              </a:rPr>
              <a:t> </a:t>
            </a:r>
            <a:r>
              <a:rPr lang="en-US" b="1" dirty="0">
                <a:solidFill>
                  <a:srgbClr val="0000FF"/>
                </a:solidFill>
              </a:rPr>
              <a:t>for the Actor relation? </a:t>
            </a:r>
          </a:p>
          <a:p>
            <a:pPr marL="457200" indent="0" eaLnBrk="1" hangingPunct="1">
              <a:spcBef>
                <a:spcPts val="600"/>
              </a:spcBef>
              <a:buFontTx/>
              <a:buNone/>
              <a:defRPr/>
            </a:pPr>
            <a:r>
              <a:rPr lang="en-US" b="1" i="1" dirty="0">
                <a:solidFill>
                  <a:srgbClr val="B30019"/>
                </a:solidFill>
              </a:rPr>
              <a:t>bf</a:t>
            </a:r>
            <a:r>
              <a:rPr lang="en-US" b="1" i="1" baseline="-25000" dirty="0">
                <a:solidFill>
                  <a:srgbClr val="B30019"/>
                </a:solidFill>
              </a:rPr>
              <a:t>F</a:t>
            </a:r>
            <a:r>
              <a:rPr lang="en-US" b="1" dirty="0">
                <a:solidFill>
                  <a:srgbClr val="B30019"/>
                </a:solidFill>
              </a:rPr>
              <a:t>:</a:t>
            </a:r>
          </a:p>
          <a:p>
            <a:pPr marL="457200" indent="0" eaLnBrk="1" hangingPunct="1">
              <a:spcBef>
                <a:spcPts val="600"/>
              </a:spcBef>
              <a:buFontTx/>
              <a:buNone/>
              <a:defRPr/>
            </a:pPr>
            <a:r>
              <a:rPr lang="en-US" b="1" i="1" dirty="0">
                <a:solidFill>
                  <a:srgbClr val="B30019"/>
                </a:solidFill>
              </a:rPr>
              <a:t>bf</a:t>
            </a:r>
            <a:r>
              <a:rPr lang="en-US" b="1" i="1" baseline="-25000" dirty="0">
                <a:solidFill>
                  <a:srgbClr val="B30019"/>
                </a:solidFill>
              </a:rPr>
              <a:t>A</a:t>
            </a:r>
            <a:r>
              <a:rPr lang="en-US" b="1" dirty="0">
                <a:solidFill>
                  <a:srgbClr val="B30019"/>
                </a:solidFill>
              </a:rPr>
              <a:t>:</a:t>
            </a:r>
          </a:p>
        </p:txBody>
      </p:sp>
      <p:sp>
        <p:nvSpPr>
          <p:cNvPr id="4" name="TextBox 3">
            <a:extLst>
              <a:ext uri="{FF2B5EF4-FFF2-40B4-BE49-F238E27FC236}">
                <a16:creationId xmlns:a16="http://schemas.microsoft.com/office/drawing/2014/main" id="{8FFA9530-A473-4C5D-8983-6CAED36643B1}"/>
              </a:ext>
            </a:extLst>
          </p:cNvPr>
          <p:cNvSpPr txBox="1">
            <a:spLocks noChangeArrowheads="1"/>
          </p:cNvSpPr>
          <p:nvPr/>
        </p:nvSpPr>
        <p:spPr bwMode="auto">
          <a:xfrm>
            <a:off x="3789363" y="2212975"/>
            <a:ext cx="1774825" cy="276225"/>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a:t>
            </a:r>
          </a:p>
        </p:txBody>
      </p:sp>
      <p:sp>
        <p:nvSpPr>
          <p:cNvPr id="5" name="TextBox 4">
            <a:extLst>
              <a:ext uri="{FF2B5EF4-FFF2-40B4-BE49-F238E27FC236}">
                <a16:creationId xmlns:a16="http://schemas.microsoft.com/office/drawing/2014/main" id="{D9FAD3A7-1E27-4686-9D8C-C63615F39B19}"/>
              </a:ext>
            </a:extLst>
          </p:cNvPr>
          <p:cNvSpPr txBox="1">
            <a:spLocks noChangeArrowheads="1"/>
          </p:cNvSpPr>
          <p:nvPr/>
        </p:nvSpPr>
        <p:spPr bwMode="auto">
          <a:xfrm>
            <a:off x="7046913" y="2555875"/>
            <a:ext cx="1774825" cy="277813"/>
          </a:xfrm>
          <a:prstGeom prst="rect">
            <a:avLst/>
          </a:prstGeom>
          <a:solidFill>
            <a:srgbClr val="FFFFCC"/>
          </a:solidFill>
          <a:ln w="9525">
            <a:solidFill>
              <a:srgbClr val="FF0000"/>
            </a:solidFill>
            <a:miter lim="800000"/>
            <a:headEnd/>
            <a:tailEnd/>
          </a:ln>
        </p:spPr>
        <p:txBody>
          <a:bodyPr wrap="none"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a:t>
            </a:r>
          </a:p>
        </p:txBody>
      </p:sp>
      <p:sp>
        <p:nvSpPr>
          <p:cNvPr id="6" name="TextBox 5">
            <a:extLst>
              <a:ext uri="{FF2B5EF4-FFF2-40B4-BE49-F238E27FC236}">
                <a16:creationId xmlns:a16="http://schemas.microsoft.com/office/drawing/2014/main" id="{411CD7FA-F214-45F3-A39E-D332B0E02D4E}"/>
              </a:ext>
            </a:extLst>
          </p:cNvPr>
          <p:cNvSpPr txBox="1">
            <a:spLocks noChangeArrowheads="1"/>
          </p:cNvSpPr>
          <p:nvPr/>
        </p:nvSpPr>
        <p:spPr bwMode="auto">
          <a:xfrm>
            <a:off x="1736725" y="4508500"/>
            <a:ext cx="5994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512 bytes per page / 84 bytes per Film record</a:t>
            </a:r>
            <a:r>
              <a:rPr kumimoji="0" lang="en-US" altLang="en-US">
                <a:solidFill>
                  <a:schemeClr val="tx2"/>
                </a:solidFill>
                <a:sym typeface="Symbol" panose="05050102010706020507" pitchFamily="18" charset="2"/>
              </a:rPr>
              <a:t></a:t>
            </a:r>
            <a:r>
              <a:rPr kumimoji="0" lang="en-US" altLang="en-US">
                <a:solidFill>
                  <a:schemeClr val="tx2"/>
                </a:solidFill>
              </a:rPr>
              <a:t> = </a:t>
            </a:r>
            <a:r>
              <a:rPr kumimoji="0" lang="en-US" altLang="en-US" u="sng">
                <a:solidFill>
                  <a:srgbClr val="0000FF"/>
                </a:solidFill>
              </a:rPr>
              <a:t>6</a:t>
            </a:r>
          </a:p>
        </p:txBody>
      </p:sp>
      <p:sp>
        <p:nvSpPr>
          <p:cNvPr id="7" name="TextBox 6">
            <a:extLst>
              <a:ext uri="{FF2B5EF4-FFF2-40B4-BE49-F238E27FC236}">
                <a16:creationId xmlns:a16="http://schemas.microsoft.com/office/drawing/2014/main" id="{CABDE21F-3C4D-406E-9F73-3F901ECE9C92}"/>
              </a:ext>
            </a:extLst>
          </p:cNvPr>
          <p:cNvSpPr txBox="1">
            <a:spLocks noChangeArrowheads="1"/>
          </p:cNvSpPr>
          <p:nvPr/>
        </p:nvSpPr>
        <p:spPr bwMode="auto">
          <a:xfrm>
            <a:off x="1747838" y="4895850"/>
            <a:ext cx="6237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512 bytes per page / 28 bytes per Actor record</a:t>
            </a:r>
            <a:r>
              <a:rPr kumimoji="0" lang="en-US" altLang="en-US">
                <a:solidFill>
                  <a:schemeClr val="tx2"/>
                </a:solidFill>
                <a:sym typeface="Symbol" panose="05050102010706020507" pitchFamily="18" charset="2"/>
              </a:rPr>
              <a:t></a:t>
            </a:r>
            <a:r>
              <a:rPr kumimoji="0" lang="en-US" altLang="en-US">
                <a:solidFill>
                  <a:schemeClr val="tx2"/>
                </a:solidFill>
              </a:rPr>
              <a:t> = </a:t>
            </a:r>
            <a:r>
              <a:rPr kumimoji="0" lang="en-US" altLang="en-US" u="sng">
                <a:solidFill>
                  <a:srgbClr val="0000FF"/>
                </a:solidFill>
              </a:rPr>
              <a:t>18</a:t>
            </a:r>
          </a:p>
        </p:txBody>
      </p:sp>
      <p:sp>
        <p:nvSpPr>
          <p:cNvPr id="9224" name="Slide Number Placeholder 3">
            <a:extLst>
              <a:ext uri="{FF2B5EF4-FFF2-40B4-BE49-F238E27FC236}">
                <a16:creationId xmlns:a16="http://schemas.microsoft.com/office/drawing/2014/main" id="{37B86D88-C0EA-47E5-876C-9BBF977E03E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5F0B2D66-83BB-409C-B424-90AE06726535}"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4</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righ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9B08391-7A11-412D-8F2D-A040081E5B9C}"/>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67587" name="Slide Number Placeholder 3">
            <a:extLst>
              <a:ext uri="{FF2B5EF4-FFF2-40B4-BE49-F238E27FC236}">
                <a16:creationId xmlns:a16="http://schemas.microsoft.com/office/drawing/2014/main" id="{02CF79F2-69F8-4E73-854B-F4BA8479412F}"/>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81FEE18F-CC39-4E5A-BCA7-69860519526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40</a:t>
            </a:fld>
            <a:endParaRPr lang="en-US" altLang="zh-CN" sz="1400" b="1">
              <a:solidFill>
                <a:srgbClr val="001D2E"/>
              </a:solidFill>
              <a:latin typeface="Times New Roman" panose="02020603050405020304" pitchFamily="18" charset="0"/>
            </a:endParaRPr>
          </a:p>
        </p:txBody>
      </p:sp>
      <p:sp>
        <p:nvSpPr>
          <p:cNvPr id="67588" name="文本框 5">
            <a:extLst>
              <a:ext uri="{FF2B5EF4-FFF2-40B4-BE49-F238E27FC236}">
                <a16:creationId xmlns:a16="http://schemas.microsoft.com/office/drawing/2014/main" id="{D8B12DA7-EE44-4B90-AC1C-BFD86E6D5D1D}"/>
              </a:ext>
            </a:extLst>
          </p:cNvPr>
          <p:cNvSpPr txBox="1">
            <a:spLocks noChangeArrowheads="1"/>
          </p:cNvSpPr>
          <p:nvPr/>
        </p:nvSpPr>
        <p:spPr bwMode="auto">
          <a:xfrm>
            <a:off x="1382713" y="889000"/>
            <a:ext cx="3930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67589" name="图片 6">
            <a:extLst>
              <a:ext uri="{FF2B5EF4-FFF2-40B4-BE49-F238E27FC236}">
                <a16:creationId xmlns:a16="http://schemas.microsoft.com/office/drawing/2014/main" id="{06F57607-816F-44A3-BF45-98F9753F11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135063"/>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文本框 7">
            <a:extLst>
              <a:ext uri="{FF2B5EF4-FFF2-40B4-BE49-F238E27FC236}">
                <a16:creationId xmlns:a16="http://schemas.microsoft.com/office/drawing/2014/main" id="{47B9788E-3869-4BE9-95E9-53935F00854F}"/>
              </a:ext>
            </a:extLst>
          </p:cNvPr>
          <p:cNvSpPr txBox="1">
            <a:spLocks noChangeArrowheads="1"/>
          </p:cNvSpPr>
          <p:nvPr/>
        </p:nvSpPr>
        <p:spPr bwMode="auto">
          <a:xfrm>
            <a:off x="1447800" y="2341563"/>
            <a:ext cx="2757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(6) Insert 23</a:t>
            </a:r>
            <a:endParaRPr kumimoji="0" lang="zh-CN" altLang="en-US" sz="1600">
              <a:ea typeface="SimSun" panose="02010600030101010101" pitchFamily="2" charset="-122"/>
            </a:endParaRPr>
          </a:p>
        </p:txBody>
      </p:sp>
      <p:pic>
        <p:nvPicPr>
          <p:cNvPr id="67591" name="图片 1">
            <a:extLst>
              <a:ext uri="{FF2B5EF4-FFF2-40B4-BE49-F238E27FC236}">
                <a16:creationId xmlns:a16="http://schemas.microsoft.com/office/drawing/2014/main" id="{1B23407E-CAE7-464A-BF08-F4C0FD8BD9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0075" y="2511425"/>
            <a:ext cx="29718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992E74A-95D4-46A5-8FC2-65F88D03727D}"/>
              </a:ext>
            </a:extLst>
          </p:cNvPr>
          <p:cNvSpPr>
            <a:spLocks noGrp="1" noChangeArrowheads="1"/>
          </p:cNvSpPr>
          <p:nvPr>
            <p:ph type="title"/>
          </p:nvPr>
        </p:nvSpPr>
        <p:spPr>
          <a:xfrm>
            <a:off x="685800" y="228600"/>
            <a:ext cx="7772400" cy="457200"/>
          </a:xfrm>
        </p:spPr>
        <p:txBody>
          <a:bodyPr/>
          <a:lstStyle/>
          <a:p>
            <a:r>
              <a:rPr lang="en-US" altLang="en-US">
                <a:latin typeface="Times New Roman" panose="02020603050405020304" pitchFamily="18" charset="0"/>
              </a:rPr>
              <a:t>Hashing Problem 1</a:t>
            </a:r>
          </a:p>
        </p:txBody>
      </p:sp>
      <p:sp>
        <p:nvSpPr>
          <p:cNvPr id="69635" name="Slide Number Placeholder 3">
            <a:extLst>
              <a:ext uri="{FF2B5EF4-FFF2-40B4-BE49-F238E27FC236}">
                <a16:creationId xmlns:a16="http://schemas.microsoft.com/office/drawing/2014/main" id="{9CEEA550-C3C7-4A21-82C8-120326137E68}"/>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6A2EF7A1-9D81-46B6-BBE6-245A68B4AFC5}"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41</a:t>
            </a:fld>
            <a:endParaRPr lang="en-US" altLang="zh-CN" sz="1400" b="1">
              <a:solidFill>
                <a:srgbClr val="001D2E"/>
              </a:solidFill>
              <a:latin typeface="Times New Roman" panose="02020603050405020304" pitchFamily="18" charset="0"/>
            </a:endParaRPr>
          </a:p>
        </p:txBody>
      </p:sp>
      <p:sp>
        <p:nvSpPr>
          <p:cNvPr id="69636" name="文本框 5">
            <a:extLst>
              <a:ext uri="{FF2B5EF4-FFF2-40B4-BE49-F238E27FC236}">
                <a16:creationId xmlns:a16="http://schemas.microsoft.com/office/drawing/2014/main" id="{3B47070A-43CB-463F-ADA8-C1345A5A65D7}"/>
              </a:ext>
            </a:extLst>
          </p:cNvPr>
          <p:cNvSpPr txBox="1">
            <a:spLocks noChangeArrowheads="1"/>
          </p:cNvSpPr>
          <p:nvPr/>
        </p:nvSpPr>
        <p:spPr bwMode="auto">
          <a:xfrm>
            <a:off x="1382713" y="1144588"/>
            <a:ext cx="3930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The binary values of all keys K </a:t>
            </a:r>
            <a:endParaRPr kumimoji="0" lang="zh-CN" altLang="en-US" sz="1600">
              <a:ea typeface="SimSun" panose="02010600030101010101" pitchFamily="2" charset="-122"/>
            </a:endParaRPr>
          </a:p>
        </p:txBody>
      </p:sp>
      <p:pic>
        <p:nvPicPr>
          <p:cNvPr id="69637" name="图片 6">
            <a:extLst>
              <a:ext uri="{FF2B5EF4-FFF2-40B4-BE49-F238E27FC236}">
                <a16:creationId xmlns:a16="http://schemas.microsoft.com/office/drawing/2014/main" id="{F448EFA8-7912-4373-A234-BBC45BDC88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390650"/>
            <a:ext cx="411321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文本框 7">
            <a:extLst>
              <a:ext uri="{FF2B5EF4-FFF2-40B4-BE49-F238E27FC236}">
                <a16:creationId xmlns:a16="http://schemas.microsoft.com/office/drawing/2014/main" id="{FE7006AC-89B6-4643-957B-9A59B1499143}"/>
              </a:ext>
            </a:extLst>
          </p:cNvPr>
          <p:cNvSpPr txBox="1">
            <a:spLocks noChangeArrowheads="1"/>
          </p:cNvSpPr>
          <p:nvPr/>
        </p:nvSpPr>
        <p:spPr bwMode="auto">
          <a:xfrm>
            <a:off x="1447800" y="2597150"/>
            <a:ext cx="2757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CN" sz="1600">
                <a:ea typeface="SimSun" panose="02010600030101010101" pitchFamily="2" charset="-122"/>
              </a:rPr>
              <a:t>(7) Insert 37</a:t>
            </a:r>
            <a:endParaRPr kumimoji="0" lang="zh-CN" altLang="en-US" sz="1600">
              <a:ea typeface="SimSun" panose="02010600030101010101" pitchFamily="2" charset="-122"/>
            </a:endParaRPr>
          </a:p>
        </p:txBody>
      </p:sp>
      <p:pic>
        <p:nvPicPr>
          <p:cNvPr id="69639" name="图片 2">
            <a:extLst>
              <a:ext uri="{FF2B5EF4-FFF2-40B4-BE49-F238E27FC236}">
                <a16:creationId xmlns:a16="http://schemas.microsoft.com/office/drawing/2014/main" id="{DDBE6FA5-AA0B-48C7-972C-ACC8C72BE2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2557463"/>
            <a:ext cx="414496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E043A0F-B92B-4C5B-9D6B-D940F17F3EEA}"/>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337CB6B4-2EC9-49F2-9B85-2DF38C1551F6}"/>
              </a:ext>
            </a:extLst>
          </p:cNvPr>
          <p:cNvSpPr>
            <a:spLocks noGrp="1" noChangeArrowheads="1"/>
          </p:cNvSpPr>
          <p:nvPr>
            <p:ph idx="1"/>
          </p:nvPr>
        </p:nvSpPr>
        <p:spPr>
          <a:xfrm>
            <a:off x="685800" y="1189038"/>
            <a:ext cx="7864475" cy="5029200"/>
          </a:xfrm>
        </p:spPr>
        <p:txBody>
          <a:bodyPr/>
          <a:lstStyle/>
          <a:p>
            <a:pPr marL="0" indent="0" eaLnBrk="1" hangingPunct="1">
              <a:buFontTx/>
              <a:buNone/>
            </a:pPr>
            <a:r>
              <a:rPr lang="en-US" altLang="zh-HK">
                <a:ea typeface="PMingLiU" panose="02020500000000000000" pitchFamily="18" charset="-120"/>
              </a:rPr>
              <a:t>Consider a movie database with the following relations and sizes of each attribute:</a:t>
            </a:r>
          </a:p>
          <a:p>
            <a:pPr marL="966788" lvl="1" indent="-506413" eaLnBrk="1" hangingPunct="1"/>
            <a:r>
              <a:rPr lang="en-US" altLang="zh-HK">
                <a:solidFill>
                  <a:schemeClr val="tx2"/>
                </a:solidFill>
                <a:ea typeface="PMingLiU" panose="02020500000000000000" pitchFamily="18" charset="-120"/>
              </a:rPr>
              <a:t>Film</a:t>
            </a:r>
            <a:r>
              <a:rPr lang="en-US" altLang="zh-HK">
                <a:ea typeface="PMingLiU" panose="02020500000000000000" pitchFamily="18" charset="-120"/>
              </a:rPr>
              <a:t>(</a:t>
            </a:r>
            <a:r>
              <a:rPr lang="en-US" altLang="zh-HK" u="sng">
                <a:solidFill>
                  <a:srgbClr val="FF0000"/>
                </a:solidFill>
                <a:ea typeface="PMingLiU" panose="02020500000000000000" pitchFamily="18" charset="-120"/>
              </a:rPr>
              <a:t>title</a:t>
            </a:r>
            <a:r>
              <a:rPr lang="en-US" altLang="zh-HK">
                <a:ea typeface="PMingLiU" panose="02020500000000000000" pitchFamily="18" charset="-120"/>
              </a:rPr>
              <a:t>: </a:t>
            </a:r>
            <a:r>
              <a:rPr lang="en-US" altLang="zh-HK">
                <a:solidFill>
                  <a:srgbClr val="008000"/>
                </a:solidFill>
                <a:ea typeface="PMingLiU" panose="02020500000000000000" pitchFamily="18" charset="-120"/>
              </a:rPr>
              <a:t>40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director_name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release_year</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company</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a:t>
            </a:r>
          </a:p>
          <a:p>
            <a:pPr marL="966788" lvl="1" indent="-506413" eaLnBrk="1" hangingPunct="1"/>
            <a:r>
              <a:rPr lang="en-US" altLang="zh-HK">
                <a:solidFill>
                  <a:schemeClr val="tx2"/>
                </a:solidFill>
                <a:ea typeface="PMingLiU" panose="02020500000000000000" pitchFamily="18" charset="-120"/>
              </a:rPr>
              <a:t>Actor</a:t>
            </a:r>
            <a:r>
              <a:rPr lang="en-US" altLang="zh-HK">
                <a:ea typeface="PMingLiU" panose="02020500000000000000" pitchFamily="18" charset="-120"/>
              </a:rPr>
              <a:t>(</a:t>
            </a:r>
            <a:r>
              <a:rPr lang="en-US" altLang="zh-HK" u="sng">
                <a:solidFill>
                  <a:srgbClr val="FF0000"/>
                </a:solidFill>
                <a:ea typeface="PMingLiU" panose="02020500000000000000" pitchFamily="18" charset="-120"/>
              </a:rPr>
              <a:t>id</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date_of_birth</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a:t>
            </a:r>
          </a:p>
          <a:p>
            <a:pPr marL="0" indent="0" eaLnBrk="1" hangingPunct="1">
              <a:spcBef>
                <a:spcPts val="1200"/>
              </a:spcBef>
            </a:pPr>
            <a:r>
              <a:rPr lang="en-US" altLang="zh-HK">
                <a:ea typeface="PMingLiU" panose="02020500000000000000" pitchFamily="18" charset="-120"/>
              </a:rPr>
              <a:t>There exist </a:t>
            </a:r>
            <a:r>
              <a:rPr lang="en-US" altLang="zh-HK">
                <a:solidFill>
                  <a:srgbClr val="3319FF"/>
                </a:solidFill>
                <a:ea typeface="PMingLiU" panose="02020500000000000000" pitchFamily="18" charset="-120"/>
              </a:rPr>
              <a:t>30,000</a:t>
            </a:r>
            <a:r>
              <a:rPr lang="en-US" altLang="zh-HK">
                <a:ea typeface="PMingLiU" panose="02020500000000000000" pitchFamily="18" charset="-120"/>
              </a:rPr>
              <a:t> films in the database and </a:t>
            </a:r>
            <a:r>
              <a:rPr lang="en-US" altLang="zh-HK">
                <a:solidFill>
                  <a:srgbClr val="3319FF"/>
                </a:solidFill>
                <a:ea typeface="PMingLiU" panose="02020500000000000000" pitchFamily="18" charset="-120"/>
              </a:rPr>
              <a:t>100,000</a:t>
            </a:r>
            <a:r>
              <a:rPr lang="en-US" altLang="zh-HK">
                <a:ea typeface="PMingLiU" panose="02020500000000000000" pitchFamily="18" charset="-120"/>
              </a:rPr>
              <a:t> actors. Each page is </a:t>
            </a:r>
            <a:r>
              <a:rPr lang="en-US" altLang="zh-HK">
                <a:solidFill>
                  <a:srgbClr val="3319FF"/>
                </a:solidFill>
                <a:ea typeface="PMingLiU" panose="02020500000000000000" pitchFamily="18" charset="-120"/>
              </a:rPr>
              <a:t>512</a:t>
            </a:r>
            <a:r>
              <a:rPr lang="en-US" altLang="zh-HK">
                <a:ea typeface="PMingLiU" panose="02020500000000000000" pitchFamily="18" charset="-120"/>
              </a:rPr>
              <a:t> bytes and each pointer is </a:t>
            </a:r>
            <a:r>
              <a:rPr lang="en-US" altLang="zh-HK">
                <a:solidFill>
                  <a:srgbClr val="3319FF"/>
                </a:solidFill>
                <a:ea typeface="PMingLiU" panose="02020500000000000000" pitchFamily="18" charset="-120"/>
              </a:rPr>
              <a:t>6</a:t>
            </a:r>
            <a:r>
              <a:rPr lang="en-US" altLang="zh-HK">
                <a:ea typeface="PMingLiU" panose="02020500000000000000" pitchFamily="18" charset="-120"/>
              </a:rPr>
              <a:t> bytes.</a:t>
            </a:r>
          </a:p>
          <a:p>
            <a:pPr marL="0" indent="0" eaLnBrk="1" hangingPunct="1"/>
            <a:r>
              <a:rPr lang="en-US" altLang="zh-HK" b="1">
                <a:solidFill>
                  <a:srgbClr val="0000FF"/>
                </a:solidFill>
                <a:ea typeface="PMingLiU" panose="02020500000000000000" pitchFamily="18" charset="-120"/>
              </a:rPr>
              <a:t>2.	Assuming that the relation Film is </a:t>
            </a:r>
            <a:r>
              <a:rPr lang="en-US" altLang="zh-HK" b="1">
                <a:solidFill>
                  <a:srgbClr val="FF0000"/>
                </a:solidFill>
                <a:ea typeface="PMingLiU" panose="02020500000000000000" pitchFamily="18" charset="-120"/>
              </a:rPr>
              <a:t>sorted on title</a:t>
            </a:r>
            <a:r>
              <a:rPr lang="en-US" altLang="zh-HK" b="1">
                <a:solidFill>
                  <a:srgbClr val="0000FF"/>
                </a:solidFill>
                <a:ea typeface="PMingLiU" panose="02020500000000000000" pitchFamily="18" charset="-120"/>
              </a:rPr>
              <a:t> and there is </a:t>
            </a:r>
            <a:r>
              <a:rPr lang="en-US" altLang="zh-HK" b="1">
                <a:solidFill>
                  <a:srgbClr val="FF0000"/>
                </a:solidFill>
                <a:ea typeface="PMingLiU" panose="02020500000000000000" pitchFamily="18" charset="-120"/>
              </a:rPr>
              <a:t>no index</a:t>
            </a:r>
            <a:r>
              <a:rPr lang="en-US" altLang="zh-HK" b="1">
                <a:solidFill>
                  <a:srgbClr val="0000FF"/>
                </a:solidFill>
                <a:ea typeface="PMingLiU" panose="02020500000000000000" pitchFamily="18" charset="-120"/>
              </a:rPr>
              <a:t>, what is the cost (in terms of page reads) for:</a:t>
            </a:r>
          </a:p>
          <a:p>
            <a:pPr marL="0" indent="0" eaLnBrk="1" hangingPunct="1">
              <a:spcBef>
                <a:spcPts val="1200"/>
              </a:spcBef>
              <a:buFontTx/>
              <a:buNone/>
            </a:pPr>
            <a:r>
              <a:rPr lang="en-US" altLang="zh-HK" b="1">
                <a:solidFill>
                  <a:srgbClr val="0000FF"/>
                </a:solidFill>
                <a:ea typeface="PMingLiU" panose="02020500000000000000" pitchFamily="18" charset="-120"/>
              </a:rPr>
              <a:t>2a.	Finding the film with title "</a:t>
            </a:r>
            <a:r>
              <a:rPr lang="en-US" altLang="zh-HK" b="1">
                <a:solidFill>
                  <a:srgbClr val="B30019"/>
                </a:solidFill>
                <a:ea typeface="PMingLiU" panose="02020500000000000000" pitchFamily="18" charset="-120"/>
              </a:rPr>
              <a:t>Titanic</a:t>
            </a:r>
            <a:r>
              <a:rPr lang="en-US" altLang="zh-HK" b="1">
                <a:solidFill>
                  <a:srgbClr val="0000FF"/>
                </a:solidFill>
                <a:ea typeface="PMingLiU" panose="02020500000000000000" pitchFamily="18" charset="-120"/>
              </a:rPr>
              <a:t>”?</a:t>
            </a:r>
          </a:p>
          <a:p>
            <a:pPr marL="0" indent="0" eaLnBrk="1" hangingPunct="1">
              <a:spcBef>
                <a:spcPts val="600"/>
              </a:spcBef>
              <a:buFontTx/>
              <a:buNone/>
            </a:pPr>
            <a:r>
              <a:rPr lang="en-US" altLang="zh-HK" b="1">
                <a:solidFill>
                  <a:srgbClr val="B30019"/>
                </a:solidFill>
                <a:ea typeface="PMingLiU" panose="02020500000000000000" pitchFamily="18" charset="-120"/>
              </a:rPr>
              <a:t>Pages needed:</a:t>
            </a:r>
            <a:endParaRPr lang="en-US" altLang="zh-HK">
              <a:solidFill>
                <a:schemeClr val="tx2"/>
              </a:solidFill>
              <a:ea typeface="PMingLiU" panose="02020500000000000000" pitchFamily="18" charset="-120"/>
            </a:endParaRPr>
          </a:p>
          <a:p>
            <a:pPr marL="0" indent="0" eaLnBrk="1" hangingPunct="1">
              <a:spcBef>
                <a:spcPts val="3000"/>
              </a:spcBef>
              <a:buFontTx/>
              <a:buNone/>
            </a:pPr>
            <a:r>
              <a:rPr lang="en-US" altLang="zh-HK" b="1">
                <a:solidFill>
                  <a:srgbClr val="B30019"/>
                </a:solidFill>
                <a:ea typeface="PMingLiU" panose="02020500000000000000" pitchFamily="18" charset="-120"/>
              </a:rPr>
              <a:t>Search cost:</a:t>
            </a:r>
            <a:endParaRPr lang="en-US" altLang="zh-HK">
              <a:solidFill>
                <a:srgbClr val="B30019"/>
              </a:solidFill>
              <a:ea typeface="PMingLiU" panose="02020500000000000000" pitchFamily="18" charset="-120"/>
            </a:endParaRPr>
          </a:p>
        </p:txBody>
      </p:sp>
      <p:grpSp>
        <p:nvGrpSpPr>
          <p:cNvPr id="10244" name="Group 5">
            <a:extLst>
              <a:ext uri="{FF2B5EF4-FFF2-40B4-BE49-F238E27FC236}">
                <a16:creationId xmlns:a16="http://schemas.microsoft.com/office/drawing/2014/main" id="{97CB49D1-5BDD-4A0B-85B7-9115658C6880}"/>
              </a:ext>
            </a:extLst>
          </p:cNvPr>
          <p:cNvGrpSpPr>
            <a:grpSpLocks/>
          </p:cNvGrpSpPr>
          <p:nvPr/>
        </p:nvGrpSpPr>
        <p:grpSpPr bwMode="auto">
          <a:xfrm>
            <a:off x="3789363" y="2212975"/>
            <a:ext cx="5126037" cy="723900"/>
            <a:chOff x="3788961" y="2212840"/>
            <a:chExt cx="5126439" cy="724075"/>
          </a:xfrm>
        </p:grpSpPr>
        <p:sp>
          <p:nvSpPr>
            <p:cNvPr id="10248" name="TextBox 3">
              <a:extLst>
                <a:ext uri="{FF2B5EF4-FFF2-40B4-BE49-F238E27FC236}">
                  <a16:creationId xmlns:a16="http://schemas.microsoft.com/office/drawing/2014/main" id="{DEFD8AE7-3284-4E79-A522-8EC4411A66A7}"/>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0249" name="TextBox 4">
              <a:extLst>
                <a:ext uri="{FF2B5EF4-FFF2-40B4-BE49-F238E27FC236}">
                  <a16:creationId xmlns:a16="http://schemas.microsoft.com/office/drawing/2014/main" id="{919A04A2-941A-48B7-B985-ECCF56896EDA}"/>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7" name="TextBox 6">
            <a:extLst>
              <a:ext uri="{FF2B5EF4-FFF2-40B4-BE49-F238E27FC236}">
                <a16:creationId xmlns:a16="http://schemas.microsoft.com/office/drawing/2014/main" id="{3FA84289-51CA-42C7-B5C1-CE33005BDE54}"/>
              </a:ext>
            </a:extLst>
          </p:cNvPr>
          <p:cNvSpPr txBox="1">
            <a:spLocks noChangeArrowheads="1"/>
          </p:cNvSpPr>
          <p:nvPr/>
        </p:nvSpPr>
        <p:spPr bwMode="auto">
          <a:xfrm>
            <a:off x="2743200" y="5659438"/>
            <a:ext cx="565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log</a:t>
            </a:r>
            <a:r>
              <a:rPr kumimoji="0" lang="en-US" altLang="en-US" baseline="-25000">
                <a:solidFill>
                  <a:schemeClr val="tx2"/>
                </a:solidFill>
              </a:rPr>
              <a:t>2</a:t>
            </a:r>
            <a:r>
              <a:rPr kumimoji="0" lang="en-US" altLang="en-US">
                <a:solidFill>
                  <a:schemeClr val="tx2"/>
                </a:solidFill>
              </a:rPr>
              <a:t>5000</a:t>
            </a:r>
            <a:r>
              <a:rPr kumimoji="0" lang="en-US" altLang="en-US">
                <a:solidFill>
                  <a:schemeClr val="tx2"/>
                </a:solidFill>
                <a:sym typeface="Symbol" panose="05050102010706020507" pitchFamily="18" charset="2"/>
              </a:rPr>
              <a:t> </a:t>
            </a:r>
            <a:r>
              <a:rPr kumimoji="0" lang="en-US" altLang="en-US">
                <a:solidFill>
                  <a:schemeClr val="tx2"/>
                </a:solidFill>
              </a:rPr>
              <a:t>= </a:t>
            </a:r>
            <a:r>
              <a:rPr kumimoji="0" lang="en-US" altLang="en-US" u="sng">
                <a:solidFill>
                  <a:srgbClr val="0000FF"/>
                </a:solidFill>
              </a:rPr>
              <a:t>13</a:t>
            </a:r>
            <a:r>
              <a:rPr kumimoji="0" lang="en-US" altLang="en-US">
                <a:solidFill>
                  <a:srgbClr val="B30019"/>
                </a:solidFill>
              </a:rPr>
              <a:t> pages accesses</a:t>
            </a:r>
            <a:r>
              <a:rPr kumimoji="0" lang="en-US" altLang="en-US"/>
              <a:t> (binary search)</a:t>
            </a:r>
          </a:p>
        </p:txBody>
      </p:sp>
      <p:sp>
        <p:nvSpPr>
          <p:cNvPr id="8" name="TextBox 7">
            <a:extLst>
              <a:ext uri="{FF2B5EF4-FFF2-40B4-BE49-F238E27FC236}">
                <a16:creationId xmlns:a16="http://schemas.microsoft.com/office/drawing/2014/main" id="{26C0ADE2-9CA2-4843-A78A-EE200191919B}"/>
              </a:ext>
            </a:extLst>
          </p:cNvPr>
          <p:cNvSpPr txBox="1">
            <a:spLocks noChangeArrowheads="1"/>
          </p:cNvSpPr>
          <p:nvPr/>
        </p:nvSpPr>
        <p:spPr bwMode="auto">
          <a:xfrm>
            <a:off x="3032125" y="4972050"/>
            <a:ext cx="5775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a:t>
            </a:r>
            <a:r>
              <a:rPr kumimoji="0" lang="en-US" altLang="en-US">
                <a:solidFill>
                  <a:srgbClr val="0000FF"/>
                </a:solidFill>
              </a:rPr>
              <a:t>30,000</a:t>
            </a:r>
            <a:r>
              <a:rPr kumimoji="0" lang="en-US" altLang="en-US">
                <a:solidFill>
                  <a:schemeClr val="tx2"/>
                </a:solidFill>
              </a:rPr>
              <a:t> Film records / </a:t>
            </a:r>
            <a:r>
              <a:rPr kumimoji="0" lang="en-US" altLang="en-US">
                <a:solidFill>
                  <a:srgbClr val="0000FF"/>
                </a:solidFill>
              </a:rPr>
              <a:t>6</a:t>
            </a:r>
            <a:r>
              <a:rPr kumimoji="0" lang="en-US" altLang="en-US">
                <a:solidFill>
                  <a:schemeClr val="tx2"/>
                </a:solidFill>
              </a:rPr>
              <a:t> Film records per page)</a:t>
            </a:r>
            <a:r>
              <a:rPr kumimoji="0" lang="en-US" altLang="en-US">
                <a:solidFill>
                  <a:schemeClr val="tx2"/>
                </a:solidFill>
                <a:sym typeface="Symbol" panose="05050102010706020507" pitchFamily="18" charset="2"/>
              </a:rPr>
              <a:t></a:t>
            </a:r>
            <a:r>
              <a:rPr kumimoji="0" lang="en-US" altLang="en-US">
                <a:solidFill>
                  <a:schemeClr val="tx2"/>
                </a:solidFill>
              </a:rPr>
              <a:t> = </a:t>
            </a:r>
            <a:r>
              <a:rPr kumimoji="0" lang="en-US" altLang="en-US" u="sng">
                <a:solidFill>
                  <a:srgbClr val="0000FF"/>
                </a:solidFill>
              </a:rPr>
              <a:t>5000</a:t>
            </a:r>
            <a:r>
              <a:rPr kumimoji="0" lang="en-US" altLang="en-US">
                <a:solidFill>
                  <a:schemeClr val="tx2"/>
                </a:solidFill>
              </a:rPr>
              <a:t> </a:t>
            </a:r>
            <a:r>
              <a:rPr kumimoji="0" lang="en-US" altLang="en-US">
                <a:solidFill>
                  <a:srgbClr val="B30019"/>
                </a:solidFill>
              </a:rPr>
              <a:t>pages</a:t>
            </a:r>
          </a:p>
        </p:txBody>
      </p:sp>
      <p:sp>
        <p:nvSpPr>
          <p:cNvPr id="10247" name="Slide Number Placeholder 3">
            <a:extLst>
              <a:ext uri="{FF2B5EF4-FFF2-40B4-BE49-F238E27FC236}">
                <a16:creationId xmlns:a16="http://schemas.microsoft.com/office/drawing/2014/main" id="{D6CEBDD5-1D63-4639-A645-A6E6232F97C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E6BAF5B1-C601-4EF0-9B2D-8A662AE97DF9}"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5</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left)">
                                      <p:cBhvr>
                                        <p:cTn id="16" dur="500"/>
                                        <p:tgtEl>
                                          <p:spTgt spid="3">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880C12F-C25C-40E1-85F1-CBD8C1BC6DC9}"/>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79FE6B6E-75AE-40B0-88B2-722814BABDEB}"/>
              </a:ext>
            </a:extLst>
          </p:cNvPr>
          <p:cNvSpPr>
            <a:spLocks noGrp="1" noChangeArrowheads="1"/>
          </p:cNvSpPr>
          <p:nvPr>
            <p:ph idx="1"/>
          </p:nvPr>
        </p:nvSpPr>
        <p:spPr/>
        <p:txBody>
          <a:bodyPr/>
          <a:lstStyle/>
          <a:p>
            <a:pPr marL="0" indent="0" eaLnBrk="1" hangingPunct="1">
              <a:buFontTx/>
              <a:buNone/>
            </a:pPr>
            <a:r>
              <a:rPr lang="en-US" altLang="zh-HK">
                <a:ea typeface="PMingLiU" panose="02020500000000000000" pitchFamily="18" charset="-120"/>
              </a:rPr>
              <a:t>Consider a movie database with the following relations and sizes of each attribute:</a:t>
            </a:r>
          </a:p>
          <a:p>
            <a:pPr marL="966788" lvl="1" indent="-506413" eaLnBrk="1" hangingPunct="1"/>
            <a:r>
              <a:rPr lang="en-US" altLang="zh-HK">
                <a:solidFill>
                  <a:schemeClr val="tx2"/>
                </a:solidFill>
                <a:ea typeface="PMingLiU" panose="02020500000000000000" pitchFamily="18" charset="-120"/>
              </a:rPr>
              <a:t>Film</a:t>
            </a:r>
            <a:r>
              <a:rPr lang="en-US" altLang="zh-HK">
                <a:ea typeface="PMingLiU" panose="02020500000000000000" pitchFamily="18" charset="-120"/>
              </a:rPr>
              <a:t>(</a:t>
            </a:r>
            <a:r>
              <a:rPr lang="en-US" altLang="zh-HK" u="sng">
                <a:solidFill>
                  <a:srgbClr val="FF0000"/>
                </a:solidFill>
                <a:ea typeface="PMingLiU" panose="02020500000000000000" pitchFamily="18" charset="-120"/>
              </a:rPr>
              <a:t>title</a:t>
            </a:r>
            <a:r>
              <a:rPr lang="en-US" altLang="zh-HK">
                <a:ea typeface="PMingLiU" panose="02020500000000000000" pitchFamily="18" charset="-120"/>
              </a:rPr>
              <a:t>: </a:t>
            </a:r>
            <a:r>
              <a:rPr lang="en-US" altLang="zh-HK">
                <a:solidFill>
                  <a:srgbClr val="008000"/>
                </a:solidFill>
                <a:ea typeface="PMingLiU" panose="02020500000000000000" pitchFamily="18" charset="-120"/>
              </a:rPr>
              <a:t>40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director_name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release_year</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company</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a:t>
            </a:r>
          </a:p>
          <a:p>
            <a:pPr marL="966788" lvl="1" indent="-506413" eaLnBrk="1" hangingPunct="1"/>
            <a:r>
              <a:rPr lang="en-US" altLang="zh-HK">
                <a:solidFill>
                  <a:schemeClr val="tx2"/>
                </a:solidFill>
                <a:ea typeface="PMingLiU" panose="02020500000000000000" pitchFamily="18" charset="-120"/>
              </a:rPr>
              <a:t>Actor</a:t>
            </a:r>
            <a:r>
              <a:rPr lang="en-US" altLang="zh-HK">
                <a:ea typeface="PMingLiU" panose="02020500000000000000" pitchFamily="18" charset="-120"/>
              </a:rPr>
              <a:t>(</a:t>
            </a:r>
            <a:r>
              <a:rPr lang="en-US" altLang="zh-HK" u="sng">
                <a:solidFill>
                  <a:srgbClr val="FF0000"/>
                </a:solidFill>
                <a:ea typeface="PMingLiU" panose="02020500000000000000" pitchFamily="18" charset="-120"/>
              </a:rPr>
              <a:t>id</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date_of_birth</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a:t>
            </a:r>
          </a:p>
          <a:p>
            <a:pPr marL="0" indent="0" eaLnBrk="1" hangingPunct="1">
              <a:spcBef>
                <a:spcPts val="1200"/>
              </a:spcBef>
            </a:pPr>
            <a:r>
              <a:rPr lang="en-US" altLang="zh-HK">
                <a:ea typeface="PMingLiU" panose="02020500000000000000" pitchFamily="18" charset="-120"/>
              </a:rPr>
              <a:t>There exist </a:t>
            </a:r>
            <a:r>
              <a:rPr lang="en-US" altLang="zh-HK">
                <a:solidFill>
                  <a:srgbClr val="3319FF"/>
                </a:solidFill>
                <a:ea typeface="PMingLiU" panose="02020500000000000000" pitchFamily="18" charset="-120"/>
              </a:rPr>
              <a:t>30,000</a:t>
            </a:r>
            <a:r>
              <a:rPr lang="en-US" altLang="zh-HK">
                <a:ea typeface="PMingLiU" panose="02020500000000000000" pitchFamily="18" charset="-120"/>
              </a:rPr>
              <a:t> films in the database and </a:t>
            </a:r>
            <a:r>
              <a:rPr lang="en-US" altLang="zh-HK">
                <a:solidFill>
                  <a:srgbClr val="3319FF"/>
                </a:solidFill>
                <a:ea typeface="PMingLiU" panose="02020500000000000000" pitchFamily="18" charset="-120"/>
              </a:rPr>
              <a:t>100,000</a:t>
            </a:r>
            <a:r>
              <a:rPr lang="en-US" altLang="zh-HK">
                <a:ea typeface="PMingLiU" panose="02020500000000000000" pitchFamily="18" charset="-120"/>
              </a:rPr>
              <a:t> actors. Each page is </a:t>
            </a:r>
            <a:r>
              <a:rPr lang="en-US" altLang="zh-HK">
                <a:solidFill>
                  <a:srgbClr val="3319FF"/>
                </a:solidFill>
                <a:ea typeface="PMingLiU" panose="02020500000000000000" pitchFamily="18" charset="-120"/>
              </a:rPr>
              <a:t>512</a:t>
            </a:r>
            <a:r>
              <a:rPr lang="en-US" altLang="zh-HK">
                <a:ea typeface="PMingLiU" panose="02020500000000000000" pitchFamily="18" charset="-120"/>
              </a:rPr>
              <a:t> bytes and each pointer is </a:t>
            </a:r>
            <a:r>
              <a:rPr lang="en-US" altLang="zh-HK">
                <a:solidFill>
                  <a:srgbClr val="3319FF"/>
                </a:solidFill>
                <a:ea typeface="PMingLiU" panose="02020500000000000000" pitchFamily="18" charset="-120"/>
              </a:rPr>
              <a:t>6</a:t>
            </a:r>
            <a:r>
              <a:rPr lang="en-US" altLang="zh-HK">
                <a:ea typeface="PMingLiU" panose="02020500000000000000" pitchFamily="18" charset="-120"/>
              </a:rPr>
              <a:t> bytes.</a:t>
            </a:r>
          </a:p>
          <a:p>
            <a:pPr marL="0" indent="0" eaLnBrk="1" hangingPunct="1"/>
            <a:r>
              <a:rPr lang="en-US" altLang="zh-HK" b="1">
                <a:solidFill>
                  <a:srgbClr val="0000FF"/>
                </a:solidFill>
                <a:ea typeface="PMingLiU" panose="02020500000000000000" pitchFamily="18" charset="-120"/>
              </a:rPr>
              <a:t>2.	Assuming that the relation Film is </a:t>
            </a:r>
            <a:r>
              <a:rPr lang="en-US" altLang="zh-HK" b="1">
                <a:solidFill>
                  <a:srgbClr val="FF0000"/>
                </a:solidFill>
                <a:ea typeface="PMingLiU" panose="02020500000000000000" pitchFamily="18" charset="-120"/>
              </a:rPr>
              <a:t>sorted on title</a:t>
            </a:r>
            <a:r>
              <a:rPr lang="en-US" altLang="zh-HK" b="1">
                <a:solidFill>
                  <a:srgbClr val="0000FF"/>
                </a:solidFill>
                <a:ea typeface="PMingLiU" panose="02020500000000000000" pitchFamily="18" charset="-120"/>
              </a:rPr>
              <a:t> and there is </a:t>
            </a:r>
            <a:r>
              <a:rPr lang="en-US" altLang="zh-HK" b="1">
                <a:solidFill>
                  <a:srgbClr val="FF0000"/>
                </a:solidFill>
                <a:ea typeface="PMingLiU" panose="02020500000000000000" pitchFamily="18" charset="-120"/>
              </a:rPr>
              <a:t>no index</a:t>
            </a:r>
            <a:r>
              <a:rPr lang="en-US" altLang="zh-HK" b="1">
                <a:solidFill>
                  <a:srgbClr val="0000FF"/>
                </a:solidFill>
                <a:ea typeface="PMingLiU" panose="02020500000000000000" pitchFamily="18" charset="-120"/>
              </a:rPr>
              <a:t>, what is the cost (in terms of page reads) for:</a:t>
            </a:r>
          </a:p>
          <a:p>
            <a:pPr marL="0" indent="0" eaLnBrk="1" hangingPunct="1">
              <a:spcBef>
                <a:spcPts val="1200"/>
              </a:spcBef>
              <a:buFontTx/>
              <a:buNone/>
            </a:pPr>
            <a:r>
              <a:rPr lang="en-US" altLang="zh-HK" b="1">
                <a:solidFill>
                  <a:srgbClr val="0000FF"/>
                </a:solidFill>
                <a:ea typeface="PMingLiU" panose="02020500000000000000" pitchFamily="18" charset="-120"/>
              </a:rPr>
              <a:t>2b.	Finding all the films directed by director “</a:t>
            </a:r>
            <a:r>
              <a:rPr lang="en-US" altLang="zh-HK" b="1">
                <a:solidFill>
                  <a:srgbClr val="B30019"/>
                </a:solidFill>
                <a:ea typeface="PMingLiU" panose="02020500000000000000" pitchFamily="18" charset="-120"/>
              </a:rPr>
              <a:t>John Woo</a:t>
            </a:r>
            <a:r>
              <a:rPr lang="en-US" altLang="zh-HK" b="1">
                <a:solidFill>
                  <a:srgbClr val="0000FF"/>
                </a:solidFill>
                <a:ea typeface="PMingLiU" panose="02020500000000000000" pitchFamily="18" charset="-120"/>
              </a:rPr>
              <a:t>”? </a:t>
            </a:r>
          </a:p>
          <a:p>
            <a:pPr marL="0" indent="0" eaLnBrk="1" hangingPunct="1">
              <a:spcBef>
                <a:spcPts val="600"/>
              </a:spcBef>
              <a:buFontTx/>
              <a:buNone/>
            </a:pPr>
            <a:r>
              <a:rPr lang="en-US" altLang="zh-HK" b="1">
                <a:solidFill>
                  <a:srgbClr val="B30019"/>
                </a:solidFill>
                <a:ea typeface="PMingLiU" panose="02020500000000000000" pitchFamily="18" charset="-120"/>
              </a:rPr>
              <a:t>Search cost:</a:t>
            </a:r>
            <a:endParaRPr lang="en-US" altLang="zh-HK">
              <a:ea typeface="PMingLiU" panose="02020500000000000000" pitchFamily="18" charset="-120"/>
            </a:endParaRPr>
          </a:p>
        </p:txBody>
      </p:sp>
      <p:grpSp>
        <p:nvGrpSpPr>
          <p:cNvPr id="11268" name="Group 5">
            <a:extLst>
              <a:ext uri="{FF2B5EF4-FFF2-40B4-BE49-F238E27FC236}">
                <a16:creationId xmlns:a16="http://schemas.microsoft.com/office/drawing/2014/main" id="{B7AAFA87-583D-41E7-BEFE-C58079CE157E}"/>
              </a:ext>
            </a:extLst>
          </p:cNvPr>
          <p:cNvGrpSpPr>
            <a:grpSpLocks/>
          </p:cNvGrpSpPr>
          <p:nvPr/>
        </p:nvGrpSpPr>
        <p:grpSpPr bwMode="auto">
          <a:xfrm>
            <a:off x="3789363" y="2212975"/>
            <a:ext cx="5126037" cy="723900"/>
            <a:chOff x="3788961" y="2212840"/>
            <a:chExt cx="5126439" cy="724075"/>
          </a:xfrm>
        </p:grpSpPr>
        <p:sp>
          <p:nvSpPr>
            <p:cNvPr id="11271" name="TextBox 6">
              <a:extLst>
                <a:ext uri="{FF2B5EF4-FFF2-40B4-BE49-F238E27FC236}">
                  <a16:creationId xmlns:a16="http://schemas.microsoft.com/office/drawing/2014/main" id="{25D492CA-9F18-4E1F-9E71-24FD5827B6A8}"/>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1272" name="TextBox 7">
              <a:extLst>
                <a:ext uri="{FF2B5EF4-FFF2-40B4-BE49-F238E27FC236}">
                  <a16:creationId xmlns:a16="http://schemas.microsoft.com/office/drawing/2014/main" id="{CF39AEFB-A39D-4051-80FE-6E7CC458184B}"/>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4" name="Rectangle 3">
            <a:extLst>
              <a:ext uri="{FF2B5EF4-FFF2-40B4-BE49-F238E27FC236}">
                <a16:creationId xmlns:a16="http://schemas.microsoft.com/office/drawing/2014/main" id="{1A11F3A1-47A0-4F8A-BDB7-B3F4A5E4C5D9}"/>
              </a:ext>
            </a:extLst>
          </p:cNvPr>
          <p:cNvSpPr>
            <a:spLocks noChangeArrowheads="1"/>
          </p:cNvSpPr>
          <p:nvPr/>
        </p:nvSpPr>
        <p:spPr bwMode="auto">
          <a:xfrm>
            <a:off x="2752725" y="4992688"/>
            <a:ext cx="571023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eaLnBrk="1" hangingPunct="1">
              <a:spcBef>
                <a:spcPts val="600"/>
              </a:spcBef>
              <a:buClrTx/>
              <a:buSzTx/>
              <a:buFontTx/>
              <a:buNone/>
            </a:pPr>
            <a:r>
              <a:rPr kumimoji="0" lang="en-US" altLang="en-US" u="sng">
                <a:solidFill>
                  <a:srgbClr val="0000FF"/>
                </a:solidFill>
              </a:rPr>
              <a:t>5000</a:t>
            </a:r>
            <a:r>
              <a:rPr kumimoji="0" lang="en-US" altLang="en-US">
                <a:solidFill>
                  <a:srgbClr val="B30019"/>
                </a:solidFill>
              </a:rPr>
              <a:t> pages</a:t>
            </a:r>
          </a:p>
          <a:p>
            <a:pPr eaLnBrk="1" hangingPunct="1">
              <a:spcBef>
                <a:spcPts val="600"/>
              </a:spcBef>
              <a:buClrTx/>
              <a:buSzTx/>
              <a:buFontTx/>
              <a:buNone/>
            </a:pPr>
            <a:r>
              <a:rPr kumimoji="0" lang="en-US" altLang="en-US">
                <a:solidFill>
                  <a:schemeClr val="tx2"/>
                </a:solidFill>
              </a:rPr>
              <a:t>A sequential scan is needed since the file is not sorted based on director. </a:t>
            </a:r>
            <a:endParaRPr kumimoji="0" lang="en-US" altLang="en-US"/>
          </a:p>
        </p:txBody>
      </p:sp>
      <p:sp>
        <p:nvSpPr>
          <p:cNvPr id="11270" name="Slide Number Placeholder 3">
            <a:extLst>
              <a:ext uri="{FF2B5EF4-FFF2-40B4-BE49-F238E27FC236}">
                <a16:creationId xmlns:a16="http://schemas.microsoft.com/office/drawing/2014/main" id="{0C760449-ED8D-46BE-95AD-422352FEAAA4}"/>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6F3190ED-6255-4410-91DA-E872CF6ED973}"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6</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9C1D73A-22A9-411E-B1F4-C611570B2489}"/>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D0671A7D-CC1E-4670-A5BF-0363C60A2BFA}"/>
              </a:ext>
            </a:extLst>
          </p:cNvPr>
          <p:cNvSpPr>
            <a:spLocks noGrp="1"/>
          </p:cNvSpPr>
          <p:nvPr>
            <p:ph idx="1"/>
          </p:nvPr>
        </p:nvSpPr>
        <p:spPr>
          <a:xfrm>
            <a:off x="685800" y="1189038"/>
            <a:ext cx="7772400" cy="5029200"/>
          </a:xfrm>
        </p:spPr>
        <p:txBody>
          <a:bodyPr/>
          <a:lstStyle/>
          <a:p>
            <a:pPr marL="0" indent="0" eaLnBrk="1" hangingPunct="1">
              <a:buFontTx/>
              <a:buNone/>
              <a:defRPr/>
            </a:pPr>
            <a:r>
              <a:rPr lang="en-US" dirty="0"/>
              <a:t>Consider a movie database with the following relations and sizes of each attribute:</a:t>
            </a:r>
          </a:p>
          <a:p>
            <a:pPr marL="966788" lvl="1" indent="-506413" eaLnBrk="1" hangingPunct="1">
              <a:defRPr/>
            </a:pPr>
            <a:r>
              <a:rPr lang="en-US" dirty="0">
                <a:solidFill>
                  <a:schemeClr val="tx2"/>
                </a:solidFill>
              </a:rPr>
              <a:t>Film</a:t>
            </a:r>
            <a:r>
              <a:rPr lang="en-US" dirty="0"/>
              <a:t>(</a:t>
            </a:r>
            <a:r>
              <a:rPr lang="en-US" u="sng" dirty="0">
                <a:solidFill>
                  <a:srgbClr val="FF0000"/>
                </a:solidFill>
              </a:rPr>
              <a:t>title</a:t>
            </a:r>
            <a:r>
              <a:rPr lang="en-US" dirty="0"/>
              <a:t>: </a:t>
            </a:r>
            <a:r>
              <a:rPr lang="en-US" dirty="0">
                <a:solidFill>
                  <a:srgbClr val="008000"/>
                </a:solidFill>
              </a:rPr>
              <a:t>40 bytes</a:t>
            </a:r>
            <a:r>
              <a:rPr lang="en-US" dirty="0"/>
              <a:t>, </a:t>
            </a:r>
            <a:r>
              <a:rPr lang="en-US" dirty="0">
                <a:solidFill>
                  <a:srgbClr val="0000FF"/>
                </a:solidFill>
              </a:rPr>
              <a:t>director_name</a:t>
            </a:r>
            <a:r>
              <a:rPr lang="en-US" dirty="0"/>
              <a:t>: </a:t>
            </a:r>
            <a:r>
              <a:rPr lang="en-US" dirty="0">
                <a:solidFill>
                  <a:srgbClr val="008000"/>
                </a:solidFill>
              </a:rPr>
              <a:t>20 bytes,</a:t>
            </a:r>
            <a:r>
              <a:rPr lang="en-US" dirty="0"/>
              <a:t> </a:t>
            </a:r>
            <a:r>
              <a:rPr lang="en-US" dirty="0">
                <a:solidFill>
                  <a:srgbClr val="0000FF"/>
                </a:solidFill>
              </a:rPr>
              <a:t>release_year</a:t>
            </a:r>
            <a:r>
              <a:rPr lang="en-US" dirty="0"/>
              <a:t>: </a:t>
            </a:r>
            <a:r>
              <a:rPr lang="en-US" dirty="0">
                <a:solidFill>
                  <a:srgbClr val="008000"/>
                </a:solidFill>
              </a:rPr>
              <a:t>4 bytes</a:t>
            </a:r>
            <a:r>
              <a:rPr lang="en-US" dirty="0"/>
              <a:t>, </a:t>
            </a:r>
            <a:r>
              <a:rPr lang="en-US" dirty="0">
                <a:solidFill>
                  <a:srgbClr val="0000FF"/>
                </a:solidFill>
              </a:rPr>
              <a:t>company</a:t>
            </a:r>
            <a:r>
              <a:rPr lang="en-US" dirty="0"/>
              <a:t>: </a:t>
            </a:r>
            <a:r>
              <a:rPr lang="en-US" dirty="0">
                <a:solidFill>
                  <a:srgbClr val="008000"/>
                </a:solidFill>
              </a:rPr>
              <a:t>20 bytes</a:t>
            </a:r>
            <a:r>
              <a:rPr lang="en-US" dirty="0"/>
              <a:t>)</a:t>
            </a:r>
          </a:p>
          <a:p>
            <a:pPr marL="460375" lvl="1" indent="0" eaLnBrk="1" hangingPunct="1">
              <a:defRPr/>
            </a:pPr>
            <a:r>
              <a:rPr lang="en-US" dirty="0">
                <a:solidFill>
                  <a:schemeClr val="tx2"/>
                </a:solidFill>
              </a:rPr>
              <a:t>Actor</a:t>
            </a:r>
            <a:r>
              <a:rPr lang="en-US" dirty="0"/>
              <a:t>(</a:t>
            </a:r>
            <a:r>
              <a:rPr lang="en-US" u="sng" dirty="0">
                <a:solidFill>
                  <a:srgbClr val="FF0000"/>
                </a:solidFill>
              </a:rPr>
              <a:t>id</a:t>
            </a:r>
            <a:r>
              <a:rPr lang="en-US" dirty="0"/>
              <a:t>: </a:t>
            </a:r>
            <a:r>
              <a:rPr lang="en-US" dirty="0">
                <a:solidFill>
                  <a:srgbClr val="008000"/>
                </a:solidFill>
              </a:rPr>
              <a:t>4 bytes</a:t>
            </a:r>
            <a:r>
              <a:rPr lang="en-US" dirty="0"/>
              <a:t>, </a:t>
            </a:r>
            <a:r>
              <a:rPr lang="en-US" dirty="0">
                <a:solidFill>
                  <a:srgbClr val="0000FF"/>
                </a:solidFill>
              </a:rPr>
              <a:t>name</a:t>
            </a:r>
            <a:r>
              <a:rPr lang="en-US" dirty="0"/>
              <a:t>: </a:t>
            </a:r>
            <a:r>
              <a:rPr lang="en-US" dirty="0">
                <a:solidFill>
                  <a:srgbClr val="008000"/>
                </a:solidFill>
              </a:rPr>
              <a:t>20 bytes</a:t>
            </a:r>
            <a:r>
              <a:rPr lang="en-US" dirty="0"/>
              <a:t>, </a:t>
            </a:r>
            <a:r>
              <a:rPr lang="en-US" dirty="0">
                <a:solidFill>
                  <a:srgbClr val="0000FF"/>
                </a:solidFill>
              </a:rPr>
              <a:t>date_of_birth</a:t>
            </a:r>
            <a:r>
              <a:rPr lang="en-US" dirty="0"/>
              <a:t>: </a:t>
            </a:r>
            <a:r>
              <a:rPr lang="en-US" dirty="0">
                <a:solidFill>
                  <a:srgbClr val="008000"/>
                </a:solidFill>
              </a:rPr>
              <a:t>4 bytes</a:t>
            </a:r>
            <a:r>
              <a:rPr lang="en-US" dirty="0"/>
              <a:t>)</a:t>
            </a:r>
          </a:p>
          <a:p>
            <a:pPr marL="0" indent="0" eaLnBrk="1" hangingPunct="1">
              <a:spcBef>
                <a:spcPts val="1200"/>
              </a:spcBef>
              <a:defRPr/>
            </a:pPr>
            <a:r>
              <a:rPr lang="en-US" dirty="0"/>
              <a:t>There exist </a:t>
            </a:r>
            <a:r>
              <a:rPr lang="en-US" dirty="0">
                <a:solidFill>
                  <a:srgbClr val="3319FF"/>
                </a:solidFill>
              </a:rPr>
              <a:t>30,000</a:t>
            </a:r>
            <a:r>
              <a:rPr lang="en-US" dirty="0"/>
              <a:t> films in the database and </a:t>
            </a:r>
            <a:r>
              <a:rPr lang="en-US" dirty="0">
                <a:solidFill>
                  <a:srgbClr val="3319FF"/>
                </a:solidFill>
              </a:rPr>
              <a:t>100,000</a:t>
            </a:r>
            <a:r>
              <a:rPr lang="en-US" dirty="0"/>
              <a:t> actors. Each page is </a:t>
            </a:r>
            <a:r>
              <a:rPr lang="en-US" dirty="0">
                <a:solidFill>
                  <a:srgbClr val="3319FF"/>
                </a:solidFill>
              </a:rPr>
              <a:t>512</a:t>
            </a:r>
            <a:r>
              <a:rPr lang="en-US" dirty="0"/>
              <a:t> bytes and each pointer is </a:t>
            </a:r>
            <a:r>
              <a:rPr lang="en-US" dirty="0">
                <a:solidFill>
                  <a:srgbClr val="3319FF"/>
                </a:solidFill>
              </a:rPr>
              <a:t>6</a:t>
            </a:r>
            <a:r>
              <a:rPr lang="en-US" dirty="0"/>
              <a:t> bytes.</a:t>
            </a:r>
          </a:p>
          <a:p>
            <a:pPr marL="457200" indent="-457200" eaLnBrk="1" hangingPunct="1">
              <a:defRPr/>
            </a:pPr>
            <a:r>
              <a:rPr lang="en-US" b="1" dirty="0">
                <a:solidFill>
                  <a:srgbClr val="0000FF"/>
                </a:solidFill>
              </a:rPr>
              <a:t>3.	Assume that the Actor relation is </a:t>
            </a:r>
            <a:r>
              <a:rPr lang="en-US" b="1" dirty="0">
                <a:solidFill>
                  <a:srgbClr val="FF0000"/>
                </a:solidFill>
              </a:rPr>
              <a:t>sorted on the name</a:t>
            </a:r>
            <a:r>
              <a:rPr lang="en-US" b="1" dirty="0">
                <a:solidFill>
                  <a:srgbClr val="0000FF"/>
                </a:solidFill>
              </a:rPr>
              <a:t> and we want to create an </a:t>
            </a:r>
            <a:r>
              <a:rPr lang="en-US" b="1" dirty="0">
                <a:solidFill>
                  <a:srgbClr val="FF0000"/>
                </a:solidFill>
              </a:rPr>
              <a:t>ordered index on id</a:t>
            </a:r>
            <a:r>
              <a:rPr lang="en-US" b="1" dirty="0">
                <a:solidFill>
                  <a:srgbClr val="0000FF"/>
                </a:solidFill>
              </a:rPr>
              <a:t> where each index entry has the form &lt;</a:t>
            </a:r>
            <a:r>
              <a:rPr lang="en-US" b="1" dirty="0">
                <a:solidFill>
                  <a:srgbClr val="FF0000"/>
                </a:solidFill>
              </a:rPr>
              <a:t>id</a:t>
            </a:r>
            <a:r>
              <a:rPr lang="en-US" b="1" dirty="0">
                <a:solidFill>
                  <a:srgbClr val="0000FF"/>
                </a:solidFill>
              </a:rPr>
              <a:t>, </a:t>
            </a:r>
            <a:r>
              <a:rPr lang="en-US" b="1" i="1" dirty="0">
                <a:solidFill>
                  <a:srgbClr val="FF0000"/>
                </a:solidFill>
              </a:rPr>
              <a:t>pointer</a:t>
            </a:r>
            <a:r>
              <a:rPr lang="en-US" b="1" dirty="0">
                <a:solidFill>
                  <a:srgbClr val="0000FF"/>
                </a:solidFill>
              </a:rPr>
              <a:t>&gt;.</a:t>
            </a:r>
          </a:p>
          <a:p>
            <a:pPr marL="457200" indent="-457200" eaLnBrk="1" hangingPunct="1">
              <a:spcBef>
                <a:spcPts val="1200"/>
              </a:spcBef>
              <a:buFontTx/>
              <a:buNone/>
              <a:defRPr/>
            </a:pPr>
            <a:r>
              <a:rPr lang="en-US" b="1" dirty="0">
                <a:solidFill>
                  <a:srgbClr val="0000FF"/>
                </a:solidFill>
              </a:rPr>
              <a:t>3a.	What is </a:t>
            </a:r>
            <a:r>
              <a:rPr lang="en-US" b="1" i="1" dirty="0">
                <a:solidFill>
                  <a:srgbClr val="FF0000"/>
                </a:solidFill>
              </a:rPr>
              <a:t>bf</a:t>
            </a:r>
            <a:r>
              <a:rPr lang="en-US" b="1" i="1" baseline="-25000" dirty="0">
                <a:solidFill>
                  <a:srgbClr val="FF0000"/>
                </a:solidFill>
              </a:rPr>
              <a:t>Aindex</a:t>
            </a:r>
            <a:r>
              <a:rPr lang="en-US" b="1" dirty="0">
                <a:solidFill>
                  <a:srgbClr val="0000FF"/>
                </a:solidFill>
              </a:rPr>
              <a:t> if the index is single-level?</a:t>
            </a:r>
          </a:p>
          <a:p>
            <a:pPr marL="1539875" indent="-1082675" eaLnBrk="1" hangingPunct="1">
              <a:spcBef>
                <a:spcPts val="600"/>
              </a:spcBef>
              <a:buFontTx/>
              <a:buNone/>
              <a:defRPr/>
            </a:pPr>
            <a:r>
              <a:rPr lang="en-US" b="1" i="1" dirty="0">
                <a:solidFill>
                  <a:srgbClr val="B30019"/>
                </a:solidFill>
              </a:rPr>
              <a:t>bf</a:t>
            </a:r>
            <a:r>
              <a:rPr lang="en-US" b="1" i="1" baseline="-25000" dirty="0">
                <a:solidFill>
                  <a:srgbClr val="B30019"/>
                </a:solidFill>
              </a:rPr>
              <a:t>Aindex</a:t>
            </a:r>
            <a:r>
              <a:rPr lang="en-US" b="1" dirty="0">
                <a:solidFill>
                  <a:srgbClr val="B30019"/>
                </a:solidFill>
              </a:rPr>
              <a:t>:</a:t>
            </a:r>
          </a:p>
        </p:txBody>
      </p:sp>
      <p:grpSp>
        <p:nvGrpSpPr>
          <p:cNvPr id="12292" name="Group 5">
            <a:extLst>
              <a:ext uri="{FF2B5EF4-FFF2-40B4-BE49-F238E27FC236}">
                <a16:creationId xmlns:a16="http://schemas.microsoft.com/office/drawing/2014/main" id="{69C3BA65-6904-4089-8D20-9E3C4410F44D}"/>
              </a:ext>
            </a:extLst>
          </p:cNvPr>
          <p:cNvGrpSpPr>
            <a:grpSpLocks/>
          </p:cNvGrpSpPr>
          <p:nvPr/>
        </p:nvGrpSpPr>
        <p:grpSpPr bwMode="auto">
          <a:xfrm>
            <a:off x="3789363" y="2212975"/>
            <a:ext cx="5126037" cy="723900"/>
            <a:chOff x="3788961" y="2212840"/>
            <a:chExt cx="5126439" cy="724075"/>
          </a:xfrm>
        </p:grpSpPr>
        <p:sp>
          <p:nvSpPr>
            <p:cNvPr id="12295" name="TextBox 6">
              <a:extLst>
                <a:ext uri="{FF2B5EF4-FFF2-40B4-BE49-F238E27FC236}">
                  <a16:creationId xmlns:a16="http://schemas.microsoft.com/office/drawing/2014/main" id="{28F1B12D-578D-4722-BB02-82E49EA896F8}"/>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2296" name="TextBox 7">
              <a:extLst>
                <a:ext uri="{FF2B5EF4-FFF2-40B4-BE49-F238E27FC236}">
                  <a16:creationId xmlns:a16="http://schemas.microsoft.com/office/drawing/2014/main" id="{23107101-7369-4D99-A988-93102609379F}"/>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9" name="TextBox 8">
            <a:extLst>
              <a:ext uri="{FF2B5EF4-FFF2-40B4-BE49-F238E27FC236}">
                <a16:creationId xmlns:a16="http://schemas.microsoft.com/office/drawing/2014/main" id="{6AE7CE6A-37B1-44B4-A6F6-152F104C0556}"/>
              </a:ext>
            </a:extLst>
          </p:cNvPr>
          <p:cNvSpPr txBox="1">
            <a:spLocks noChangeArrowheads="1"/>
          </p:cNvSpPr>
          <p:nvPr/>
        </p:nvSpPr>
        <p:spPr bwMode="auto">
          <a:xfrm>
            <a:off x="2184400" y="5273675"/>
            <a:ext cx="656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512 bytes per page / (4 + 6) bytes per index entry</a:t>
            </a:r>
            <a:r>
              <a:rPr kumimoji="0" lang="en-US" altLang="en-US">
                <a:solidFill>
                  <a:schemeClr val="tx2"/>
                </a:solidFill>
                <a:sym typeface="Symbol" panose="05050102010706020507" pitchFamily="18" charset="2"/>
              </a:rPr>
              <a:t></a:t>
            </a:r>
            <a:r>
              <a:rPr kumimoji="0" lang="en-US" altLang="en-US">
                <a:solidFill>
                  <a:schemeClr val="tx2"/>
                </a:solidFill>
              </a:rPr>
              <a:t> = </a:t>
            </a:r>
            <a:r>
              <a:rPr kumimoji="0" lang="en-US" altLang="en-US" u="sng">
                <a:solidFill>
                  <a:srgbClr val="0000FF"/>
                </a:solidFill>
              </a:rPr>
              <a:t>51</a:t>
            </a:r>
            <a:endParaRPr kumimoji="0" lang="en-US" altLang="en-US" u="sng"/>
          </a:p>
        </p:txBody>
      </p:sp>
      <p:sp>
        <p:nvSpPr>
          <p:cNvPr id="12294" name="Slide Number Placeholder 3">
            <a:extLst>
              <a:ext uri="{FF2B5EF4-FFF2-40B4-BE49-F238E27FC236}">
                <a16:creationId xmlns:a16="http://schemas.microsoft.com/office/drawing/2014/main" id="{A1995A44-C42F-4B0B-94AF-569CB350629B}"/>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76690AB7-46E8-434B-A2ED-9EE3581F8AA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7</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B2DE162-5377-4545-90A0-EA70A477729E}"/>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DC96F4CB-9BBF-48A0-9365-82A03F6D50B7}"/>
              </a:ext>
            </a:extLst>
          </p:cNvPr>
          <p:cNvSpPr>
            <a:spLocks noGrp="1" noChangeArrowheads="1"/>
          </p:cNvSpPr>
          <p:nvPr>
            <p:ph idx="1"/>
          </p:nvPr>
        </p:nvSpPr>
        <p:spPr/>
        <p:txBody>
          <a:bodyPr/>
          <a:lstStyle/>
          <a:p>
            <a:pPr marL="0" indent="0" eaLnBrk="1" hangingPunct="1">
              <a:buFontTx/>
              <a:buNone/>
            </a:pPr>
            <a:r>
              <a:rPr lang="en-US" altLang="zh-HK">
                <a:ea typeface="PMingLiU" panose="02020500000000000000" pitchFamily="18" charset="-120"/>
              </a:rPr>
              <a:t>Consider a movie database with the following relations and sizes of each attribute:</a:t>
            </a:r>
          </a:p>
          <a:p>
            <a:pPr marL="966788" lvl="1" indent="-506413" eaLnBrk="1" hangingPunct="1"/>
            <a:r>
              <a:rPr lang="en-US" altLang="zh-HK">
                <a:solidFill>
                  <a:schemeClr val="tx2"/>
                </a:solidFill>
                <a:ea typeface="PMingLiU" panose="02020500000000000000" pitchFamily="18" charset="-120"/>
              </a:rPr>
              <a:t>Film</a:t>
            </a:r>
            <a:r>
              <a:rPr lang="en-US" altLang="zh-HK">
                <a:ea typeface="PMingLiU" panose="02020500000000000000" pitchFamily="18" charset="-120"/>
              </a:rPr>
              <a:t>(</a:t>
            </a:r>
            <a:r>
              <a:rPr lang="en-US" altLang="zh-HK" u="sng">
                <a:solidFill>
                  <a:srgbClr val="FF0000"/>
                </a:solidFill>
                <a:ea typeface="PMingLiU" panose="02020500000000000000" pitchFamily="18" charset="-120"/>
              </a:rPr>
              <a:t>title</a:t>
            </a:r>
            <a:r>
              <a:rPr lang="en-US" altLang="zh-HK">
                <a:ea typeface="PMingLiU" panose="02020500000000000000" pitchFamily="18" charset="-120"/>
              </a:rPr>
              <a:t>: </a:t>
            </a:r>
            <a:r>
              <a:rPr lang="en-US" altLang="zh-HK">
                <a:solidFill>
                  <a:srgbClr val="008000"/>
                </a:solidFill>
                <a:ea typeface="PMingLiU" panose="02020500000000000000" pitchFamily="18" charset="-120"/>
              </a:rPr>
              <a:t>40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director_name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release_year</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company</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a:t>
            </a:r>
          </a:p>
          <a:p>
            <a:pPr marL="966788" lvl="1" indent="-506413" eaLnBrk="1" hangingPunct="1"/>
            <a:r>
              <a:rPr lang="en-US" altLang="zh-HK">
                <a:solidFill>
                  <a:schemeClr val="tx2"/>
                </a:solidFill>
                <a:ea typeface="PMingLiU" panose="02020500000000000000" pitchFamily="18" charset="-120"/>
              </a:rPr>
              <a:t>Actor</a:t>
            </a:r>
            <a:r>
              <a:rPr lang="en-US" altLang="zh-HK">
                <a:ea typeface="PMingLiU" panose="02020500000000000000" pitchFamily="18" charset="-120"/>
              </a:rPr>
              <a:t>(</a:t>
            </a:r>
            <a:r>
              <a:rPr lang="en-US" altLang="zh-HK" u="sng">
                <a:solidFill>
                  <a:srgbClr val="FF0000"/>
                </a:solidFill>
                <a:ea typeface="PMingLiU" panose="02020500000000000000" pitchFamily="18" charset="-120"/>
              </a:rPr>
              <a:t>id</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date_of_birth</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a:t>
            </a:r>
          </a:p>
          <a:p>
            <a:pPr marL="0" indent="0" eaLnBrk="1" hangingPunct="1">
              <a:spcBef>
                <a:spcPts val="1200"/>
              </a:spcBef>
            </a:pPr>
            <a:r>
              <a:rPr lang="en-US" altLang="zh-HK">
                <a:ea typeface="PMingLiU" panose="02020500000000000000" pitchFamily="18" charset="-120"/>
              </a:rPr>
              <a:t>There exist </a:t>
            </a:r>
            <a:r>
              <a:rPr lang="en-US" altLang="zh-HK">
                <a:solidFill>
                  <a:srgbClr val="3319FF"/>
                </a:solidFill>
                <a:ea typeface="PMingLiU" panose="02020500000000000000" pitchFamily="18" charset="-120"/>
              </a:rPr>
              <a:t>30,000</a:t>
            </a:r>
            <a:r>
              <a:rPr lang="en-US" altLang="zh-HK">
                <a:ea typeface="PMingLiU" panose="02020500000000000000" pitchFamily="18" charset="-120"/>
              </a:rPr>
              <a:t> films in the database and </a:t>
            </a:r>
            <a:r>
              <a:rPr lang="en-US" altLang="zh-HK">
                <a:solidFill>
                  <a:srgbClr val="3319FF"/>
                </a:solidFill>
                <a:ea typeface="PMingLiU" panose="02020500000000000000" pitchFamily="18" charset="-120"/>
              </a:rPr>
              <a:t>100,000</a:t>
            </a:r>
            <a:r>
              <a:rPr lang="en-US" altLang="zh-HK">
                <a:ea typeface="PMingLiU" panose="02020500000000000000" pitchFamily="18" charset="-120"/>
              </a:rPr>
              <a:t> actors. Each page is </a:t>
            </a:r>
            <a:r>
              <a:rPr lang="en-US" altLang="zh-HK">
                <a:solidFill>
                  <a:srgbClr val="3319FF"/>
                </a:solidFill>
                <a:ea typeface="PMingLiU" panose="02020500000000000000" pitchFamily="18" charset="-120"/>
              </a:rPr>
              <a:t>512</a:t>
            </a:r>
            <a:r>
              <a:rPr lang="en-US" altLang="zh-HK">
                <a:ea typeface="PMingLiU" panose="02020500000000000000" pitchFamily="18" charset="-120"/>
              </a:rPr>
              <a:t> bytes and each pointer is </a:t>
            </a:r>
            <a:r>
              <a:rPr lang="en-US" altLang="zh-HK">
                <a:solidFill>
                  <a:srgbClr val="3319FF"/>
                </a:solidFill>
                <a:ea typeface="PMingLiU" panose="02020500000000000000" pitchFamily="18" charset="-120"/>
              </a:rPr>
              <a:t>6</a:t>
            </a:r>
            <a:r>
              <a:rPr lang="en-US" altLang="zh-HK">
                <a:ea typeface="PMingLiU" panose="02020500000000000000" pitchFamily="18" charset="-120"/>
              </a:rPr>
              <a:t> bytes.</a:t>
            </a:r>
          </a:p>
          <a:p>
            <a:pPr marL="0" indent="0" eaLnBrk="1" hangingPunct="1"/>
            <a:r>
              <a:rPr lang="en-US" altLang="zh-HK" b="1">
                <a:solidFill>
                  <a:srgbClr val="0000FF"/>
                </a:solidFill>
                <a:ea typeface="PMingLiU" panose="02020500000000000000" pitchFamily="18" charset="-120"/>
              </a:rPr>
              <a:t>3.	Assume that the Actor relation is </a:t>
            </a:r>
            <a:r>
              <a:rPr lang="en-US" altLang="zh-HK" b="1">
                <a:solidFill>
                  <a:srgbClr val="FF0000"/>
                </a:solidFill>
                <a:ea typeface="PMingLiU" panose="02020500000000000000" pitchFamily="18" charset="-120"/>
              </a:rPr>
              <a:t>sorted on the name</a:t>
            </a:r>
            <a:r>
              <a:rPr lang="en-US" altLang="zh-HK" b="1">
                <a:solidFill>
                  <a:srgbClr val="0000FF"/>
                </a:solidFill>
                <a:ea typeface="PMingLiU" panose="02020500000000000000" pitchFamily="18" charset="-120"/>
              </a:rPr>
              <a:t> and we want to create an </a:t>
            </a:r>
            <a:r>
              <a:rPr lang="en-US" altLang="zh-HK" b="1">
                <a:solidFill>
                  <a:srgbClr val="FF0000"/>
                </a:solidFill>
                <a:ea typeface="PMingLiU" panose="02020500000000000000" pitchFamily="18" charset="-120"/>
              </a:rPr>
              <a:t>ordered index on id</a:t>
            </a:r>
            <a:r>
              <a:rPr lang="en-US" altLang="zh-HK" b="1">
                <a:solidFill>
                  <a:srgbClr val="0000FF"/>
                </a:solidFill>
                <a:ea typeface="PMingLiU" panose="02020500000000000000" pitchFamily="18" charset="-120"/>
              </a:rPr>
              <a:t> where each index entry has the form &lt;</a:t>
            </a:r>
            <a:r>
              <a:rPr lang="en-US" altLang="zh-HK" b="1">
                <a:solidFill>
                  <a:srgbClr val="FF0000"/>
                </a:solidFill>
                <a:ea typeface="PMingLiU" panose="02020500000000000000" pitchFamily="18" charset="-120"/>
              </a:rPr>
              <a:t>id</a:t>
            </a:r>
            <a:r>
              <a:rPr lang="en-US" altLang="zh-HK" b="1">
                <a:solidFill>
                  <a:srgbClr val="0000FF"/>
                </a:solidFill>
                <a:ea typeface="PMingLiU" panose="02020500000000000000" pitchFamily="18" charset="-120"/>
              </a:rPr>
              <a:t>, </a:t>
            </a:r>
            <a:r>
              <a:rPr lang="en-US" altLang="zh-HK" b="1" i="1">
                <a:solidFill>
                  <a:srgbClr val="FF0000"/>
                </a:solidFill>
                <a:ea typeface="PMingLiU" panose="02020500000000000000" pitchFamily="18" charset="-120"/>
              </a:rPr>
              <a:t>pointer</a:t>
            </a:r>
            <a:r>
              <a:rPr lang="en-US" altLang="zh-HK" b="1">
                <a:solidFill>
                  <a:srgbClr val="0000FF"/>
                </a:solidFill>
                <a:ea typeface="PMingLiU" panose="02020500000000000000" pitchFamily="18" charset="-120"/>
              </a:rPr>
              <a:t>&gt;.</a:t>
            </a:r>
          </a:p>
          <a:p>
            <a:pPr marL="0" indent="0" eaLnBrk="1" hangingPunct="1">
              <a:spcBef>
                <a:spcPts val="1200"/>
              </a:spcBef>
              <a:buFontTx/>
              <a:buNone/>
            </a:pPr>
            <a:r>
              <a:rPr lang="en-US" altLang="zh-HK" b="1">
                <a:solidFill>
                  <a:srgbClr val="0000FF"/>
                </a:solidFill>
                <a:ea typeface="PMingLiU" panose="02020500000000000000" pitchFamily="18" charset="-120"/>
              </a:rPr>
              <a:t>3b.	How many index entries are needed?</a:t>
            </a:r>
          </a:p>
          <a:p>
            <a:pPr marL="0" indent="0" eaLnBrk="1" hangingPunct="1">
              <a:spcBef>
                <a:spcPts val="600"/>
              </a:spcBef>
              <a:buFontTx/>
              <a:buNone/>
            </a:pPr>
            <a:r>
              <a:rPr lang="en-US" altLang="zh-HK" b="1">
                <a:solidFill>
                  <a:srgbClr val="B30019"/>
                </a:solidFill>
                <a:ea typeface="PMingLiU" panose="02020500000000000000" pitchFamily="18" charset="-120"/>
              </a:rPr>
              <a:t>Index entries:</a:t>
            </a:r>
            <a:endParaRPr lang="en-US" altLang="zh-HK">
              <a:solidFill>
                <a:schemeClr val="tx2"/>
              </a:solidFill>
              <a:ea typeface="PMingLiU" panose="02020500000000000000" pitchFamily="18" charset="-120"/>
            </a:endParaRPr>
          </a:p>
        </p:txBody>
      </p:sp>
      <p:grpSp>
        <p:nvGrpSpPr>
          <p:cNvPr id="13316" name="Group 5">
            <a:extLst>
              <a:ext uri="{FF2B5EF4-FFF2-40B4-BE49-F238E27FC236}">
                <a16:creationId xmlns:a16="http://schemas.microsoft.com/office/drawing/2014/main" id="{4929FF64-6A50-4270-BB43-585DCAD99F52}"/>
              </a:ext>
            </a:extLst>
          </p:cNvPr>
          <p:cNvGrpSpPr>
            <a:grpSpLocks/>
          </p:cNvGrpSpPr>
          <p:nvPr/>
        </p:nvGrpSpPr>
        <p:grpSpPr bwMode="auto">
          <a:xfrm>
            <a:off x="3789363" y="2212975"/>
            <a:ext cx="5126037" cy="723900"/>
            <a:chOff x="3788961" y="2212840"/>
            <a:chExt cx="5126439" cy="724075"/>
          </a:xfrm>
        </p:grpSpPr>
        <p:sp>
          <p:nvSpPr>
            <p:cNvPr id="13319" name="TextBox 6">
              <a:extLst>
                <a:ext uri="{FF2B5EF4-FFF2-40B4-BE49-F238E27FC236}">
                  <a16:creationId xmlns:a16="http://schemas.microsoft.com/office/drawing/2014/main" id="{78E35107-27E3-49E7-8011-B82126EA3630}"/>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3320" name="TextBox 7">
              <a:extLst>
                <a:ext uri="{FF2B5EF4-FFF2-40B4-BE49-F238E27FC236}">
                  <a16:creationId xmlns:a16="http://schemas.microsoft.com/office/drawing/2014/main" id="{2DF61107-5B9B-4DF2-B8CD-E1E8B2E7A5C0}"/>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9" name="TextBox 8">
            <a:extLst>
              <a:ext uri="{FF2B5EF4-FFF2-40B4-BE49-F238E27FC236}">
                <a16:creationId xmlns:a16="http://schemas.microsoft.com/office/drawing/2014/main" id="{1839EE59-24B8-4354-BC52-AFC73CF816FF}"/>
              </a:ext>
            </a:extLst>
          </p:cNvPr>
          <p:cNvSpPr txBox="1">
            <a:spLocks noChangeArrowheads="1"/>
          </p:cNvSpPr>
          <p:nvPr/>
        </p:nvSpPr>
        <p:spPr bwMode="auto">
          <a:xfrm>
            <a:off x="2863850" y="5272088"/>
            <a:ext cx="58229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3200" indent="-2743200">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zh-HK" u="sng">
                <a:solidFill>
                  <a:srgbClr val="0000FF"/>
                </a:solidFill>
                <a:ea typeface="PMingLiU" panose="02020500000000000000" pitchFamily="18" charset="-120"/>
              </a:rPr>
              <a:t>100,000</a:t>
            </a:r>
            <a:r>
              <a:rPr kumimoji="0" lang="en-US" altLang="zh-HK">
                <a:solidFill>
                  <a:srgbClr val="B30019"/>
                </a:solidFill>
                <a:ea typeface="PMingLiU" panose="02020500000000000000" pitchFamily="18" charset="-120"/>
              </a:rPr>
              <a:t> index entries	</a:t>
            </a:r>
            <a:r>
              <a:rPr kumimoji="0" lang="en-US" altLang="zh-HK" b="1">
                <a:solidFill>
                  <a:srgbClr val="FF0000"/>
                </a:solidFill>
                <a:ea typeface="PMingLiU" panose="02020500000000000000" pitchFamily="18" charset="-120"/>
              </a:rPr>
              <a:t>Why?</a:t>
            </a:r>
          </a:p>
          <a:p>
            <a:pPr>
              <a:spcBef>
                <a:spcPct val="0"/>
              </a:spcBef>
              <a:buClrTx/>
              <a:buSzTx/>
              <a:buFontTx/>
              <a:buNone/>
            </a:pPr>
            <a:r>
              <a:rPr kumimoji="0" lang="en-US" altLang="zh-HK">
                <a:solidFill>
                  <a:schemeClr val="tx2"/>
                </a:solidFill>
                <a:ea typeface="PMingLiU" panose="02020500000000000000" pitchFamily="18" charset="-120"/>
              </a:rPr>
              <a:t>A dense index is needed (i.e., one entry per Actor record) since the file is sorted on name, not on id.</a:t>
            </a:r>
            <a:endParaRPr kumimoji="0" lang="en-US" altLang="zh-HK">
              <a:ea typeface="PMingLiU" panose="02020500000000000000" pitchFamily="18" charset="-120"/>
            </a:endParaRPr>
          </a:p>
        </p:txBody>
      </p:sp>
      <p:sp>
        <p:nvSpPr>
          <p:cNvPr id="13318" name="Slide Number Placeholder 3">
            <a:extLst>
              <a:ext uri="{FF2B5EF4-FFF2-40B4-BE49-F238E27FC236}">
                <a16:creationId xmlns:a16="http://schemas.microsoft.com/office/drawing/2014/main" id="{F1B2EBED-E71D-4935-9314-52DFE61EA932}"/>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927EF0B2-6010-408B-BA80-BAF06DF8ABC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8</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E128B8B-7F6B-4C13-8A92-910593C6AC27}"/>
              </a:ext>
            </a:extLst>
          </p:cNvPr>
          <p:cNvSpPr>
            <a:spLocks noGrp="1" noChangeArrowheads="1"/>
          </p:cNvSpPr>
          <p:nvPr>
            <p:ph type="title"/>
          </p:nvPr>
        </p:nvSpPr>
        <p:spPr/>
        <p:txBody>
          <a:bodyPr/>
          <a:lstStyle/>
          <a:p>
            <a:r>
              <a:rPr lang="en-US" altLang="en-US"/>
              <a:t>Question 2 </a:t>
            </a:r>
            <a:r>
              <a:rPr lang="en-US" altLang="en-US" sz="1400"/>
              <a:t>(cont’d)</a:t>
            </a:r>
            <a:endParaRPr lang="en-US" altLang="en-US"/>
          </a:p>
        </p:txBody>
      </p:sp>
      <p:sp>
        <p:nvSpPr>
          <p:cNvPr id="3" name="Content Placeholder 2">
            <a:extLst>
              <a:ext uri="{FF2B5EF4-FFF2-40B4-BE49-F238E27FC236}">
                <a16:creationId xmlns:a16="http://schemas.microsoft.com/office/drawing/2014/main" id="{1F6DA7BB-66D9-4B10-9EFD-271EFDBC6C36}"/>
              </a:ext>
            </a:extLst>
          </p:cNvPr>
          <p:cNvSpPr>
            <a:spLocks noGrp="1" noChangeArrowheads="1"/>
          </p:cNvSpPr>
          <p:nvPr>
            <p:ph idx="1"/>
          </p:nvPr>
        </p:nvSpPr>
        <p:spPr/>
        <p:txBody>
          <a:bodyPr/>
          <a:lstStyle/>
          <a:p>
            <a:pPr marL="0" indent="0" eaLnBrk="1" hangingPunct="1">
              <a:buFontTx/>
              <a:buNone/>
            </a:pPr>
            <a:r>
              <a:rPr lang="en-US" altLang="zh-HK">
                <a:ea typeface="PMingLiU" panose="02020500000000000000" pitchFamily="18" charset="-120"/>
              </a:rPr>
              <a:t>Consider a movie database with the following relations and sizes of each attribute:</a:t>
            </a:r>
          </a:p>
          <a:p>
            <a:pPr marL="966788" lvl="1" indent="-506413" eaLnBrk="1" hangingPunct="1"/>
            <a:r>
              <a:rPr lang="en-US" altLang="zh-HK">
                <a:solidFill>
                  <a:schemeClr val="tx2"/>
                </a:solidFill>
                <a:ea typeface="PMingLiU" panose="02020500000000000000" pitchFamily="18" charset="-120"/>
              </a:rPr>
              <a:t>Film</a:t>
            </a:r>
            <a:r>
              <a:rPr lang="en-US" altLang="zh-HK">
                <a:ea typeface="PMingLiU" panose="02020500000000000000" pitchFamily="18" charset="-120"/>
              </a:rPr>
              <a:t>(</a:t>
            </a:r>
            <a:r>
              <a:rPr lang="en-US" altLang="zh-HK" u="sng">
                <a:solidFill>
                  <a:srgbClr val="FF0000"/>
                </a:solidFill>
                <a:ea typeface="PMingLiU" panose="02020500000000000000" pitchFamily="18" charset="-120"/>
              </a:rPr>
              <a:t>title</a:t>
            </a:r>
            <a:r>
              <a:rPr lang="en-US" altLang="zh-HK">
                <a:ea typeface="PMingLiU" panose="02020500000000000000" pitchFamily="18" charset="-120"/>
              </a:rPr>
              <a:t>: </a:t>
            </a:r>
            <a:r>
              <a:rPr lang="en-US" altLang="zh-HK">
                <a:solidFill>
                  <a:srgbClr val="008000"/>
                </a:solidFill>
                <a:ea typeface="PMingLiU" panose="02020500000000000000" pitchFamily="18" charset="-120"/>
              </a:rPr>
              <a:t>40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director_name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release_year</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company</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a:t>
            </a:r>
          </a:p>
          <a:p>
            <a:pPr marL="966788" lvl="1" indent="-506413" eaLnBrk="1" hangingPunct="1"/>
            <a:r>
              <a:rPr lang="en-US" altLang="zh-HK">
                <a:solidFill>
                  <a:schemeClr val="tx2"/>
                </a:solidFill>
                <a:ea typeface="PMingLiU" panose="02020500000000000000" pitchFamily="18" charset="-120"/>
              </a:rPr>
              <a:t>Actor</a:t>
            </a:r>
            <a:r>
              <a:rPr lang="en-US" altLang="zh-HK">
                <a:ea typeface="PMingLiU" panose="02020500000000000000" pitchFamily="18" charset="-120"/>
              </a:rPr>
              <a:t>(</a:t>
            </a:r>
            <a:r>
              <a:rPr lang="en-US" altLang="zh-HK" u="sng">
                <a:solidFill>
                  <a:srgbClr val="FF0000"/>
                </a:solidFill>
                <a:ea typeface="PMingLiU" panose="02020500000000000000" pitchFamily="18" charset="-120"/>
              </a:rPr>
              <a:t>id</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 </a:t>
            </a:r>
            <a:r>
              <a:rPr lang="en-US" altLang="zh-HK">
                <a:solidFill>
                  <a:srgbClr val="0000FF"/>
                </a:solidFill>
                <a:ea typeface="PMingLiU" panose="02020500000000000000" pitchFamily="18" charset="-120"/>
              </a:rPr>
              <a:t>name</a:t>
            </a:r>
            <a:r>
              <a:rPr lang="en-US" altLang="zh-HK">
                <a:ea typeface="PMingLiU" panose="02020500000000000000" pitchFamily="18" charset="-120"/>
              </a:rPr>
              <a:t>: </a:t>
            </a:r>
            <a:r>
              <a:rPr lang="en-US" altLang="zh-HK">
                <a:solidFill>
                  <a:srgbClr val="008000"/>
                </a:solidFill>
                <a:ea typeface="PMingLiU" panose="02020500000000000000" pitchFamily="18" charset="-120"/>
              </a:rPr>
              <a:t>20 bytes</a:t>
            </a:r>
            <a:r>
              <a:rPr lang="en-US" altLang="zh-HK">
                <a:ea typeface="PMingLiU" panose="02020500000000000000" pitchFamily="18" charset="-120"/>
              </a:rPr>
              <a:t>, </a:t>
            </a:r>
            <a:r>
              <a:rPr lang="en-US" altLang="zh-HK">
                <a:solidFill>
                  <a:srgbClr val="0000FF"/>
                </a:solidFill>
                <a:ea typeface="PMingLiU" panose="02020500000000000000" pitchFamily="18" charset="-120"/>
              </a:rPr>
              <a:t>date_of_birth</a:t>
            </a:r>
            <a:r>
              <a:rPr lang="en-US" altLang="zh-HK">
                <a:ea typeface="PMingLiU" panose="02020500000000000000" pitchFamily="18" charset="-120"/>
              </a:rPr>
              <a:t>: </a:t>
            </a:r>
            <a:r>
              <a:rPr lang="en-US" altLang="zh-HK">
                <a:solidFill>
                  <a:srgbClr val="008000"/>
                </a:solidFill>
                <a:ea typeface="PMingLiU" panose="02020500000000000000" pitchFamily="18" charset="-120"/>
              </a:rPr>
              <a:t>4 bytes</a:t>
            </a:r>
            <a:r>
              <a:rPr lang="en-US" altLang="zh-HK">
                <a:ea typeface="PMingLiU" panose="02020500000000000000" pitchFamily="18" charset="-120"/>
              </a:rPr>
              <a:t>)</a:t>
            </a:r>
          </a:p>
          <a:p>
            <a:pPr marL="0" indent="0" eaLnBrk="1" hangingPunct="1">
              <a:spcBef>
                <a:spcPts val="1200"/>
              </a:spcBef>
            </a:pPr>
            <a:r>
              <a:rPr lang="en-US" altLang="zh-HK">
                <a:ea typeface="PMingLiU" panose="02020500000000000000" pitchFamily="18" charset="-120"/>
              </a:rPr>
              <a:t>There exist </a:t>
            </a:r>
            <a:r>
              <a:rPr lang="en-US" altLang="zh-HK">
                <a:solidFill>
                  <a:srgbClr val="3319FF"/>
                </a:solidFill>
                <a:ea typeface="PMingLiU" panose="02020500000000000000" pitchFamily="18" charset="-120"/>
              </a:rPr>
              <a:t>30,000</a:t>
            </a:r>
            <a:r>
              <a:rPr lang="en-US" altLang="zh-HK">
                <a:ea typeface="PMingLiU" panose="02020500000000000000" pitchFamily="18" charset="-120"/>
              </a:rPr>
              <a:t> films in the database and </a:t>
            </a:r>
            <a:r>
              <a:rPr lang="en-US" altLang="zh-HK">
                <a:solidFill>
                  <a:srgbClr val="3319FF"/>
                </a:solidFill>
                <a:ea typeface="PMingLiU" panose="02020500000000000000" pitchFamily="18" charset="-120"/>
              </a:rPr>
              <a:t>100,000</a:t>
            </a:r>
            <a:r>
              <a:rPr lang="en-US" altLang="zh-HK">
                <a:ea typeface="PMingLiU" panose="02020500000000000000" pitchFamily="18" charset="-120"/>
              </a:rPr>
              <a:t> actors. Each page is </a:t>
            </a:r>
            <a:r>
              <a:rPr lang="en-US" altLang="zh-HK">
                <a:solidFill>
                  <a:srgbClr val="3319FF"/>
                </a:solidFill>
                <a:ea typeface="PMingLiU" panose="02020500000000000000" pitchFamily="18" charset="-120"/>
              </a:rPr>
              <a:t>512</a:t>
            </a:r>
            <a:r>
              <a:rPr lang="en-US" altLang="zh-HK">
                <a:ea typeface="PMingLiU" panose="02020500000000000000" pitchFamily="18" charset="-120"/>
              </a:rPr>
              <a:t> bytes and each pointer is </a:t>
            </a:r>
            <a:r>
              <a:rPr lang="en-US" altLang="zh-HK">
                <a:solidFill>
                  <a:srgbClr val="3319FF"/>
                </a:solidFill>
                <a:ea typeface="PMingLiU" panose="02020500000000000000" pitchFamily="18" charset="-120"/>
              </a:rPr>
              <a:t>6</a:t>
            </a:r>
            <a:r>
              <a:rPr lang="en-US" altLang="zh-HK">
                <a:ea typeface="PMingLiU" panose="02020500000000000000" pitchFamily="18" charset="-120"/>
              </a:rPr>
              <a:t> bytes.</a:t>
            </a:r>
          </a:p>
          <a:p>
            <a:pPr marL="0" indent="0" eaLnBrk="1" hangingPunct="1"/>
            <a:r>
              <a:rPr lang="en-US" altLang="zh-HK" b="1">
                <a:solidFill>
                  <a:srgbClr val="0000FF"/>
                </a:solidFill>
                <a:ea typeface="PMingLiU" panose="02020500000000000000" pitchFamily="18" charset="-120"/>
              </a:rPr>
              <a:t>3.	Assume that the Actor relation is </a:t>
            </a:r>
            <a:r>
              <a:rPr lang="en-US" altLang="zh-HK" b="1">
                <a:solidFill>
                  <a:srgbClr val="FF0000"/>
                </a:solidFill>
                <a:ea typeface="PMingLiU" panose="02020500000000000000" pitchFamily="18" charset="-120"/>
              </a:rPr>
              <a:t>sorted on the name</a:t>
            </a:r>
            <a:r>
              <a:rPr lang="en-US" altLang="zh-HK" b="1">
                <a:solidFill>
                  <a:srgbClr val="0000FF"/>
                </a:solidFill>
                <a:ea typeface="PMingLiU" panose="02020500000000000000" pitchFamily="18" charset="-120"/>
              </a:rPr>
              <a:t> and we want to create an </a:t>
            </a:r>
            <a:r>
              <a:rPr lang="en-US" altLang="zh-HK" b="1">
                <a:solidFill>
                  <a:srgbClr val="FF0000"/>
                </a:solidFill>
                <a:ea typeface="PMingLiU" panose="02020500000000000000" pitchFamily="18" charset="-120"/>
              </a:rPr>
              <a:t>ordered index on id</a:t>
            </a:r>
            <a:r>
              <a:rPr lang="en-US" altLang="zh-HK" b="1">
                <a:solidFill>
                  <a:srgbClr val="0000FF"/>
                </a:solidFill>
                <a:ea typeface="PMingLiU" panose="02020500000000000000" pitchFamily="18" charset="-120"/>
              </a:rPr>
              <a:t> where each index entry has the form &lt;</a:t>
            </a:r>
            <a:r>
              <a:rPr lang="en-US" altLang="zh-HK" b="1">
                <a:solidFill>
                  <a:srgbClr val="FF0000"/>
                </a:solidFill>
                <a:ea typeface="PMingLiU" panose="02020500000000000000" pitchFamily="18" charset="-120"/>
              </a:rPr>
              <a:t>id</a:t>
            </a:r>
            <a:r>
              <a:rPr lang="en-US" altLang="zh-HK" b="1">
                <a:solidFill>
                  <a:srgbClr val="0000FF"/>
                </a:solidFill>
                <a:ea typeface="PMingLiU" panose="02020500000000000000" pitchFamily="18" charset="-120"/>
              </a:rPr>
              <a:t>, </a:t>
            </a:r>
            <a:r>
              <a:rPr lang="en-US" altLang="zh-HK" b="1" i="1">
                <a:solidFill>
                  <a:srgbClr val="FF0000"/>
                </a:solidFill>
                <a:ea typeface="PMingLiU" panose="02020500000000000000" pitchFamily="18" charset="-120"/>
              </a:rPr>
              <a:t>pointer</a:t>
            </a:r>
            <a:r>
              <a:rPr lang="en-US" altLang="zh-HK" b="1">
                <a:solidFill>
                  <a:srgbClr val="0000FF"/>
                </a:solidFill>
                <a:ea typeface="PMingLiU" panose="02020500000000000000" pitchFamily="18" charset="-120"/>
              </a:rPr>
              <a:t>&gt;.</a:t>
            </a:r>
          </a:p>
          <a:p>
            <a:pPr marL="0" indent="0" eaLnBrk="1" hangingPunct="1">
              <a:spcBef>
                <a:spcPts val="1200"/>
              </a:spcBef>
              <a:buFontTx/>
              <a:buNone/>
            </a:pPr>
            <a:r>
              <a:rPr lang="en-US" altLang="zh-HK" b="1">
                <a:solidFill>
                  <a:srgbClr val="0000FF"/>
                </a:solidFill>
                <a:ea typeface="PMingLiU" panose="02020500000000000000" pitchFamily="18" charset="-120"/>
              </a:rPr>
              <a:t>3c.	How many pages are required for the index entries?</a:t>
            </a:r>
          </a:p>
          <a:p>
            <a:pPr marL="0" indent="0" eaLnBrk="1" hangingPunct="1">
              <a:spcBef>
                <a:spcPts val="600"/>
              </a:spcBef>
              <a:buFontTx/>
              <a:buNone/>
            </a:pPr>
            <a:r>
              <a:rPr lang="en-US" altLang="zh-HK" b="1">
                <a:solidFill>
                  <a:srgbClr val="B30019"/>
                </a:solidFill>
                <a:ea typeface="PMingLiU" panose="02020500000000000000" pitchFamily="18" charset="-120"/>
              </a:rPr>
              <a:t>Pages needed:</a:t>
            </a:r>
            <a:endParaRPr lang="en-US" altLang="zh-HK">
              <a:solidFill>
                <a:srgbClr val="B30019"/>
              </a:solidFill>
              <a:ea typeface="PMingLiU" panose="02020500000000000000" pitchFamily="18" charset="-120"/>
            </a:endParaRPr>
          </a:p>
        </p:txBody>
      </p:sp>
      <p:grpSp>
        <p:nvGrpSpPr>
          <p:cNvPr id="14340" name="Group 5">
            <a:extLst>
              <a:ext uri="{FF2B5EF4-FFF2-40B4-BE49-F238E27FC236}">
                <a16:creationId xmlns:a16="http://schemas.microsoft.com/office/drawing/2014/main" id="{343316AC-2378-4F5F-8AA0-1F7D2A02D6BB}"/>
              </a:ext>
            </a:extLst>
          </p:cNvPr>
          <p:cNvGrpSpPr>
            <a:grpSpLocks/>
          </p:cNvGrpSpPr>
          <p:nvPr/>
        </p:nvGrpSpPr>
        <p:grpSpPr bwMode="auto">
          <a:xfrm>
            <a:off x="3789363" y="2212975"/>
            <a:ext cx="5126037" cy="723900"/>
            <a:chOff x="3788961" y="2212840"/>
            <a:chExt cx="5126439" cy="724075"/>
          </a:xfrm>
        </p:grpSpPr>
        <p:sp>
          <p:nvSpPr>
            <p:cNvPr id="14344" name="TextBox 6">
              <a:extLst>
                <a:ext uri="{FF2B5EF4-FFF2-40B4-BE49-F238E27FC236}">
                  <a16:creationId xmlns:a16="http://schemas.microsoft.com/office/drawing/2014/main" id="{4BC238E5-3749-4A79-843A-70204FDCC25F}"/>
                </a:ext>
              </a:extLst>
            </p:cNvPr>
            <p:cNvSpPr txBox="1">
              <a:spLocks noChangeArrowheads="1"/>
            </p:cNvSpPr>
            <p:nvPr/>
          </p:nvSpPr>
          <p:spPr bwMode="auto">
            <a:xfrm>
              <a:off x="3788961" y="2212840"/>
              <a:ext cx="2646564" cy="276999"/>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84</a:t>
              </a:r>
              <a:r>
                <a:rPr kumimoji="0" lang="en-US" altLang="en-US" sz="1800"/>
                <a:t>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F</a:t>
              </a:r>
              <a:r>
                <a:rPr kumimoji="0" lang="en-US" altLang="en-US" sz="1800">
                  <a:solidFill>
                    <a:srgbClr val="B30019"/>
                  </a:solidFill>
                </a:rPr>
                <a:t> = </a:t>
              </a:r>
              <a:r>
                <a:rPr kumimoji="0" lang="en-US" altLang="en-US" sz="1800">
                  <a:solidFill>
                    <a:srgbClr val="3319FF"/>
                  </a:solidFill>
                </a:rPr>
                <a:t>6</a:t>
              </a:r>
            </a:p>
          </p:txBody>
        </p:sp>
        <p:sp>
          <p:nvSpPr>
            <p:cNvPr id="14345" name="TextBox 7">
              <a:extLst>
                <a:ext uri="{FF2B5EF4-FFF2-40B4-BE49-F238E27FC236}">
                  <a16:creationId xmlns:a16="http://schemas.microsoft.com/office/drawing/2014/main" id="{381359BE-EFAF-4BE9-8AA8-757BCFD079FB}"/>
                </a:ext>
              </a:extLst>
            </p:cNvPr>
            <p:cNvSpPr txBox="1">
              <a:spLocks noChangeArrowheads="1"/>
            </p:cNvSpPr>
            <p:nvPr/>
          </p:nvSpPr>
          <p:spPr bwMode="auto">
            <a:xfrm>
              <a:off x="7046500" y="2382917"/>
              <a:ext cx="1868900" cy="553998"/>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3319FF"/>
                  </a:solidFill>
                </a:rPr>
                <a:t>28 </a:t>
              </a:r>
              <a:r>
                <a:rPr kumimoji="0" lang="en-US" altLang="en-US" sz="1800">
                  <a:solidFill>
                    <a:srgbClr val="B30019"/>
                  </a:solidFill>
                </a:rPr>
                <a:t>bytes/record; </a:t>
              </a:r>
              <a:r>
                <a:rPr kumimoji="0" lang="en-US" altLang="en-US" sz="1800" i="1">
                  <a:solidFill>
                    <a:srgbClr val="B30019"/>
                  </a:solidFill>
                </a:rPr>
                <a:t>bf</a:t>
              </a:r>
              <a:r>
                <a:rPr kumimoji="0" lang="en-US" altLang="en-US" sz="1800" i="1" baseline="-25000">
                  <a:solidFill>
                    <a:srgbClr val="B30019"/>
                  </a:solidFill>
                </a:rPr>
                <a:t>A</a:t>
              </a:r>
              <a:r>
                <a:rPr kumimoji="0" lang="en-US" altLang="en-US" sz="1800">
                  <a:solidFill>
                    <a:srgbClr val="B30019"/>
                  </a:solidFill>
                </a:rPr>
                <a:t> = </a:t>
              </a:r>
              <a:r>
                <a:rPr kumimoji="0" lang="en-US" altLang="en-US" sz="1800">
                  <a:solidFill>
                    <a:srgbClr val="3319FF"/>
                  </a:solidFill>
                </a:rPr>
                <a:t>18</a:t>
              </a:r>
            </a:p>
          </p:txBody>
        </p:sp>
      </p:grpSp>
      <p:sp>
        <p:nvSpPr>
          <p:cNvPr id="14341" name="TextBox 8">
            <a:extLst>
              <a:ext uri="{FF2B5EF4-FFF2-40B4-BE49-F238E27FC236}">
                <a16:creationId xmlns:a16="http://schemas.microsoft.com/office/drawing/2014/main" id="{ADFC45B0-531D-4844-9A1F-F15F2EF05235}"/>
              </a:ext>
            </a:extLst>
          </p:cNvPr>
          <p:cNvSpPr txBox="1">
            <a:spLocks noChangeArrowheads="1"/>
          </p:cNvSpPr>
          <p:nvPr/>
        </p:nvSpPr>
        <p:spPr bwMode="auto">
          <a:xfrm>
            <a:off x="7540625" y="4959350"/>
            <a:ext cx="1465263" cy="277813"/>
          </a:xfrm>
          <a:prstGeom prst="rect">
            <a:avLst/>
          </a:prstGeom>
          <a:solidFill>
            <a:srgbClr val="FFFFCC"/>
          </a:solidFill>
          <a:ln w="9525">
            <a:solidFill>
              <a:srgbClr val="FF0000"/>
            </a:solidFill>
            <a:miter lim="800000"/>
            <a:headEnd/>
            <a:tailEnd/>
          </a:ln>
        </p:spPr>
        <p:txBody>
          <a:bodyPr tIns="0" bIns="0">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1800" i="1">
                <a:solidFill>
                  <a:srgbClr val="B30019"/>
                </a:solidFill>
              </a:rPr>
              <a:t>bf</a:t>
            </a:r>
            <a:r>
              <a:rPr kumimoji="0" lang="en-US" altLang="en-US" sz="1800" i="1" baseline="-25000">
                <a:solidFill>
                  <a:srgbClr val="B30019"/>
                </a:solidFill>
              </a:rPr>
              <a:t>Aindex</a:t>
            </a:r>
            <a:r>
              <a:rPr kumimoji="0" lang="en-US" altLang="en-US" sz="1800">
                <a:solidFill>
                  <a:srgbClr val="B30019"/>
                </a:solidFill>
              </a:rPr>
              <a:t> = </a:t>
            </a:r>
            <a:r>
              <a:rPr kumimoji="0" lang="en-US" altLang="en-US" sz="1800">
                <a:solidFill>
                  <a:srgbClr val="3319FF"/>
                </a:solidFill>
              </a:rPr>
              <a:t>51</a:t>
            </a:r>
          </a:p>
        </p:txBody>
      </p:sp>
      <p:sp>
        <p:nvSpPr>
          <p:cNvPr id="10" name="TextBox 9">
            <a:extLst>
              <a:ext uri="{FF2B5EF4-FFF2-40B4-BE49-F238E27FC236}">
                <a16:creationId xmlns:a16="http://schemas.microsoft.com/office/drawing/2014/main" id="{DB2B827D-49C3-45BA-915B-A8F5D5B23DC1}"/>
              </a:ext>
            </a:extLst>
          </p:cNvPr>
          <p:cNvSpPr txBox="1">
            <a:spLocks noChangeArrowheads="1"/>
          </p:cNvSpPr>
          <p:nvPr/>
        </p:nvSpPr>
        <p:spPr bwMode="auto">
          <a:xfrm>
            <a:off x="3009900" y="5272088"/>
            <a:ext cx="599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spcBef>
                <a:spcPct val="0"/>
              </a:spcBef>
              <a:buClrTx/>
              <a:buSzTx/>
              <a:buFontTx/>
              <a:buNone/>
            </a:pPr>
            <a:r>
              <a:rPr kumimoji="0" lang="en-US" altLang="en-US">
                <a:solidFill>
                  <a:schemeClr val="tx2"/>
                </a:solidFill>
                <a:sym typeface="Symbol" panose="05050102010706020507" pitchFamily="18" charset="2"/>
              </a:rPr>
              <a:t></a:t>
            </a:r>
            <a:r>
              <a:rPr kumimoji="0" lang="en-US" altLang="en-US">
                <a:solidFill>
                  <a:schemeClr val="tx2"/>
                </a:solidFill>
              </a:rPr>
              <a:t>100,000 Actor records / 51 index entries per page</a:t>
            </a:r>
            <a:r>
              <a:rPr kumimoji="0" lang="en-US" altLang="en-US">
                <a:solidFill>
                  <a:schemeClr val="tx2"/>
                </a:solidFill>
                <a:sym typeface="Symbol" panose="05050102010706020507" pitchFamily="18" charset="2"/>
              </a:rPr>
              <a:t></a:t>
            </a:r>
            <a:r>
              <a:rPr kumimoji="0" lang="en-US" altLang="en-US">
                <a:solidFill>
                  <a:schemeClr val="tx2"/>
                </a:solidFill>
              </a:rPr>
              <a:t> = </a:t>
            </a:r>
            <a:r>
              <a:rPr kumimoji="0" lang="en-US" altLang="en-US" u="sng">
                <a:solidFill>
                  <a:srgbClr val="0000FF"/>
                </a:solidFill>
              </a:rPr>
              <a:t>1961</a:t>
            </a:r>
            <a:endParaRPr kumimoji="0" lang="en-US" altLang="en-US" u="sng"/>
          </a:p>
        </p:txBody>
      </p:sp>
      <p:sp>
        <p:nvSpPr>
          <p:cNvPr id="14343" name="Slide Number Placeholder 3">
            <a:extLst>
              <a:ext uri="{FF2B5EF4-FFF2-40B4-BE49-F238E27FC236}">
                <a16:creationId xmlns:a16="http://schemas.microsoft.com/office/drawing/2014/main" id="{D757FC31-B746-4FF8-83D2-E77757DF6655}"/>
              </a:ext>
            </a:extLst>
          </p:cNvPr>
          <p:cNvSpPr>
            <a:spLocks noGrp="1"/>
          </p:cNvSpPr>
          <p:nvPr>
            <p:ph type="sldNum" sz="quarter" idx="10"/>
          </p:nvPr>
        </p:nvSpPr>
        <p:spPr>
          <a:xfrm>
            <a:off x="457200" y="6248400"/>
            <a:ext cx="822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ctr" eaLnBrk="1" hangingPunct="1">
              <a:spcBef>
                <a:spcPct val="50000"/>
              </a:spcBef>
              <a:buClrTx/>
              <a:buSzTx/>
              <a:buFontTx/>
              <a:buNone/>
            </a:pPr>
            <a:fld id="{0C4017A3-E170-4E33-96B9-765B9F57AD42}" type="slidenum">
              <a:rPr lang="zh-CN" altLang="en-US" sz="1400" b="1">
                <a:solidFill>
                  <a:srgbClr val="001D2E"/>
                </a:solidFill>
                <a:latin typeface="Times New Roman" panose="02020603050405020304" pitchFamily="18" charset="0"/>
              </a:rPr>
              <a:pPr algn="ctr" eaLnBrk="1" hangingPunct="1">
                <a:spcBef>
                  <a:spcPct val="50000"/>
                </a:spcBef>
                <a:buClrTx/>
                <a:buSzTx/>
                <a:buFontTx/>
                <a:buNone/>
              </a:pPr>
              <a:t>9</a:t>
            </a:fld>
            <a:endParaRPr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xercise 7&amp;#x0D;&amp;#x0A;&amp;quot;&quot;/&gt;&lt;property id=&quot;20307&quot; value=&quot;373&quot;/&gt;&lt;/object&gt;&lt;object type=&quot;3&quot; unique_id=&quot;10005&quot;&gt;&lt;property id=&quot;20148&quot; value=&quot;5&quot;/&gt;&lt;property id=&quot;20300&quot; value=&quot;Slide 2 - &amp;quot;Indexing Problem 1&amp;quot;&quot;/&gt;&lt;property id=&quot;20307&quot; value=&quot;366&quot;/&gt;&lt;/object&gt;&lt;object type=&quot;3&quot; unique_id=&quot;10006&quot;&gt;&lt;property id=&quot;20148&quot; value=&quot;5&quot;/&gt;&lt;property id=&quot;20300&quot; value=&quot;Slide 3 - &amp;quot;Indexing Problem 1 (cont)&amp;quot;&quot;/&gt;&lt;property id=&quot;20307&quot; value=&quot;367&quot;/&gt;&lt;/object&gt;&lt;object type=&quot;3&quot; unique_id=&quot;10007&quot;&gt;&lt;property id=&quot;20148&quot; value=&quot;5&quot;/&gt;&lt;property id=&quot;20300&quot; value=&quot;Slide 4 - &amp;quot;Indexing Problem 1 (cont)&amp;quot;&quot;/&gt;&lt;property id=&quot;20307&quot; value=&quot;368&quot;/&gt;&lt;/object&gt;&lt;object type=&quot;3&quot; unique_id=&quot;10008&quot;&gt;&lt;property id=&quot;20148&quot; value=&quot;5&quot;/&gt;&lt;property id=&quot;20300&quot; value=&quot;Slide 5 - &amp;quot;Indexing Problem 2&amp;quot;&quot;/&gt;&lt;property id=&quot;20307&quot; value=&quot;369&quot;/&gt;&lt;/object&gt;&lt;object type=&quot;3&quot; unique_id=&quot;10009&quot;&gt;&lt;property id=&quot;20148&quot; value=&quot;5&quot;/&gt;&lt;property id=&quot;20300&quot; value=&quot;Slide 6 - &amp;quot;Indexing Problem 2 (cont)&amp;quot;&quot;/&gt;&lt;property id=&quot;20307&quot; value=&quot;370&quot;/&gt;&lt;/object&gt;&lt;object type=&quot;3&quot; unique_id=&quot;10010&quot;&gt;&lt;property id=&quot;20148&quot; value=&quot;5&quot;/&gt;&lt;property id=&quot;20300&quot; value=&quot;Slide 7 - &amp;quot;Indexing Problem 2 (cont)&amp;quot;&quot;/&gt;&lt;property id=&quot;20307&quot; value=&quot;371&quot;/&gt;&lt;/object&gt;&lt;object type=&quot;3&quot; unique_id=&quot;10011&quot;&gt;&lt;property id=&quot;20148&quot; value=&quot;5&quot;/&gt;&lt;property id=&quot;20300&quot; value=&quot;Slide 8 - &amp;quot;Indexing Problem 2 (cont)&amp;quot;&quot;/&gt;&lt;property id=&quot;20307&quot; value=&quot;372&quot;/&gt;&lt;/object&gt;&lt;/object&gt;&lt;/object&gt;&lt;/database&gt;"/>
  <p:tag name="SECTOMILLISECCONVERTED" val="1"/>
</p:tagLst>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6551</TotalTime>
  <Words>3232</Words>
  <Application>Microsoft Office PowerPoint</Application>
  <PresentationFormat>On-screen Show (4:3)</PresentationFormat>
  <Paragraphs>454</Paragraphs>
  <Slides>41</Slides>
  <Notes>23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db-book</vt:lpstr>
      <vt:lpstr>PowerPoint Presentation</vt:lpstr>
      <vt:lpstr>Question 1</vt:lpstr>
      <vt:lpstr>Question 1</vt:lpstr>
      <vt:lpstr>Question 2</vt:lpstr>
      <vt:lpstr>Question 2 (cont’d)</vt:lpstr>
      <vt:lpstr>Question 2 (cont’d)</vt:lpstr>
      <vt:lpstr>Question 2 (cont’d)</vt:lpstr>
      <vt:lpstr>Question 2 (cont’d)</vt:lpstr>
      <vt:lpstr>Question 2 (cont’d)</vt:lpstr>
      <vt:lpstr>Question 2 (cont’d)</vt:lpstr>
      <vt:lpstr>Question 2 (cont’d)</vt:lpstr>
      <vt:lpstr>Question 3</vt:lpstr>
      <vt:lpstr>Question 3 (cont’d)</vt:lpstr>
      <vt:lpstr>Question 3 (cont’d)</vt:lpstr>
      <vt:lpstr>Question 3 (cont’d)</vt:lpstr>
      <vt:lpstr>Question 3 (cont’d)</vt:lpstr>
      <vt:lpstr>Question 3 (cont’d)</vt:lpstr>
      <vt:lpstr>Question 4 B+ Tree Problem 1</vt:lpstr>
      <vt:lpstr>B+ Tree Problem 1</vt:lpstr>
      <vt:lpstr>B+ Tree Problem 1</vt:lpstr>
      <vt:lpstr>B+ Tree Problem 1</vt:lpstr>
      <vt:lpstr>B+ Tree Problem 1</vt:lpstr>
      <vt:lpstr>Question 5 B+ Tree Problem 2</vt:lpstr>
      <vt:lpstr>B+ Tree Problem 2</vt:lpstr>
      <vt:lpstr>B+ Tree Problem 2</vt:lpstr>
      <vt:lpstr>B+ Tree Problem 2</vt:lpstr>
      <vt:lpstr>B+ Tree Problem 2</vt:lpstr>
      <vt:lpstr>B+ Tree Problem 2</vt:lpstr>
      <vt:lpstr>B+ Tree Problem 2</vt:lpstr>
      <vt:lpstr>Question 5 B+ Tree Problem 3</vt:lpstr>
      <vt:lpstr>B+ Tree Problem 3</vt:lpstr>
      <vt:lpstr>B+ Tree Problem 3</vt:lpstr>
      <vt:lpstr>APPENDIX</vt:lpstr>
      <vt:lpstr>Question 6 Hashing Problem 1</vt:lpstr>
      <vt:lpstr>Hashing Problem 1</vt:lpstr>
      <vt:lpstr>Hashing Problem 1</vt:lpstr>
      <vt:lpstr>Hashing Problem 1</vt:lpstr>
      <vt:lpstr>Hashing Problem 1</vt:lpstr>
      <vt:lpstr>Hashing Problem 1</vt:lpstr>
      <vt:lpstr>Hashing Problem 1</vt:lpstr>
      <vt:lpstr>Hashing Problem 1</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dc:title>
  <dc:creator>Dimitris Papadias</dc:creator>
  <cp:lastModifiedBy>Wilfred S H NG</cp:lastModifiedBy>
  <cp:revision>161</cp:revision>
  <cp:lastPrinted>2001-02-09T15:35:27Z</cp:lastPrinted>
  <dcterms:created xsi:type="dcterms:W3CDTF">1999-11-04T20:50:09Z</dcterms:created>
  <dcterms:modified xsi:type="dcterms:W3CDTF">2020-03-30T03:42:25Z</dcterms:modified>
</cp:coreProperties>
</file>