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0" r:id="rId3"/>
    <p:sldId id="318" r:id="rId4"/>
    <p:sldId id="317" r:id="rId5"/>
    <p:sldId id="321" r:id="rId6"/>
    <p:sldId id="332" r:id="rId7"/>
    <p:sldId id="333" r:id="rId8"/>
    <p:sldId id="335" r:id="rId9"/>
    <p:sldId id="334" r:id="rId10"/>
    <p:sldId id="32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5.jpeg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国漫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专区新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9130" y="822325"/>
            <a:ext cx="11178540" cy="4658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defTabSz="456565" fontAlgn="auto">
              <a:lnSpc>
                <a:spcPct val="150000"/>
              </a:lnSpc>
              <a:buNone/>
            </a:pPr>
            <a:r>
              <a:rPr lang="zh-CN" altLang="en-US" sz="2400" dirty="0" smtClean="0">
                <a:sym typeface="+mn-ea"/>
              </a:rPr>
              <a:t>国漫专区新包括基本信息、国漫基础功能、已订购产品包、国漫产品包；</a:t>
            </a:r>
            <a:endParaRPr lang="en-US" altLang="zh-CN" sz="2400" kern="0" dirty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基本信息</a:t>
            </a:r>
            <a:r>
              <a:rPr lang="zh-CN" altLang="en-US" sz="2400" kern="0" dirty="0" smtClean="0">
                <a:latin typeface="+mn-ea"/>
                <a:sym typeface="+mn-ea"/>
              </a:rPr>
              <a:t>：包括</a:t>
            </a:r>
            <a:r>
              <a:rPr lang="zh-CN" altLang="en-US" sz="2400" kern="0" dirty="0" smtClean="0">
                <a:latin typeface="+mn-ea"/>
                <a:sym typeface="+mn-ea"/>
              </a:rPr>
              <a:t>受理号码、停开机状态、客户星级、余额、一卡多号，可进行刷新和发送短信操作</a:t>
            </a:r>
            <a:r>
              <a:rPr lang="zh-CN" altLang="en-US" sz="2400" kern="0" dirty="0" smtClean="0">
                <a:latin typeface="+mn-ea"/>
                <a:sym typeface="+mn-ea"/>
              </a:rPr>
              <a:t>；</a:t>
            </a:r>
            <a:endParaRPr lang="en-US" altLang="zh-CN" sz="2400" kern="0" dirty="0" smtClean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latin typeface="+mn-ea"/>
                <a:sym typeface="+mn-ea"/>
              </a:rPr>
              <a:t>国漫基础功能</a:t>
            </a:r>
            <a:r>
              <a:rPr lang="zh-CN" altLang="en-US" sz="2400" kern="0" dirty="0">
                <a:latin typeface="+mn-ea"/>
                <a:sym typeface="+mn-ea"/>
              </a:rPr>
              <a:t>：</a:t>
            </a:r>
            <a:r>
              <a:rPr lang="zh-CN" altLang="zh-CN" sz="2400" dirty="0">
                <a:sym typeface="+mn-ea"/>
              </a:rPr>
              <a:t>展示当前商品的订购关系，未订购商品后展示订购按钮，已订购商品展示该业务的生失效时间和退订按钮；</a:t>
            </a:r>
            <a:endParaRPr lang="zh-CN" altLang="zh-CN" sz="2400" dirty="0"/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已订购产品包</a:t>
            </a:r>
            <a:r>
              <a:rPr lang="zh-CN" altLang="en-US" sz="2400" kern="0" dirty="0" smtClean="0">
                <a:latin typeface="+mn-ea"/>
                <a:sym typeface="+mn-ea"/>
              </a:rPr>
              <a:t>：展示已订购的产品包；</a:t>
            </a:r>
            <a:endParaRPr lang="en-US" altLang="zh-CN" sz="2400" kern="0" dirty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国漫产品包</a:t>
            </a:r>
            <a:r>
              <a:rPr lang="zh-CN" altLang="en-US" sz="2400" kern="0" dirty="0" smtClean="0">
                <a:latin typeface="+mn-ea"/>
                <a:sym typeface="+mn-ea"/>
              </a:rPr>
              <a:t>：</a:t>
            </a:r>
            <a:r>
              <a:rPr lang="zh-CN" altLang="en-US" sz="2400" kern="0" dirty="0">
                <a:latin typeface="+mn-ea"/>
                <a:sym typeface="+mn-ea"/>
              </a:rPr>
              <a:t>可</a:t>
            </a:r>
            <a:r>
              <a:rPr lang="zh-CN" altLang="en-US" sz="2400" kern="0" dirty="0" smtClean="0">
                <a:latin typeface="+mn-ea"/>
                <a:sym typeface="+mn-ea"/>
              </a:rPr>
              <a:t>进行查询和订购产品包操作；</a:t>
            </a:r>
            <a:endParaRPr lang="en-US" altLang="zh-CN" sz="2400" kern="0" dirty="0" smtClean="0">
              <a:latin typeface="+mn-ea"/>
            </a:endParaRPr>
          </a:p>
          <a:p>
            <a:pPr indent="360045" algn="l" defTabSz="456565" fontAlgn="auto">
              <a:lnSpc>
                <a:spcPct val="150000"/>
              </a:lnSpc>
              <a:buNone/>
            </a:pP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国漫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专区新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1540510"/>
            <a:ext cx="76581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基本信息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755650"/>
            <a:ext cx="11492230" cy="4448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基本信息区域介绍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显示受理号码、停开机状态、客户星级、余额、一卡多号，右下角显示【刷新】、【发送短信】按钮；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当一卡多号信息显示为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可配置链接跳转页面；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点击刷新，刷新当前页面；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点击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发送短信，打开短信发送弹框，对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短信标题进行选择，点击发送，发送成功；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页面展示如下：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4853305"/>
            <a:ext cx="11534775" cy="905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国漫基础功能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248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  <a:sym typeface="+mn-ea"/>
              </a:rPr>
              <a:t>       </a:t>
            </a:r>
            <a:r>
              <a:rPr lang="zh-CN" altLang="en-US" sz="2400" dirty="0">
                <a:latin typeface="+mn-ea"/>
                <a:sym typeface="+mn-ea"/>
              </a:rPr>
              <a:t>国漫基础功能列表默认显示操作、商品编号、商品名称、生效时间、失效时间，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       </a:t>
            </a:r>
            <a:r>
              <a:rPr lang="en-US" altLang="zh-CN" sz="2400" dirty="0">
                <a:latin typeface="+mn-ea"/>
                <a:sym typeface="+mn-ea"/>
              </a:rPr>
              <a:t>1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点击订购时，弹出订购弹框；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  <a:sym typeface="+mn-ea"/>
              </a:rPr>
              <a:t>       2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鼠标悬停在商品名称上时，可悬浮显示商品资费、商品介绍；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kern="0" dirty="0">
                <a:latin typeface="+mn-ea"/>
                <a:sym typeface="+mn-ea"/>
              </a:rPr>
              <a:t>       3</a:t>
            </a:r>
            <a:r>
              <a:rPr lang="zh-CN" altLang="en-US" sz="2400" kern="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sym typeface="+mn-ea"/>
              </a:rPr>
              <a:t>点击商品名称，弹出商品介绍弹框，可发送商品介绍；存在商品介绍时，点击商品名称可连接知识库进行查看；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+mn-ea"/>
              </a:rPr>
              <a:t>       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、配置可续订时，已订购国漫基础操作栏显示续订，点击续订，进入订购页面，可进行续订操作；</a:t>
            </a:r>
            <a:endParaRPr lang="zh-CN" altLang="en-US" sz="2400" dirty="0" smtClean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+mn-ea"/>
              </a:rPr>
              <a:t>       </a:t>
            </a:r>
            <a:r>
              <a:rPr lang="en-US" altLang="zh-CN" sz="2400" dirty="0" smtClean="0">
                <a:sym typeface="+mn-ea"/>
              </a:rPr>
              <a:t>5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zh-CN" altLang="en-US" sz="2400" dirty="0" smtClean="0">
                <a:sym typeface="+mn-ea"/>
              </a:rPr>
              <a:t>点击退订，弹出退订弹框，可以进行退订操作，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4685582"/>
            <a:ext cx="10759441" cy="19127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已订购产品包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928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  <a:sym typeface="+mn-ea"/>
              </a:rPr>
              <a:t>       </a:t>
            </a:r>
            <a:r>
              <a:rPr lang="zh-CN" altLang="en-US" sz="2400" dirty="0">
                <a:latin typeface="+mn-ea"/>
                <a:sym typeface="+mn-ea"/>
              </a:rPr>
              <a:t>已订购产品包列表默认显示操作、产品编号、商品名称、商品资费、订购生效时间、订购失效时间、产品生效时间、产品失效时间、激活生效时间、激活失效时间、商品状态、国漫商品类型、订购产品流水号、订购渠道、</a:t>
            </a:r>
            <a:r>
              <a:rPr lang="en-US" altLang="zh-CN" sz="2400" dirty="0">
                <a:latin typeface="+mn-ea"/>
                <a:sym typeface="+mn-ea"/>
              </a:rPr>
              <a:t>BOSS</a:t>
            </a:r>
            <a:r>
              <a:rPr lang="zh-CN" altLang="en-US" sz="2400" dirty="0">
                <a:latin typeface="+mn-ea"/>
                <a:sym typeface="+mn-ea"/>
              </a:rPr>
              <a:t>编码，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通过移动横向滚动条，可查看被遮挡的信息；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操作栏按钮可点击，弹出对应的弹框；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sym typeface="+mn-ea"/>
              </a:rPr>
              <a:t>点击商品名称，弹出商品介绍弹框，可发送商品介绍；存在商品介绍时，点击商品名称可连接知识库进行查看；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已订购产品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4290695"/>
            <a:ext cx="11329035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国漫产品包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48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  <a:sym typeface="+mn-ea"/>
              </a:rPr>
              <a:t>       </a:t>
            </a:r>
            <a:r>
              <a:rPr lang="zh-CN" altLang="en-US" sz="2400" dirty="0">
                <a:latin typeface="+mn-ea"/>
                <a:sym typeface="+mn-ea"/>
              </a:rPr>
              <a:t>列表左侧显示国漫产品包目录，右侧显示该目录下的国漫产品包列表；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      鼠标悬停在商品名称上时，商品名称右侧显示订购按钮，标题上方显示商品资费、商品介绍的内容；</a:t>
            </a:r>
            <a:endParaRPr lang="zh-CN" altLang="en-US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       列表右上方搜索框，输入商品名称可实现对其进行快速查找；</a:t>
            </a:r>
            <a:endParaRPr lang="zh-CN" altLang="en-US" sz="2400" dirty="0" smtClean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sym typeface="+mn-ea"/>
              </a:rPr>
              <a:t>       搜索框左侧为二级应用页面入口链接，可点击进入；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3311525"/>
            <a:ext cx="10148570" cy="3475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1159</Words>
  <Application>WPS 演示</Application>
  <PresentationFormat>宽屏</PresentationFormat>
  <Paragraphs>72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1_Office 主题​​</vt:lpstr>
      <vt:lpstr>PowerPoint 演示文稿</vt:lpstr>
      <vt:lpstr>CONTENTS  目录</vt:lpstr>
      <vt:lpstr>1、功能简介</vt:lpstr>
      <vt:lpstr>2、菜单路径</vt:lpstr>
      <vt:lpstr>3、具体操作-基本信息</vt:lpstr>
      <vt:lpstr>3、具体操作-基本信息</vt:lpstr>
      <vt:lpstr>3、具体操作-基本信息</vt:lpstr>
      <vt:lpstr>3、具体操作-基本信息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90</cp:revision>
  <dcterms:created xsi:type="dcterms:W3CDTF">2018-08-08T03:06:00Z</dcterms:created>
  <dcterms:modified xsi:type="dcterms:W3CDTF">2019-05-25T12:37:14Z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