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0" r:id="rId3"/>
    <p:sldId id="318" r:id="rId4"/>
    <p:sldId id="321" r:id="rId5"/>
    <p:sldId id="322" r:id="rId6"/>
    <p:sldId id="323" r:id="rId7"/>
    <p:sldId id="373" r:id="rId8"/>
    <p:sldId id="375" r:id="rId9"/>
    <p:sldId id="376" r:id="rId10"/>
    <p:sldId id="374" r:id="rId11"/>
    <p:sldId id="378" r:id="rId12"/>
    <p:sldId id="379" r:id="rId13"/>
    <p:sldId id="377" r:id="rId14"/>
    <p:sldId id="327" r:id="rId15"/>
    <p:sldId id="3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国漫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专区新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入口配置管理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b="0">
                <a:solidFill>
                  <a:srgbClr val="000000"/>
                </a:solidFill>
                <a:cs typeface="等线" charset="0"/>
              </a:rPr>
              <a:t>在</a:t>
            </a:r>
            <a:r>
              <a:rPr lang="zh-CN" altLang="en-US" sz="2400" b="1" dirty="0" smtClean="0">
                <a:sym typeface="+mn-ea"/>
              </a:rPr>
              <a:t>入口配置管理</a:t>
            </a:r>
            <a:r>
              <a:rPr lang="zh-CN" altLang="en-US" sz="2400" dirty="0" smtClean="0">
                <a:sym typeface="+mn-ea"/>
              </a:rPr>
              <a:t>页面，</a:t>
            </a:r>
            <a:r>
              <a:rPr lang="zh-CN" altLang="en-US" sz="2400" dirty="0" smtClean="0">
                <a:sym typeface="+mn-ea"/>
              </a:rPr>
              <a:t>可配置</a:t>
            </a:r>
            <a:r>
              <a:rPr lang="zh-CN" altLang="en-US" sz="2400" dirty="0">
                <a:sym typeface="+mn-ea"/>
              </a:rPr>
              <a:t>国漫</a:t>
            </a:r>
            <a:r>
              <a:rPr lang="zh-CN" altLang="en-US" sz="2400" dirty="0" smtClean="0">
                <a:sym typeface="+mn-ea"/>
              </a:rPr>
              <a:t>产品包的二级应用链接；</a:t>
            </a:r>
            <a:endParaRPr lang="zh-CN" altLang="en-US" sz="24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 smtClean="0">
                <a:sym typeface="+mn-ea"/>
              </a:rPr>
              <a:t>   点击新增，打开入口配置参数操作弹框，</a:t>
            </a:r>
            <a:r>
              <a:rPr lang="zh-CN" altLang="en-US" sz="2400" dirty="0">
                <a:sym typeface="+mn-ea"/>
              </a:rPr>
              <a:t>可</a:t>
            </a:r>
            <a:r>
              <a:rPr lang="zh-CN" altLang="en-US" sz="2400" dirty="0" smtClean="0">
                <a:sym typeface="+mn-ea"/>
              </a:rPr>
              <a:t>设置入口序号、入口名称、入口链接、入口描述；页面编码选择国漫专区；填写完成后，</a:t>
            </a:r>
            <a:r>
              <a:rPr lang="zh-CN" altLang="en-US" sz="2400" dirty="0">
                <a:sym typeface="+mn-ea"/>
              </a:rPr>
              <a:t>点击页面下方的保存按钮，即可保存成功。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105" y="2569210"/>
            <a:ext cx="8377555" cy="4060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、国漫专区新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latin typeface="+mn-ea"/>
                <a:sym typeface="+mn-ea"/>
              </a:rPr>
              <a:t>二级应用页面入口链接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b="0">
                <a:solidFill>
                  <a:srgbClr val="000000"/>
                </a:solidFill>
                <a:cs typeface="等线" charset="0"/>
              </a:rPr>
              <a:t>在</a:t>
            </a:r>
            <a:r>
              <a:rPr lang="zh-CN" altLang="en-US" sz="2400" b="1" dirty="0" smtClean="0">
                <a:sym typeface="+mn-ea"/>
              </a:rPr>
              <a:t>入口配置管理</a:t>
            </a:r>
            <a:r>
              <a:rPr lang="zh-CN" altLang="en-US" sz="2400" dirty="0" smtClean="0">
                <a:sym typeface="+mn-ea"/>
              </a:rPr>
              <a:t>配置</a:t>
            </a:r>
            <a:r>
              <a:rPr lang="zh-CN" altLang="en-US" sz="2400" dirty="0">
                <a:sym typeface="+mn-ea"/>
              </a:rPr>
              <a:t>国漫</a:t>
            </a:r>
            <a:r>
              <a:rPr lang="zh-CN" altLang="en-US" sz="2400" dirty="0" smtClean="0">
                <a:sym typeface="+mn-ea"/>
              </a:rPr>
              <a:t>产品包的二级应用链接后，</a:t>
            </a:r>
            <a:r>
              <a:rPr lang="zh-CN" altLang="en-US" sz="2400" dirty="0">
                <a:sym typeface="+mn-ea"/>
              </a:rPr>
              <a:t>国漫专区新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国漫产品包的内容展示如下：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2205990"/>
            <a:ext cx="10678160" cy="3615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数据来源</a:t>
            </a:r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国漫商品数据来源可配置，可选项【商品配置专区】、【接口】，当配置来自接口时，需要省端提供接口支持；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商品配置专区，页面如下：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2117090"/>
            <a:ext cx="10721975" cy="1021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3615690"/>
            <a:ext cx="7477125" cy="3128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>
                <a:solidFill>
                  <a:schemeClr val="accent1"/>
                </a:solidFill>
                <a:cs typeface="等线" charset="0"/>
                <a:sym typeface="+mn-ea"/>
              </a:rPr>
              <a:t>商品配置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631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 </a:t>
            </a:r>
            <a:r>
              <a:rPr lang="zh-CN" altLang="en-US" sz="2400" b="1">
                <a:sym typeface="+mn-ea"/>
              </a:rPr>
              <a:t>商品配置：</a:t>
            </a:r>
            <a:r>
              <a:rPr lang="zh-CN" altLang="en-US" sz="2400">
                <a:sym typeface="+mn-ea"/>
              </a:rPr>
              <a:t>左侧目录树为各商品分类，可设置二级分类并添加商品数据；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在国漫商品下，通过点击下方新增，进行二级分类的添加；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展示该二级分类下的数据；在二级分类下，通过点击下方新增，可进行数据的添加，对商品基本信息维护中的内容进行勾选，</a:t>
            </a:r>
            <a:r>
              <a:rPr lang="zh-CN" altLang="en-US" sz="2400" dirty="0">
                <a:sym typeface="+mn-ea"/>
              </a:rPr>
              <a:t>点击新增保存按钮，商品新增成功，可以在</a:t>
            </a:r>
            <a:r>
              <a:rPr lang="zh-CN" altLang="en-US" sz="2400" dirty="0" smtClean="0">
                <a:sym typeface="+mn-ea"/>
              </a:rPr>
              <a:t>商品列表</a:t>
            </a:r>
            <a:r>
              <a:rPr lang="zh-CN" altLang="en-US" sz="2400" dirty="0">
                <a:sym typeface="+mn-ea"/>
              </a:rPr>
              <a:t>中看到该商品</a:t>
            </a:r>
            <a:r>
              <a:rPr lang="zh-CN" altLang="en-US" sz="2400">
                <a:sym typeface="+mn-ea"/>
              </a:rPr>
              <a:t>；或通过批量导入的形式添加数据；</a:t>
            </a:r>
            <a:endParaRPr lang="zh-CN" altLang="en-US" sz="2400"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sym typeface="+mn-ea"/>
              </a:rPr>
              <a:t>   </a:t>
            </a:r>
            <a:endParaRPr lang="zh-CN" altLang="en-US" sz="2400" b="1" dirty="0" smtClean="0">
              <a:latin typeface="+mn-ea"/>
              <a:sym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sym typeface="+mn-ea"/>
              </a:rPr>
              <a:t>   </a:t>
            </a:r>
            <a:r>
              <a:rPr lang="zh-CN" altLang="en-US" sz="2400" dirty="0" smtClean="0">
                <a:latin typeface="+mn-ea"/>
                <a:sym typeface="+mn-ea"/>
              </a:rPr>
              <a:t>具体操作可参考：商品专区操作指导手册（系统运维用户）</a:t>
            </a:r>
            <a:endParaRPr lang="zh-CN" altLang="en-US" sz="2400" b="1" dirty="0" smtClean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232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国漫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专区新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页面内容根据</a:t>
            </a:r>
            <a:r>
              <a:rPr lang="zh-CN" altLang="en-US" sz="2400" dirty="0">
                <a:latin typeface="+mn-ea"/>
                <a:sym typeface="+mn-ea"/>
              </a:rPr>
              <a:t>国漫专区配置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的配置情况进行展示；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国漫专区配置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包括页面展示设置、已订购产品包数据列表配置、数据来源设置、国漫基础续订设置；</a:t>
            </a:r>
            <a:endParaRPr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+mn-ea"/>
                <a:sym typeface="+mn-ea"/>
              </a:rPr>
              <a:t>国漫专区配置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467485"/>
            <a:ext cx="76771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-页面展示设</a:t>
            </a:r>
            <a:r>
              <a:rPr lang="en-US" altLang="zh-CN" dirty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084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en-US" altLang="zh-CN" sz="2400">
                <a:solidFill>
                  <a:srgbClr val="000000"/>
                </a:solidFill>
                <a:cs typeface="等线" charset="0"/>
                <a:sym typeface="+mn-ea"/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等线" charset="0"/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可设置一卡多号信息显示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隐藏，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可配置链接；</a:t>
            </a: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ym typeface="+mn-ea"/>
              </a:rPr>
              <a:t>       2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发送短信按钮可配置显示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隐藏；</a:t>
            </a: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ym typeface="+mn-ea"/>
              </a:rPr>
              <a:t>      3</a:t>
            </a:r>
            <a:r>
              <a:rPr lang="zh-CN" altLang="en-US" sz="240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短信发送弹框中的短信标题、短信内容可配置显示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隐藏，显示内容自行配置；</a:t>
            </a:r>
            <a:endParaRPr lang="zh-CN" altLang="en-US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配置后，点击页面下方的保存按钮，即保存成功；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305" y="3110230"/>
            <a:ext cx="8835390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国漫基础续订设置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631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dirty="0" smtClean="0">
                <a:sym typeface="+mn-ea"/>
              </a:rPr>
              <a:t>国漫基础续订设置：是否可续订，可选项【是】、【否】，勾选【是】，前台国漫基础功能列表已订购商品，操作列显示续订；</a:t>
            </a:r>
            <a:endParaRPr lang="zh-CN" altLang="en-US" sz="24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 smtClean="0">
                <a:sym typeface="+mn-ea"/>
              </a:rPr>
              <a:t>配置页面如下：</a:t>
            </a: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>
                <a:solidFill>
                  <a:srgbClr val="000000"/>
                </a:solidFill>
                <a:cs typeface="等线" charset="0"/>
              </a:rPr>
              <a:t>国漫专区新</a:t>
            </a: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-</a:t>
            </a:r>
            <a:r>
              <a:rPr lang="zh-CN" altLang="en-US" sz="2400" b="0">
                <a:solidFill>
                  <a:srgbClr val="000000"/>
                </a:solidFill>
                <a:cs typeface="等线" charset="0"/>
              </a:rPr>
              <a:t>国漫基础功能，举例如下：</a:t>
            </a: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2583033"/>
            <a:ext cx="10759441" cy="1691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5379085"/>
            <a:ext cx="93726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国漫基础</a:t>
            </a:r>
            <a:r>
              <a:rPr lang="zh-CN" altLang="en-US" dirty="0">
                <a:latin typeface="+mn-ea"/>
                <a:sym typeface="+mn-ea"/>
              </a:rPr>
              <a:t>订购提示语配置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631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dirty="0" smtClean="0">
                <a:sym typeface="+mn-ea"/>
              </a:rPr>
              <a:t>国漫基础</a:t>
            </a:r>
            <a:r>
              <a:rPr lang="zh-CN" altLang="en-US" sz="2400" dirty="0">
                <a:latin typeface="+mn-ea"/>
                <a:sym typeface="+mn-ea"/>
              </a:rPr>
              <a:t>订购提示语配置：</a:t>
            </a:r>
            <a:r>
              <a:rPr lang="zh-CN" altLang="en-US" sz="2400" dirty="0">
                <a:latin typeface="+mn-ea"/>
                <a:sym typeface="+mn-ea"/>
              </a:rPr>
              <a:t>可配置显示</a:t>
            </a:r>
            <a:r>
              <a:rPr lang="en-US" altLang="zh-CN" sz="2400" dirty="0">
                <a:latin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sym typeface="+mn-ea"/>
              </a:rPr>
              <a:t>隐藏，显示内容可自行编辑；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sym typeface="+mn-ea"/>
              </a:rPr>
              <a:t>   配置完毕后，点击页面下方的保存按钮，即保存成功；</a:t>
            </a: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dirty="0" smtClean="0">
                <a:sym typeface="+mn-ea"/>
              </a:rPr>
              <a:t>配置页面如下：</a:t>
            </a: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>
                <a:solidFill>
                  <a:srgbClr val="000000"/>
                </a:solidFill>
                <a:cs typeface="等线" charset="0"/>
                <a:sym typeface="+mn-ea"/>
              </a:rPr>
              <a:t>   国漫专区新</a:t>
            </a:r>
            <a:r>
              <a:rPr lang="en-US" altLang="zh-CN" sz="2400">
                <a:solidFill>
                  <a:srgbClr val="000000"/>
                </a:solidFill>
                <a:cs typeface="等线" charset="0"/>
                <a:sym typeface="+mn-ea"/>
              </a:rPr>
              <a:t>-</a:t>
            </a:r>
            <a:r>
              <a:rPr lang="zh-CN" altLang="en-US" sz="2400">
                <a:solidFill>
                  <a:srgbClr val="000000"/>
                </a:solidFill>
                <a:cs typeface="等线" charset="0"/>
                <a:sym typeface="+mn-ea"/>
              </a:rPr>
              <a:t>国漫基础功能，展示如下：</a:t>
            </a: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sz="2400">
              <a:solidFill>
                <a:srgbClr val="000000"/>
              </a:solidFill>
              <a:cs typeface="等线" charset="0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576195"/>
            <a:ext cx="1137031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4133215"/>
            <a:ext cx="680910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已订购产品包数据列表配</a:t>
            </a:r>
            <a:r>
              <a:rPr lang="zh-CN" altLang="en-US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列表字段可排序设置，可选项【升序】、【降序】，</a:t>
            </a:r>
            <a:r>
              <a:rPr lang="zh-CN" altLang="en-US" sz="2400" dirty="0">
                <a:sym typeface="+mn-ea"/>
              </a:rPr>
              <a:t>设置字段的默认排序方式；</a:t>
            </a:r>
            <a:endParaRPr lang="en-US" altLang="zh-CN" sz="2400" b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   列表字段选择：选中即表示前台列表展示，并显示在下方字段顺序设置区域；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列表字段顺序设置：字段前面括号里输入数字</a:t>
            </a:r>
            <a:r>
              <a:rPr lang="en-US" altLang="zh-CN" sz="2400">
                <a:sym typeface="+mn-ea"/>
              </a:rPr>
              <a:t>1-99</a:t>
            </a:r>
            <a:r>
              <a:rPr lang="zh-CN" altLang="en-US" sz="2400">
                <a:sym typeface="+mn-ea"/>
              </a:rPr>
              <a:t>，进行列表字段顺序设置，数字越小越靠前；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110" y="2477770"/>
            <a:ext cx="6923405" cy="2825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10" y="5302885"/>
            <a:ext cx="6937375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、国漫专区新</a:t>
            </a:r>
            <a:r>
              <a:rPr lang="en-US" altLang="zh-CN" dirty="0"/>
              <a:t>-</a:t>
            </a:r>
            <a:r>
              <a:rPr lang="zh-CN" altLang="en-US" dirty="0"/>
              <a:t>已订购产品包</a:t>
            </a:r>
            <a:r>
              <a:rPr lang="en-US" altLang="zh-CN" dirty="0"/>
              <a:t>-</a:t>
            </a:r>
            <a:r>
              <a:rPr lang="zh-CN" altLang="en-US" dirty="0"/>
              <a:t>详情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charset="0"/>
              </a:rPr>
              <a:t>    </a:t>
            </a:r>
            <a:r>
              <a:rPr lang="zh-CN" altLang="en-US" sz="2400">
                <a:sym typeface="+mn-ea"/>
              </a:rPr>
              <a:t>已订购产品包详情按钮可配置显示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隐藏，配置完毕后后，点击页面下方的保存按钮，即保存成功。</a:t>
            </a:r>
            <a:endParaRPr lang="zh-CN" altLang="en-US" sz="240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配置页面展示如右：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国漫专区新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已订购产品包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详情，展示如下：</a:t>
            </a: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065" y="2111375"/>
            <a:ext cx="8213090" cy="360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239770"/>
            <a:ext cx="9858375" cy="904875"/>
          </a:xfrm>
          <a:prstGeom prst="rect">
            <a:avLst/>
          </a:prstGeom>
        </p:spPr>
      </p:pic>
      <p:pic>
        <p:nvPicPr>
          <p:cNvPr id="7" name="图片 6" descr="详情按钮隐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4413250"/>
            <a:ext cx="9151620" cy="2194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1343</Words>
  <Application>WPS 演示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等线</vt:lpstr>
      <vt:lpstr>Arial Unicode MS</vt:lpstr>
      <vt:lpstr>黑体</vt:lpstr>
      <vt:lpstr>1_Office 主题​​</vt:lpstr>
      <vt:lpstr>PowerPoint 演示文稿</vt:lpstr>
      <vt:lpstr>CONTENTS  目录</vt:lpstr>
      <vt:lpstr>1、功能简介</vt:lpstr>
      <vt:lpstr>2、菜单路径</vt:lpstr>
      <vt:lpstr>3、配置指导-数据来源设置</vt:lpstr>
      <vt:lpstr>3、配置指导-数据来源设置</vt:lpstr>
      <vt:lpstr>3、配置指导-国漫基础续订设置、国漫基础订购提示语配置</vt:lpstr>
      <vt:lpstr>3、配置指导-数据来源设置</vt:lpstr>
      <vt:lpstr>3、配置指导-数据来源设置</vt:lpstr>
      <vt:lpstr>3、配置指导-数据来源设置</vt:lpstr>
      <vt:lpstr>3、配置指导-入口配置管理</vt:lpstr>
      <vt:lpstr>3、配置指导-数据来源设置</vt:lpstr>
      <vt:lpstr>3、配置指导-数据来源设置-商品配置专区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93</cp:revision>
  <dcterms:created xsi:type="dcterms:W3CDTF">2018-08-08T03:06:00Z</dcterms:created>
  <dcterms:modified xsi:type="dcterms:W3CDTF">2019-05-25T12:48:29Z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