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" r:id="rId3"/>
    <p:sldId id="318" r:id="rId4"/>
    <p:sldId id="317" r:id="rId5"/>
    <p:sldId id="321" r:id="rId6"/>
    <p:sldId id="322" r:id="rId7"/>
    <p:sldId id="324" r:id="rId8"/>
    <p:sldId id="325" r:id="rId9"/>
    <p:sldId id="326" r:id="rId10"/>
    <p:sldId id="3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新商品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181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新商品专区包括用户基本信息区域、商品列表、已开业务、待办业务。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用户基本信息区域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：展示当前受理号码的基本信息；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商品列表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：包含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具体的商品分类，可进行订购商品；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已开业务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：包含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具体的商品分类，可进行退订商品；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待办业务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：将商品列表或已开业务的商品放入待办区，可进行批量操作；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新商品专区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1536700"/>
            <a:ext cx="76485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用户基本信息区域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050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用户基本信息区域介绍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展示当前受理号码的基本信息，右侧箭头框点击可展开、折叠；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988820"/>
            <a:ext cx="11400155" cy="3625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商品列表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448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页可点击切换，某具体商品分类下，根据配置，展示对应的字段信息；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、操作列按钮（订购、加入待办），点击加入待办则将此商品加入下方的待办区；点击订购，则弹出此商品的订购弹框；勾选多个商品，点击批量订购，可实现批量加入待办区；</a:t>
            </a:r>
            <a:r>
              <a:rPr lang="zh-CN" altLang="en-US" sz="2400">
                <a:sym typeface="+mn-ea"/>
              </a:rPr>
              <a:t>主资费商品加入待办区，只能加入一条；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商品名称弹框对应的商品介绍弹框；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搜索功能：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搜当前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‘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实现在当前的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商品分类搜索，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搜全部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可在显示的所有商品分类搜索；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670" y="3801745"/>
            <a:ext cx="7070725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 smtClean="0">
                <a:sym typeface="+mn-ea"/>
              </a:rPr>
              <a:t>已开业务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968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页可点击切换；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某具体商品分类下，根据配置，展示对应的字段信息；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操作列按钮（根据配置显示）点击进行相应的操作，有相应的提示或弹框；勾选多个商品，点击批量退订，实现将多个商品批量加入待办区；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点击商品名称弹框对应的商品介绍弹框；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、右上角单选按钮，根据生效时间可进行查询，如选择当月生效只展示生效时间为本月商品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3790950"/>
            <a:ext cx="9705340" cy="250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300470"/>
            <a:ext cx="9705975" cy="496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具体操作-待办</a:t>
            </a:r>
            <a:r>
              <a:rPr lang="zh-CN" altLang="en-US" dirty="0" smtClean="0">
                <a:sym typeface="+mn-ea"/>
              </a:rPr>
              <a:t>业务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448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待办区介绍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展示加入到待办区的商品列表或已开业务商品；</a:t>
            </a: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      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、统计加入到待办区的商品数；根据配置，合并或分开展示加入待办区的商品；</a:t>
            </a: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       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 点击预校验，</a:t>
            </a:r>
            <a:r>
              <a:rPr lang="zh-CN" altLang="en-US" sz="2400">
                <a:sym typeface="+mn-ea"/>
              </a:rPr>
              <a:t>根据配置方的方式，进行商品预校验；</a:t>
            </a: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ym typeface="+mn-ea"/>
              </a:rPr>
              <a:t>       3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点击提交，可对商品进行订购或退订操作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4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、点击移除，可将加入待办的商品进行移除，待办区不再显示该商品；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、点击修改或设置，可更改商品信息；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060" y="3712845"/>
            <a:ext cx="7489825" cy="2696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6409690"/>
            <a:ext cx="7502525" cy="4057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12060" y="5444490"/>
            <a:ext cx="7502525" cy="1370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1047</Words>
  <Application>WPS 演示</Application>
  <PresentationFormat>宽屏</PresentationFormat>
  <Paragraphs>65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3、具体操作-用户基本信息区域</vt:lpstr>
      <vt:lpstr>3、具体操作-商品列表</vt:lpstr>
      <vt:lpstr>3、具体操作-已开业务</vt:lpstr>
      <vt:lpstr>3、具体操作-待办业务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88</cp:revision>
  <dcterms:created xsi:type="dcterms:W3CDTF">2018-08-08T03:06:00Z</dcterms:created>
  <dcterms:modified xsi:type="dcterms:W3CDTF">2019-05-24T06:58:06Z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