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0" r:id="rId3"/>
    <p:sldId id="318" r:id="rId4"/>
    <p:sldId id="317" r:id="rId5"/>
    <p:sldId id="321" r:id="rId6"/>
    <p:sldId id="322" r:id="rId7"/>
    <p:sldId id="332" r:id="rId8"/>
    <p:sldId id="324" r:id="rId9"/>
    <p:sldId id="3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en-US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账务管家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290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defTabSz="456565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账务管家可以进行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查询、变更、订购等操作。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</a:rPr>
              <a:t>可以按业务类型、商品编码、商品名称查询，选择业务类型，输入商品编码、商品名称可以进行单个条件或多个条件组合查询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</a:rPr>
              <a:t>查询结果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</a:rPr>
              <a:t>选择不同的业务开通日期，查询结果列表根据所选日期自动计算数据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主商品操作栏展示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按钮，点击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按钮弹出订购窗口，可以变更主商品；非主商品操作栏展示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按钮，点击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按钮，弹出订购窗口，可以订购其他非主商品。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路径：标准化业务受理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务管家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413" y="1535123"/>
            <a:ext cx="7475868" cy="496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查询功能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选择业务类型、输入商品编码、商品名称，点击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按钮；列表展示符合查询条件的数据；点击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重置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按钮，可以清空查询条件。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2561146"/>
            <a:ext cx="11492230" cy="4296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查询结果页面展示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77" y="1344749"/>
            <a:ext cx="11532434" cy="41685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57567" y="5160723"/>
            <a:ext cx="538619" cy="237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6459" y="4855562"/>
            <a:ext cx="400833" cy="345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5</a:t>
            </a:r>
            <a:endParaRPr lang="zh-CN" altLang="en-US" sz="1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7947" y="5160723"/>
            <a:ext cx="888732" cy="237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35222" y="4855562"/>
            <a:ext cx="551145" cy="345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6</a:t>
            </a:r>
            <a:endParaRPr lang="zh-CN" altLang="en-US" sz="1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6970" y="5160723"/>
            <a:ext cx="939452" cy="237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67595" y="4855562"/>
            <a:ext cx="375780" cy="345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sym typeface="+mn-ea"/>
              </a:rPr>
              <a:t>7</a:t>
            </a:r>
            <a:endParaRPr lang="zh-CN" altLang="en-US" sz="1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查询结果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kern="0" dirty="0">
                <a:latin typeface="+mn-ea"/>
              </a:rPr>
              <a:t>选择不同的业务开通日期，查询结果列表根据所选日期自动计算数据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/>
              <a:t>点击</a:t>
            </a:r>
            <a:r>
              <a:rPr lang="en-US" altLang="zh-CN" sz="2400" dirty="0" smtClean="0"/>
              <a:t>【</a:t>
            </a:r>
            <a:r>
              <a:rPr lang="zh-CN" altLang="en-US" sz="2400" dirty="0"/>
              <a:t>变更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按钮，弹</a:t>
            </a:r>
            <a:r>
              <a:rPr lang="zh-CN" altLang="en-US" sz="2400" dirty="0" smtClean="0"/>
              <a:t>出订购窗口</a:t>
            </a:r>
            <a:r>
              <a:rPr lang="zh-CN" altLang="en-US" sz="2400" dirty="0"/>
              <a:t>，可以</a:t>
            </a:r>
            <a:r>
              <a:rPr lang="zh-CN" altLang="en-US" sz="2400" dirty="0" smtClean="0"/>
              <a:t>进行</a:t>
            </a:r>
            <a:r>
              <a:rPr lang="zh-CN" altLang="en-US" sz="2400" dirty="0" smtClean="0"/>
              <a:t>变更主商品操作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订购</a:t>
            </a:r>
            <a:r>
              <a:rPr lang="en-US" altLang="zh-CN" sz="2400" dirty="0" smtClean="0"/>
              <a:t>】</a:t>
            </a:r>
            <a:r>
              <a:rPr lang="zh-CN" altLang="en-US" sz="2400" dirty="0"/>
              <a:t>按钮</a:t>
            </a:r>
            <a:r>
              <a:rPr lang="zh-CN" altLang="en-US" sz="2400" dirty="0" smtClean="0"/>
              <a:t>，弹出订购窗口，可以进行订购非主商品操作；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拖动横向滚动条，可以查看完整的数据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、页面底部选择每页条数，可以控制页面最大展示数据条数；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跳转</a:t>
            </a:r>
            <a:r>
              <a:rPr lang="zh-CN" altLang="en-US" sz="2400" dirty="0" smtClean="0"/>
              <a:t>到第</a:t>
            </a:r>
            <a:r>
              <a:rPr lang="en-US" altLang="zh-CN" sz="2400" dirty="0" smtClean="0"/>
              <a:t>【】</a:t>
            </a:r>
            <a:r>
              <a:rPr lang="zh-CN" altLang="en-US" sz="2400" dirty="0" smtClean="0"/>
              <a:t>页，输入数字，点击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跳转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按钮，可以跳转到相应页面；</a:t>
            </a:r>
            <a:endParaRPr lang="en-US" altLang="zh-CN" sz="2400" dirty="0"/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、点击</a:t>
            </a:r>
            <a:r>
              <a:rPr lang="en-US" altLang="zh-CN" sz="2400" dirty="0" smtClean="0"/>
              <a:t>【&lt;】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【&gt;】</a:t>
            </a:r>
            <a:r>
              <a:rPr lang="zh-CN" altLang="en-US" sz="2400" dirty="0" smtClean="0"/>
              <a:t>、页面数字，可以进行相应翻页操作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689</Words>
  <Application>WPS 演示</Application>
  <PresentationFormat>宽屏</PresentationFormat>
  <Paragraphs>57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3、具体操作-查询</vt:lpstr>
      <vt:lpstr>查询结果页面展示</vt:lpstr>
      <vt:lpstr>3、具体操作-查询结果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wslixiaoliang</cp:lastModifiedBy>
  <cp:revision>115</cp:revision>
  <dcterms:created xsi:type="dcterms:W3CDTF">2018-08-08T03:06:00Z</dcterms:created>
  <dcterms:modified xsi:type="dcterms:W3CDTF">2019-06-17T07:09:46Z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