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0" r:id="rId3"/>
    <p:sldId id="318" r:id="rId4"/>
    <p:sldId id="321" r:id="rId5"/>
    <p:sldId id="322" r:id="rId6"/>
    <p:sldId id="335" r:id="rId7"/>
    <p:sldId id="323" r:id="rId8"/>
    <p:sldId id="327" r:id="rId9"/>
    <p:sldId id="334" r:id="rId10"/>
    <p:sldId id="328" r:id="rId11"/>
    <p:sldId id="324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r>
              <a:rPr lang="en-US" altLang="zh-CN" sz="4800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账务管家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</a:t>
            </a:r>
            <a:r>
              <a:rPr lang="zh-CN" altLang="en-US" dirty="0" smtClean="0">
                <a:sym typeface="+mn-ea"/>
              </a:rPr>
              <a:t>务管家商品配置记录查询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cs typeface="等线" charset="0"/>
              </a:rPr>
              <a:t>账</a:t>
            </a:r>
            <a:r>
              <a:rPr lang="zh-CN" altLang="en-US" sz="2400" b="1" dirty="0" smtClean="0">
                <a:solidFill>
                  <a:srgbClr val="000000"/>
                </a:solidFill>
                <a:cs typeface="等线" charset="0"/>
              </a:rPr>
              <a:t>务管家商品配置记录查询</a:t>
            </a:r>
            <a:r>
              <a:rPr lang="zh-CN" sz="2400" b="1" dirty="0" smtClean="0">
                <a:solidFill>
                  <a:srgbClr val="000000"/>
                </a:solidFill>
                <a:cs typeface="等线" charset="0"/>
              </a:rPr>
              <a:t>介绍</a:t>
            </a:r>
            <a:r>
              <a:rPr lang="zh-CN" sz="2400" b="1" dirty="0">
                <a:solidFill>
                  <a:srgbClr val="000000"/>
                </a:solidFill>
                <a:cs typeface="等线" charset="0"/>
              </a:rPr>
              <a:t>：</a:t>
            </a:r>
            <a:endParaRPr lang="zh-CN" sz="2400" b="1" dirty="0">
              <a:solidFill>
                <a:srgbClr val="000000"/>
              </a:solidFill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  1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、查询条件默认当前登录操作员工号，开始时间和结束时间默认近一个月可修改，输入商品编码、商品名称，点击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【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查询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】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，列表展示符合查询条件的账务管家商品配置记录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  <a:cs typeface="+mn-ea"/>
                <a:sym typeface="+mn-ea"/>
              </a:rPr>
              <a:t>  2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、点击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【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重置</a:t>
            </a:r>
            <a:r>
              <a:rPr lang="en-US" altLang="zh-CN" sz="2400" dirty="0" smtClean="0">
                <a:latin typeface="+mn-ea"/>
                <a:cs typeface="+mn-ea"/>
                <a:sym typeface="+mn-ea"/>
              </a:rPr>
              <a:t>】</a:t>
            </a:r>
            <a:r>
              <a:rPr lang="zh-CN" altLang="en-US" sz="2400" dirty="0" smtClean="0">
                <a:latin typeface="+mn-ea"/>
                <a:cs typeface="+mn-ea"/>
                <a:sym typeface="+mn-ea"/>
              </a:rPr>
              <a:t>，操作员工号、开始时间、结束时间恢复默认状态，商品编码和商品名称清空。</a:t>
            </a:r>
            <a:endParaRPr lang="zh-CN" altLang="en-US" sz="2400" dirty="0">
              <a:latin typeface="+mn-ea"/>
              <a:cs typeface="+mn-ea"/>
              <a:sym typeface="+mn-ea"/>
            </a:endParaRPr>
          </a:p>
          <a:p>
            <a:pPr indent="0" algn="l"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8980" y="3579449"/>
            <a:ext cx="8108515" cy="32785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843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账务管家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根据商品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配置情况进行展示；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商品配置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商品配置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商品列表选择一个商品，商品基本信息维护中可以配置账务管家；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</a:rPr>
              <a:t>商品配置</a:t>
            </a:r>
            <a:r>
              <a:rPr lang="en-US" altLang="zh-CN" sz="2400" b="1" kern="0" dirty="0" smtClean="0">
                <a:latin typeface="+mn-ea"/>
              </a:rPr>
              <a:t>-</a:t>
            </a:r>
            <a:r>
              <a:rPr lang="zh-CN" altLang="en-US" sz="2400" b="1" kern="0" dirty="0" smtClean="0">
                <a:latin typeface="+mn-ea"/>
              </a:rPr>
              <a:t>账务管家商品配置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kern="0" dirty="0" smtClean="0">
                <a:latin typeface="+mn-ea"/>
              </a:rPr>
              <a:t>配置过账务管家的商品展示在账务管家商品配置列表，可以进行查询、重置、修改、删除操作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商品配置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账务管家商品配置记录查询：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可以查询账务管家在商品配置的记录；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360045" defTabSz="4565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务管家基本信息配置：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可以对账务管家页面的业务类型、顺序和列表字段显隐及顺序进行配置。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9794" y="1535123"/>
            <a:ext cx="7643522" cy="5052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账</a:t>
            </a:r>
            <a:r>
              <a:rPr lang="zh-CN" altLang="en-US" dirty="0" smtClean="0"/>
              <a:t>务管家页面展示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9"/>
            <a:ext cx="11532434" cy="1218404"/>
          </a:xfrm>
        </p:spPr>
        <p:txBody>
          <a:bodyPr>
            <a:norm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kern="0" dirty="0">
                <a:ea typeface="微软雅黑" panose="020B0503020204020204" pitchFamily="34" charset="-122"/>
                <a:sym typeface="+mn-ea"/>
              </a:rPr>
              <a:t>账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务管家页面可在商品配置</a:t>
            </a:r>
            <a:r>
              <a:rPr lang="en-US" altLang="zh-CN" sz="2400" kern="0" dirty="0" smtClean="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kern="0" dirty="0" smtClean="0">
                <a:ea typeface="微软雅黑" panose="020B0503020204020204" pitchFamily="34" charset="-122"/>
                <a:sym typeface="+mn-ea"/>
              </a:rPr>
              <a:t>账务管家基本信息配置中配置业务类型显隐及顺序，查询结果列表字段显隐及顺序。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76" y="2152193"/>
            <a:ext cx="11532434" cy="460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</a:t>
            </a:r>
            <a:r>
              <a:rPr lang="zh-CN" altLang="en-US" dirty="0" smtClean="0">
                <a:sym typeface="+mn-ea"/>
              </a:rPr>
              <a:t>务管家基本信息</a:t>
            </a:r>
            <a:r>
              <a:rPr lang="zh-CN" altLang="en-US" dirty="0" smtClean="0">
                <a:sym typeface="+mn-ea"/>
              </a:rPr>
              <a:t>配</a:t>
            </a:r>
            <a:r>
              <a:rPr lang="en-US" altLang="zh-CN" dirty="0" smtClean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 smtClean="0">
                <a:cs typeface="等线" charset="0"/>
              </a:rPr>
              <a:t>账务管家业务类型</a:t>
            </a:r>
            <a:r>
              <a:rPr lang="zh-CN" altLang="en-US" sz="2400" b="1" dirty="0" smtClean="0">
                <a:cs typeface="等线" charset="0"/>
              </a:rPr>
              <a:t>显</a:t>
            </a:r>
            <a:r>
              <a:rPr lang="zh-CN" altLang="en-US" sz="2400" b="1" dirty="0" smtClean="0">
                <a:cs typeface="等线" charset="0"/>
              </a:rPr>
              <a:t>隐及顺序</a:t>
            </a:r>
            <a:r>
              <a:rPr lang="zh-CN" altLang="en-US" sz="2400" b="1" dirty="0" smtClean="0">
                <a:cs typeface="等线" charset="0"/>
              </a:rPr>
              <a:t>配置</a:t>
            </a:r>
            <a:r>
              <a:rPr lang="zh-CN" sz="2400" b="1" dirty="0" smtClean="0">
                <a:cs typeface="等线" charset="0"/>
              </a:rPr>
              <a:t>介绍</a:t>
            </a:r>
            <a:r>
              <a:rPr lang="zh-CN" sz="2400" b="1" dirty="0">
                <a:cs typeface="等线" charset="0"/>
              </a:rPr>
              <a:t>：</a:t>
            </a:r>
            <a:endParaRPr lang="zh-CN" sz="2400" b="1" dirty="0">
              <a:cs typeface="等线" charset="0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sz="2400" dirty="0">
                <a:solidFill>
                  <a:srgbClr val="000000"/>
                </a:solidFill>
                <a:cs typeface="等线" charset="0"/>
                <a:sym typeface="+mn-ea"/>
              </a:rPr>
              <a:t>  </a:t>
            </a:r>
            <a:r>
              <a:rPr 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1、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勾选业务类型，点击保存按钮，勾选的字段显示在下方的顺序</a:t>
            </a:r>
            <a:r>
              <a:rPr lang="zh-CN" altLang="en-US" sz="2400" dirty="0">
                <a:solidFill>
                  <a:srgbClr val="000000"/>
                </a:solidFill>
                <a:cs typeface="等线" charset="0"/>
                <a:sym typeface="+mn-ea"/>
              </a:rPr>
              <a:t>设置区域，账务管家业务类型可以显示该业务类型</a:t>
            </a:r>
            <a:r>
              <a:rPr 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cs typeface="等线" charset="0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  2</a:t>
            </a:r>
            <a:r>
              <a:rPr lang="zh-CN" altLang="en-US" sz="2400" dirty="0" smtClean="0">
                <a:solidFill>
                  <a:srgbClr val="000000"/>
                </a:solidFill>
                <a:cs typeface="等线" charset="0"/>
                <a:sym typeface="+mn-ea"/>
              </a:rPr>
              <a:t>、若勾选的有拓展字段，点击设置按钮，可以变更类型名称；</a:t>
            </a:r>
            <a:endParaRPr lang="zh-CN" sz="2400" dirty="0">
              <a:solidFill>
                <a:srgbClr val="000000"/>
              </a:solidFill>
              <a:cs typeface="等线" charset="0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、排序：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顺序设置字段前括号中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1-99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，数字越小显示越靠前；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28" y="3684647"/>
            <a:ext cx="7265096" cy="3122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-账务管家基本信息配</a:t>
            </a:r>
            <a:r>
              <a:rPr lang="en-US" altLang="zh-CN" dirty="0">
                <a:sym typeface="+mn-ea"/>
              </a:rPr>
              <a:t>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账</a:t>
            </a:r>
            <a:r>
              <a:rPr lang="zh-CN" altLang="en-US" sz="2400" b="1" dirty="0" smtClean="0">
                <a:sym typeface="+mn-ea"/>
              </a:rPr>
              <a:t>务管家列表</a:t>
            </a:r>
            <a:r>
              <a:rPr lang="zh-CN" altLang="en-US" sz="2400" b="1" dirty="0" smtClean="0">
                <a:sym typeface="+mn-ea"/>
              </a:rPr>
              <a:t>字段显</a:t>
            </a:r>
            <a:r>
              <a:rPr lang="zh-CN" altLang="en-US" sz="2400" b="1" dirty="0" smtClean="0">
                <a:sym typeface="+mn-ea"/>
              </a:rPr>
              <a:t>隐</a:t>
            </a:r>
            <a:r>
              <a:rPr lang="zh-CN" altLang="en-US" sz="2400" b="1" dirty="0">
                <a:sym typeface="+mn-ea"/>
              </a:rPr>
              <a:t>及</a:t>
            </a:r>
            <a:r>
              <a:rPr lang="zh-CN" altLang="en-US" sz="2400" b="1" dirty="0" smtClean="0">
                <a:sym typeface="+mn-ea"/>
              </a:rPr>
              <a:t>顺序配置</a:t>
            </a:r>
            <a:r>
              <a:rPr lang="zh-CN" altLang="en-US" sz="2400" b="1" dirty="0" smtClean="0">
                <a:sym typeface="+mn-ea"/>
              </a:rPr>
              <a:t>介绍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、列表字段选择：勾选字段，点击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【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保存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】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按钮，勾选的字段显示在下方的顺序设置区域，账务管家列表展示勾选的字段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/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、列表字段顺序设置：选中的字段显示在列表字段顺序设置中，字段前括号里输入数字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1-99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，数字越小展示越靠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前，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点击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【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保存</a:t>
            </a:r>
            <a:r>
              <a:rPr lang="en-US" altLang="zh-CN" sz="2400" b="0" dirty="0" smtClean="0">
                <a:solidFill>
                  <a:srgbClr val="000000"/>
                </a:solidFill>
                <a:cs typeface="等线" charset="0"/>
              </a:rPr>
              <a:t>】</a:t>
            </a:r>
            <a:r>
              <a:rPr lang="zh-CN" altLang="en-US" sz="2400" b="0" dirty="0" smtClean="0">
                <a:solidFill>
                  <a:srgbClr val="000000"/>
                </a:solidFill>
                <a:cs typeface="等线" charset="0"/>
              </a:rPr>
              <a:t>按钮，配置成功。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698" y="3637142"/>
            <a:ext cx="9215714" cy="3220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、配置指导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商品</a:t>
            </a:r>
            <a:r>
              <a:rPr lang="zh-CN" altLang="en-US" dirty="0" smtClean="0"/>
              <a:t>账务管家配置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749" y="2467627"/>
            <a:ext cx="9707672" cy="4302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9776" y="939452"/>
            <a:ext cx="1152237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>
              <a:lnSpc>
                <a:spcPct val="150000"/>
              </a:lnSpc>
            </a:pPr>
            <a:r>
              <a:rPr lang="zh-CN" altLang="en-US" sz="2400" b="1" dirty="0" smtClean="0">
                <a:sym typeface="+mn-ea"/>
              </a:rPr>
              <a:t>商品配置</a:t>
            </a:r>
            <a:r>
              <a:rPr lang="en-US" altLang="zh-CN" sz="2400" b="1" dirty="0" smtClean="0">
                <a:sym typeface="+mn-ea"/>
              </a:rPr>
              <a:t>-</a:t>
            </a:r>
            <a:r>
              <a:rPr lang="zh-CN" altLang="en-US" sz="2400" b="1" dirty="0" smtClean="0">
                <a:sym typeface="+mn-ea"/>
              </a:rPr>
              <a:t>商品配置：</a:t>
            </a:r>
            <a:r>
              <a:rPr lang="zh-CN" altLang="en-US" sz="2400" dirty="0" smtClean="0">
                <a:sym typeface="+mn-ea"/>
              </a:rPr>
              <a:t>选择一个商品，商品基本信息维护，填写账务管家，点击</a:t>
            </a:r>
            <a:r>
              <a:rPr lang="en-US" altLang="zh-CN" sz="2400" dirty="0" smtClean="0">
                <a:sym typeface="+mn-ea"/>
              </a:rPr>
              <a:t>【</a:t>
            </a:r>
            <a:r>
              <a:rPr lang="zh-CN" altLang="en-US" sz="2400" dirty="0" smtClean="0">
                <a:sym typeface="+mn-ea"/>
              </a:rPr>
              <a:t>修改保存</a:t>
            </a:r>
            <a:r>
              <a:rPr lang="en-US" altLang="zh-CN" sz="2400" dirty="0" smtClean="0">
                <a:sym typeface="+mn-ea"/>
              </a:rPr>
              <a:t>】</a:t>
            </a:r>
            <a:r>
              <a:rPr lang="zh-CN" altLang="en-US" sz="2400" dirty="0" smtClean="0">
                <a:sym typeface="+mn-ea"/>
              </a:rPr>
              <a:t>，在账务管家、账务管家商品配置中可以看到该商品。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、配置指导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</a:t>
            </a:r>
            <a:r>
              <a:rPr lang="zh-CN" altLang="en-US" dirty="0" smtClean="0">
                <a:sym typeface="+mn-ea"/>
              </a:rPr>
              <a:t>务管家商品</a:t>
            </a:r>
            <a:r>
              <a:rPr lang="zh-CN" altLang="en-US" dirty="0" smtClean="0">
                <a:sym typeface="+mn-ea"/>
              </a:rPr>
              <a:t>配置</a:t>
            </a:r>
            <a:endParaRPr lang="zh-CN" altLang="en-US" dirty="0">
              <a:solidFill>
                <a:schemeClr val="accent1"/>
              </a:solidFill>
              <a:cs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360045" algn="l" fontAlgn="auto">
              <a:lnSpc>
                <a:spcPct val="150000"/>
              </a:lnSpc>
            </a:pPr>
            <a:r>
              <a:rPr lang="zh-CN" altLang="en-US" sz="2200" b="1" dirty="0">
                <a:solidFill>
                  <a:srgbClr val="000000"/>
                </a:solidFill>
                <a:sym typeface="+mn-ea"/>
              </a:rPr>
              <a:t>账</a:t>
            </a:r>
            <a:r>
              <a:rPr lang="zh-CN" altLang="en-US" sz="2200" b="1" dirty="0" smtClean="0">
                <a:solidFill>
                  <a:srgbClr val="000000"/>
                </a:solidFill>
                <a:sym typeface="+mn-ea"/>
              </a:rPr>
              <a:t>务管家商品</a:t>
            </a:r>
            <a:r>
              <a:rPr lang="zh-CN" altLang="en-US" sz="2200" b="1" dirty="0" smtClean="0">
                <a:sym typeface="+mn-ea"/>
              </a:rPr>
              <a:t>配置</a:t>
            </a:r>
            <a:r>
              <a:rPr lang="zh-CN" altLang="en-US" sz="2200" b="1" dirty="0" smtClean="0">
                <a:sym typeface="+mn-ea"/>
              </a:rPr>
              <a:t>介绍：</a:t>
            </a:r>
            <a:endParaRPr lang="en-US" altLang="zh-CN" sz="22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 </a:t>
            </a:r>
            <a:r>
              <a:rPr lang="en-US" altLang="zh-CN" sz="2200" dirty="0" smtClean="0">
                <a:sym typeface="+mn-ea"/>
              </a:rPr>
              <a:t> 1</a:t>
            </a:r>
            <a:r>
              <a:rPr lang="zh-CN" altLang="en-US" sz="2200" dirty="0" smtClean="0">
                <a:sym typeface="+mn-ea"/>
              </a:rPr>
              <a:t>、配置过账务管家的商品展示在该列表中。</a:t>
            </a:r>
            <a:endParaRPr lang="en-US" altLang="zh-CN" sz="2200" dirty="0" smtClean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 </a:t>
            </a:r>
            <a:r>
              <a:rPr lang="en-US" altLang="zh-CN" sz="2200" dirty="0" smtClean="0">
                <a:sym typeface="+mn-ea"/>
              </a:rPr>
              <a:t> 2</a:t>
            </a:r>
            <a:r>
              <a:rPr lang="zh-CN" altLang="en-US" sz="2200" dirty="0" smtClean="0">
                <a:sym typeface="+mn-ea"/>
              </a:rPr>
              <a:t>、选择业务类型，输入商品编码、商品名称，点击</a:t>
            </a:r>
            <a:r>
              <a:rPr lang="en-US" altLang="zh-CN" sz="2200" dirty="0" smtClean="0">
                <a:sym typeface="+mn-ea"/>
              </a:rPr>
              <a:t>【</a:t>
            </a:r>
            <a:r>
              <a:rPr lang="zh-CN" altLang="en-US" sz="2200" dirty="0" smtClean="0">
                <a:sym typeface="+mn-ea"/>
              </a:rPr>
              <a:t>查询</a:t>
            </a:r>
            <a:r>
              <a:rPr lang="en-US" altLang="zh-CN" sz="2200" dirty="0" smtClean="0">
                <a:sym typeface="+mn-ea"/>
              </a:rPr>
              <a:t>】</a:t>
            </a:r>
            <a:r>
              <a:rPr lang="zh-CN" altLang="en-US" sz="2200" dirty="0" smtClean="0">
                <a:sym typeface="+mn-ea"/>
              </a:rPr>
              <a:t>，列表展示符合查询条件的数据，点击</a:t>
            </a:r>
            <a:r>
              <a:rPr lang="en-US" altLang="zh-CN" sz="2200" dirty="0" smtClean="0">
                <a:sym typeface="+mn-ea"/>
              </a:rPr>
              <a:t>【</a:t>
            </a:r>
            <a:r>
              <a:rPr lang="zh-CN" altLang="en-US" sz="2200" dirty="0" smtClean="0">
                <a:sym typeface="+mn-ea"/>
              </a:rPr>
              <a:t>重置</a:t>
            </a:r>
            <a:r>
              <a:rPr lang="en-US" altLang="zh-CN" sz="2200" dirty="0" smtClean="0">
                <a:sym typeface="+mn-ea"/>
              </a:rPr>
              <a:t>】</a:t>
            </a:r>
            <a:r>
              <a:rPr lang="zh-CN" altLang="en-US" sz="2200" dirty="0" smtClean="0">
                <a:sym typeface="+mn-ea"/>
              </a:rPr>
              <a:t>，业务类型默认全部，清空商品编码和名称。</a:t>
            </a:r>
            <a:endParaRPr lang="en-US" altLang="zh-CN" sz="2200" dirty="0" smtClean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200" dirty="0" smtClean="0">
                <a:sym typeface="+mn-ea"/>
              </a:rPr>
              <a:t>  3</a:t>
            </a:r>
            <a:r>
              <a:rPr lang="zh-CN" altLang="en-US" sz="2200" dirty="0" smtClean="0">
                <a:sym typeface="+mn-ea"/>
              </a:rPr>
              <a:t>、点击</a:t>
            </a:r>
            <a:r>
              <a:rPr lang="en-US" altLang="zh-CN" sz="2200" dirty="0" smtClean="0">
                <a:sym typeface="+mn-ea"/>
              </a:rPr>
              <a:t>【</a:t>
            </a:r>
            <a:r>
              <a:rPr lang="zh-CN" altLang="en-US" sz="2200" dirty="0" smtClean="0">
                <a:sym typeface="+mn-ea"/>
              </a:rPr>
              <a:t>修改</a:t>
            </a:r>
            <a:r>
              <a:rPr lang="en-US" altLang="zh-CN" sz="2200" dirty="0" smtClean="0">
                <a:sym typeface="+mn-ea"/>
              </a:rPr>
              <a:t>】</a:t>
            </a:r>
            <a:r>
              <a:rPr lang="zh-CN" altLang="en-US" sz="2200" dirty="0" smtClean="0">
                <a:sym typeface="+mn-ea"/>
              </a:rPr>
              <a:t>，可以修改账务管家配置内容。</a:t>
            </a:r>
            <a:endParaRPr lang="en-US" altLang="zh-CN" sz="2200" dirty="0" smtClean="0"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 </a:t>
            </a:r>
            <a:r>
              <a:rPr lang="en-US" altLang="zh-CN" sz="2200" dirty="0" smtClean="0">
                <a:sym typeface="+mn-ea"/>
              </a:rPr>
              <a:t> 4</a:t>
            </a:r>
            <a:r>
              <a:rPr lang="zh-CN" altLang="en-US" sz="2200" dirty="0" smtClean="0">
                <a:sym typeface="+mn-ea"/>
              </a:rPr>
              <a:t>、勾选数据，点击</a:t>
            </a:r>
            <a:r>
              <a:rPr lang="en-US" altLang="zh-CN" sz="2200" dirty="0" smtClean="0">
                <a:sym typeface="+mn-ea"/>
              </a:rPr>
              <a:t>【</a:t>
            </a:r>
            <a:r>
              <a:rPr lang="zh-CN" altLang="en-US" sz="2200" dirty="0" smtClean="0">
                <a:sym typeface="+mn-ea"/>
              </a:rPr>
              <a:t>删除</a:t>
            </a:r>
            <a:r>
              <a:rPr lang="en-US" altLang="zh-CN" sz="2200" dirty="0" smtClean="0">
                <a:sym typeface="+mn-ea"/>
              </a:rPr>
              <a:t>】</a:t>
            </a:r>
            <a:r>
              <a:rPr lang="zh-CN" altLang="en-US" sz="2200" dirty="0" smtClean="0">
                <a:sym typeface="+mn-ea"/>
              </a:rPr>
              <a:t>，删除该商品配置的账务管家配置的内容。</a:t>
            </a:r>
            <a:endParaRPr lang="zh-CN" altLang="en-US" sz="22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 dirty="0">
                <a:solidFill>
                  <a:srgbClr val="000000"/>
                </a:solidFill>
                <a:cs typeface="等线" charset="0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771" y="3870542"/>
            <a:ext cx="6693344" cy="2987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1174</Words>
  <Application>WPS 演示</Application>
  <PresentationFormat>宽屏</PresentationFormat>
  <Paragraphs>73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等线</vt:lpstr>
      <vt:lpstr>黑体</vt:lpstr>
      <vt:lpstr>Arial Unicode MS</vt:lpstr>
      <vt:lpstr>1_Office 主题​​</vt:lpstr>
      <vt:lpstr>PowerPoint 演示文稿</vt:lpstr>
      <vt:lpstr>CONTENTS  目录</vt:lpstr>
      <vt:lpstr>1、功能简介</vt:lpstr>
      <vt:lpstr>2、菜单路径</vt:lpstr>
      <vt:lpstr>账务管家页面展示</vt:lpstr>
      <vt:lpstr>3、配置指导-账务管家基本信息配置</vt:lpstr>
      <vt:lpstr>3、配置指导-账务管家基本信息配置</vt:lpstr>
      <vt:lpstr>3、配置指导-商品账务管家配置</vt:lpstr>
      <vt:lpstr>3、配置指导-账务管家商品配置</vt:lpstr>
      <vt:lpstr>3、配置指导-账务管家商品配置记录配置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125</cp:revision>
  <dcterms:created xsi:type="dcterms:W3CDTF">2018-08-08T03:06:00Z</dcterms:created>
  <dcterms:modified xsi:type="dcterms:W3CDTF">2019-06-12T07:03:41Z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