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08" y="1357298"/>
            <a:ext cx="1714512" cy="428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0562" y="549446"/>
            <a:ext cx="1714512" cy="428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4" idx="0"/>
            <a:endCxn id="4" idx="2"/>
          </p:cNvCxnSpPr>
          <p:nvPr/>
        </p:nvCxnSpPr>
        <p:spPr>
          <a:xfrm rot="16200000" flipH="1">
            <a:off x="2786050" y="1571612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5143504" y="763760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00562" y="1071546"/>
            <a:ext cx="1714512" cy="428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5143504" y="1285860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00562" y="1609205"/>
            <a:ext cx="1714512" cy="428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5143504" y="1823519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00562" y="2143116"/>
            <a:ext cx="1714512" cy="4286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5143504" y="2357430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3108" y="142873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ProgHash</a:t>
            </a:r>
            <a:endParaRPr lang="zh-CN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00364" y="1428736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UserMap</a:t>
            </a:r>
            <a:endParaRPr lang="zh-CN" altLang="en-US" sz="1400" b="1" dirty="0"/>
          </a:p>
        </p:txBody>
      </p:sp>
      <p:sp>
        <p:nvSpPr>
          <p:cNvPr id="26" name="左大括号 25"/>
          <p:cNvSpPr/>
          <p:nvPr/>
        </p:nvSpPr>
        <p:spPr>
          <a:xfrm>
            <a:off x="4143372" y="785794"/>
            <a:ext cx="357190" cy="1643074"/>
          </a:xfrm>
          <a:prstGeom prst="leftBrace">
            <a:avLst>
              <a:gd name="adj1" fmla="val 8333"/>
              <a:gd name="adj2" fmla="val 47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72000" y="620893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IP1</a:t>
            </a:r>
            <a:endParaRPr lang="zh-CN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429256" y="604531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user1</a:t>
            </a:r>
            <a:endParaRPr lang="zh-CN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1120959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IP2</a:t>
            </a:r>
            <a:endParaRPr lang="zh-CN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29256" y="1104597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user2</a:t>
            </a:r>
            <a:endParaRPr lang="zh-CN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1692463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IP3</a:t>
            </a:r>
            <a:endParaRPr lang="zh-CN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29256" y="1676101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user3</a:t>
            </a:r>
            <a:endParaRPr lang="zh-CN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2192529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IPn</a:t>
            </a:r>
            <a:endParaRPr lang="zh-CN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6" y="2176167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/>
              <a:t>usern</a:t>
            </a:r>
            <a:endParaRPr lang="zh-CN" alt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285852" y="835198"/>
            <a:ext cx="6572296" cy="4523422"/>
            <a:chOff x="1285852" y="835198"/>
            <a:chExt cx="6572296" cy="4523422"/>
          </a:xfrm>
        </p:grpSpPr>
        <p:sp>
          <p:nvSpPr>
            <p:cNvPr id="4" name="矩形 3"/>
            <p:cNvSpPr/>
            <p:nvPr/>
          </p:nvSpPr>
          <p:spPr>
            <a:xfrm>
              <a:off x="3786182" y="1643050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143636" y="83519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4" idx="0"/>
              <a:endCxn id="4" idx="2"/>
            </p:cNvCxnSpPr>
            <p:nvPr/>
          </p:nvCxnSpPr>
          <p:spPr>
            <a:xfrm rot="16200000" flipH="1">
              <a:off x="4429124" y="1857364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6786578" y="104951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43636" y="135729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5400000">
              <a:off x="6786578" y="157161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143636" y="1894957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5400000">
              <a:off x="6786578" y="2109271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6143636" y="242886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6786578" y="264318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86182" y="171448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slice1Hash</a:t>
              </a:r>
              <a:endParaRPr lang="zh-CN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171448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UserMap</a:t>
              </a:r>
              <a:endParaRPr lang="zh-CN" altLang="en-US" sz="1400" b="1" dirty="0"/>
            </a:p>
          </p:txBody>
        </p:sp>
        <p:sp>
          <p:nvSpPr>
            <p:cNvPr id="26" name="左大括号 25"/>
            <p:cNvSpPr/>
            <p:nvPr/>
          </p:nvSpPr>
          <p:spPr>
            <a:xfrm>
              <a:off x="5786446" y="1071546"/>
              <a:ext cx="357190" cy="1643074"/>
            </a:xfrm>
            <a:prstGeom prst="leftBrace">
              <a:avLst>
                <a:gd name="adj1" fmla="val 8333"/>
                <a:gd name="adj2" fmla="val 47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15074" y="90664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IP1</a:t>
              </a:r>
              <a:endParaRPr lang="zh-CN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2330" y="890283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user1</a:t>
              </a:r>
              <a:endParaRPr lang="zh-CN" altLang="en-US" sz="1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5074" y="140671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IP2</a:t>
              </a:r>
              <a:endParaRPr lang="zh-CN" alt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72330" y="1390349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user2</a:t>
              </a:r>
              <a:endParaRPr lang="zh-CN" alt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15074" y="197821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IP3</a:t>
              </a:r>
              <a:endParaRPr lang="zh-CN" alt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72330" y="1961853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user3</a:t>
              </a:r>
              <a:endParaRPr lang="zh-CN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15074" y="247828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IPn</a:t>
              </a:r>
              <a:endParaRPr lang="zh-CN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72330" y="2461919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usern</a:t>
              </a:r>
              <a:endParaRPr lang="zh-CN" altLang="en-US" sz="14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86182" y="4143380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43636" y="333552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27" idx="0"/>
              <a:endCxn id="27" idx="2"/>
            </p:cNvCxnSpPr>
            <p:nvPr/>
          </p:nvCxnSpPr>
          <p:spPr>
            <a:xfrm rot="16200000" flipH="1">
              <a:off x="4429124" y="4357694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6786578" y="354984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143636" y="385762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rot="5400000">
              <a:off x="6786578" y="407194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143636" y="4395287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6786578" y="4609601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143636" y="4929198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 rot="5400000">
              <a:off x="6786578" y="5143512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86182" y="421481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slice2Hash</a:t>
              </a:r>
              <a:endParaRPr lang="zh-CN" alt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3438" y="421481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UserMap</a:t>
              </a:r>
              <a:endParaRPr lang="zh-CN" altLang="en-US" sz="1400" b="1" dirty="0"/>
            </a:p>
          </p:txBody>
        </p:sp>
        <p:sp>
          <p:nvSpPr>
            <p:cNvPr id="47" name="左大括号 46"/>
            <p:cNvSpPr/>
            <p:nvPr/>
          </p:nvSpPr>
          <p:spPr>
            <a:xfrm>
              <a:off x="5786446" y="3571876"/>
              <a:ext cx="357190" cy="1643074"/>
            </a:xfrm>
            <a:prstGeom prst="leftBrace">
              <a:avLst>
                <a:gd name="adj1" fmla="val 8333"/>
                <a:gd name="adj2" fmla="val 47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5074" y="340697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IP1</a:t>
              </a:r>
              <a:endParaRPr lang="zh-CN" alt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72330" y="3390613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user1</a:t>
              </a:r>
              <a:endParaRPr lang="zh-CN" alt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15074" y="390704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IP2</a:t>
              </a:r>
              <a:endParaRPr lang="zh-CN" altLang="en-US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2330" y="3890679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user2</a:t>
              </a:r>
              <a:endParaRPr lang="zh-CN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5074" y="4478545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IP3</a:t>
              </a:r>
              <a:endParaRPr lang="zh-CN" altLang="en-US" sz="14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72330" y="4462183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/>
                <a:t>user3</a:t>
              </a:r>
              <a:endParaRPr lang="zh-CN" altLang="en-US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15074" y="497861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IPn</a:t>
              </a:r>
              <a:endParaRPr lang="zh-CN" altLang="en-US" sz="1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72330" y="4962249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usern</a:t>
              </a:r>
              <a:endParaRPr lang="zh-CN" altLang="en-US" sz="14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285852" y="2928140"/>
              <a:ext cx="1714512" cy="42862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stCxn id="56" idx="0"/>
              <a:endCxn id="56" idx="2"/>
            </p:cNvCxnSpPr>
            <p:nvPr/>
          </p:nvCxnSpPr>
          <p:spPr>
            <a:xfrm rot="16200000" flipH="1">
              <a:off x="1928794" y="3142454"/>
              <a:ext cx="42862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85852" y="299957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ProgHash</a:t>
              </a:r>
              <a:endParaRPr lang="zh-CN" altLang="en-US" sz="1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43108" y="2999578"/>
              <a:ext cx="1071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/>
                <a:t>SourceMap</a:t>
              </a:r>
              <a:endParaRPr lang="zh-CN" altLang="en-US" sz="1400" b="1" dirty="0"/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3286116" y="1857364"/>
              <a:ext cx="500066" cy="257176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357290" y="2214554"/>
            <a:ext cx="3429024" cy="369332"/>
            <a:chOff x="1357290" y="2214554"/>
            <a:chExt cx="3429024" cy="369332"/>
          </a:xfrm>
        </p:grpSpPr>
        <p:sp>
          <p:nvSpPr>
            <p:cNvPr id="4" name="矩形 3"/>
            <p:cNvSpPr/>
            <p:nvPr/>
          </p:nvSpPr>
          <p:spPr>
            <a:xfrm>
              <a:off x="1357290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7356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736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071802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86182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286248" y="2285992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0166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4678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29058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9124" y="221455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62052" y="2988230"/>
            <a:ext cx="3429024" cy="369332"/>
            <a:chOff x="1362052" y="2988230"/>
            <a:chExt cx="3429024" cy="369332"/>
          </a:xfrm>
        </p:grpSpPr>
        <p:sp>
          <p:nvSpPr>
            <p:cNvPr id="23" name="矩形 22"/>
            <p:cNvSpPr/>
            <p:nvPr/>
          </p:nvSpPr>
          <p:spPr>
            <a:xfrm>
              <a:off x="1362052" y="3059668"/>
              <a:ext cx="500066" cy="2857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862118" y="3059668"/>
              <a:ext cx="500066" cy="28575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76498" y="3059668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76564" y="3059668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90944" y="3059668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91010" y="3059668"/>
              <a:ext cx="500066" cy="285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04928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04994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9374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19440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33820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33886" y="298823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q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58082" y="1285860"/>
            <a:ext cx="1214446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</a:t>
            </a:r>
            <a:r>
              <a:rPr lang="en-US" altLang="zh-CN" sz="1200" dirty="0" err="1" smtClean="0"/>
              <a:t>webserver</a:t>
            </a:r>
            <a:r>
              <a:rPr lang="zh-CN" altLang="en-US" sz="1200" dirty="0" smtClean="0"/>
              <a:t>请求最新的版本</a:t>
            </a:r>
          </a:p>
        </p:txBody>
      </p:sp>
      <p:sp>
        <p:nvSpPr>
          <p:cNvPr id="36" name="矩形 35"/>
          <p:cNvSpPr/>
          <p:nvPr/>
        </p:nvSpPr>
        <p:spPr>
          <a:xfrm>
            <a:off x="3799518" y="5174290"/>
            <a:ext cx="2945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更新下载的程序名为</a:t>
            </a:r>
            <a:r>
              <a:rPr lang="en-US" altLang="zh-CN" sz="1200" dirty="0" err="1" smtClean="0"/>
              <a:t>vodpeer.e.newversion</a:t>
            </a:r>
            <a:endParaRPr lang="zh-CN" altLang="en-US" sz="1200" dirty="0" smtClean="0"/>
          </a:p>
        </p:txBody>
      </p:sp>
      <p:grpSp>
        <p:nvGrpSpPr>
          <p:cNvPr id="52" name="组合 51"/>
          <p:cNvGrpSpPr/>
          <p:nvPr/>
        </p:nvGrpSpPr>
        <p:grpSpPr>
          <a:xfrm>
            <a:off x="1254156" y="2285992"/>
            <a:ext cx="4531411" cy="3665363"/>
            <a:chOff x="1254156" y="2285992"/>
            <a:chExt cx="4531411" cy="3665363"/>
          </a:xfrm>
        </p:grpSpPr>
        <p:cxnSp>
          <p:nvCxnSpPr>
            <p:cNvPr id="8" name="直接连接符 7"/>
            <p:cNvCxnSpPr/>
            <p:nvPr/>
          </p:nvCxnSpPr>
          <p:spPr>
            <a:xfrm rot="5400000">
              <a:off x="71803" y="4307884"/>
              <a:ext cx="3286148" cy="7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2072067" y="4307090"/>
              <a:ext cx="328694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254156" y="2285992"/>
              <a:ext cx="9071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err="1" smtClean="0"/>
                <a:t>vodpeer.e</a:t>
              </a:r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82982" y="2285992"/>
              <a:ext cx="1531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err="1" smtClean="0"/>
                <a:t>vodpeer.e.updater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643042" y="2950959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cxnSp>
          <p:nvCxnSpPr>
            <p:cNvPr id="15" name="直接箭头连接符 14"/>
            <p:cNvCxnSpPr>
              <a:stCxn id="13" idx="3"/>
            </p:cNvCxnSpPr>
            <p:nvPr/>
          </p:nvCxnSpPr>
          <p:spPr>
            <a:xfrm flipV="1">
              <a:off x="1785918" y="3093835"/>
              <a:ext cx="192882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714744" y="2950959"/>
              <a:ext cx="20708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向</a:t>
              </a:r>
              <a:r>
                <a:rPr lang="en-US" altLang="zh-CN" sz="1200" dirty="0" err="1" smtClean="0"/>
                <a:t>webserver</a:t>
              </a:r>
              <a:r>
                <a:rPr lang="zh-CN" altLang="en-US" sz="1200" dirty="0" smtClean="0"/>
                <a:t>请求最新的版本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857356" y="2879521"/>
              <a:ext cx="1723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后台执行程序升级程序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643306" y="3308149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796660" y="3815835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比当前版本新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643306" y="4236843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6" name="菱形 5"/>
            <p:cNvSpPr/>
            <p:nvPr/>
          </p:nvSpPr>
          <p:spPr>
            <a:xfrm>
              <a:off x="3571868" y="3808215"/>
              <a:ext cx="285752" cy="28575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96660" y="4254941"/>
              <a:ext cx="1789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下载程序并比较</a:t>
              </a:r>
              <a:r>
                <a:rPr lang="en-US" altLang="zh-CN" sz="1200" dirty="0" smtClean="0"/>
                <a:t>shad1</a:t>
              </a:r>
              <a:r>
                <a:rPr lang="zh-CN" altLang="en-US" sz="1200" dirty="0" smtClean="0"/>
                <a:t>值</a:t>
              </a:r>
              <a:endParaRPr lang="zh-CN" altLang="en-US" sz="12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1714480" y="4165405"/>
              <a:ext cx="200026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菱形 28"/>
            <p:cNvSpPr/>
            <p:nvPr/>
          </p:nvSpPr>
          <p:spPr>
            <a:xfrm>
              <a:off x="3571868" y="4695951"/>
              <a:ext cx="285752" cy="28575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96660" y="4683569"/>
              <a:ext cx="1019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shad1</a:t>
              </a:r>
              <a:r>
                <a:rPr lang="zh-CN" altLang="en-US" sz="1200" dirty="0" smtClean="0"/>
                <a:t>值相符</a:t>
              </a:r>
              <a:endParaRPr lang="en-US" altLang="zh-CN" sz="1200" dirty="0" smtClean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10800000">
              <a:off x="1714480" y="5094099"/>
              <a:ext cx="200026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643306" y="5155059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285984" y="393698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不更新，返回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2285984" y="4854067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不更新，返回</a:t>
              </a:r>
              <a:endParaRPr lang="zh-CN" altLang="en-US" sz="1200" dirty="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10800000">
              <a:off x="1714480" y="5665603"/>
              <a:ext cx="200026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842116" y="5399853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等待下次更新替换，返回</a:t>
              </a:r>
              <a:endParaRPr lang="zh-CN" altLang="en-US" sz="1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43042" y="357187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1857356" y="3643314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其它进程正常执行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642910" y="1714488"/>
            <a:ext cx="2692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当前无</a:t>
            </a:r>
            <a:r>
              <a:rPr lang="en-US" altLang="zh-CN" sz="1400" dirty="0" err="1" smtClean="0"/>
              <a:t>vodpeer.e.newversion</a:t>
            </a:r>
            <a:r>
              <a:rPr lang="zh-CN" altLang="en-US" sz="1400" dirty="0" smtClean="0"/>
              <a:t>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254156" y="2285992"/>
            <a:ext cx="4460852" cy="3500461"/>
            <a:chOff x="1254156" y="2285992"/>
            <a:chExt cx="4460852" cy="3500461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690038" y="3689649"/>
              <a:ext cx="2049680" cy="7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>
              <a:off x="2154518" y="4224639"/>
              <a:ext cx="3122041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254156" y="2285992"/>
              <a:ext cx="9071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err="1" smtClean="0"/>
                <a:t>vodpeer.e</a:t>
              </a:r>
              <a:endParaRPr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182982" y="2285992"/>
              <a:ext cx="1531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err="1" smtClean="0"/>
                <a:t>vodpeer.e.updater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50959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cxnSp>
          <p:nvCxnSpPr>
            <p:cNvPr id="10" name="直接箭头连接符 9"/>
            <p:cNvCxnSpPr>
              <a:stCxn id="9" idx="3"/>
            </p:cNvCxnSpPr>
            <p:nvPr/>
          </p:nvCxnSpPr>
          <p:spPr>
            <a:xfrm flipV="1">
              <a:off x="1785918" y="3093835"/>
              <a:ext cx="192882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786182" y="3357562"/>
              <a:ext cx="1724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更新程序名为</a:t>
              </a:r>
              <a:r>
                <a:rPr lang="en-US" altLang="zh-CN" sz="1200" dirty="0" err="1" smtClean="0"/>
                <a:t>vodpeer.e</a:t>
              </a:r>
              <a:endParaRPr lang="zh-CN" altLang="en-US" sz="1200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57356" y="2879521"/>
              <a:ext cx="1723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后台执行程序升级程序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3308149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43306" y="3801430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796660" y="3819528"/>
              <a:ext cx="19183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/>
                <a:t>为</a:t>
              </a:r>
              <a:r>
                <a:rPr lang="en-US" sz="1200" dirty="0" err="1" smtClean="0"/>
                <a:t>vodpeer.e</a:t>
              </a:r>
              <a:r>
                <a:rPr lang="zh-CN" altLang="en-US" sz="1200" dirty="0" smtClean="0"/>
                <a:t>添加执行权限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96660" y="4683569"/>
              <a:ext cx="1019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shad1</a:t>
              </a:r>
              <a:r>
                <a:rPr lang="zh-CN" altLang="en-US" sz="1200" dirty="0" smtClean="0"/>
                <a:t>值相符</a:t>
              </a:r>
              <a:endParaRPr lang="en-US" altLang="zh-CN" sz="12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643306" y="428625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1714480" y="4714884"/>
              <a:ext cx="200026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785918" y="4357694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旧程序已死</a:t>
              </a:r>
              <a:endParaRPr lang="zh-CN" altLang="en-US" sz="1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86182" y="4357694"/>
              <a:ext cx="19183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/>
                <a:t>杀死旧</a:t>
              </a:r>
              <a:r>
                <a:rPr lang="en-US" altLang="zh-CN" sz="1200" dirty="0" err="1" smtClean="0"/>
                <a:t>vodpeer.e</a:t>
              </a:r>
              <a:r>
                <a:rPr lang="zh-CN" altLang="en-US" sz="1200" dirty="0" smtClean="0"/>
                <a:t>程序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643306" y="5000636"/>
              <a:ext cx="142876" cy="357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5072074"/>
              <a:ext cx="19183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/>
                <a:t>重新启用</a:t>
              </a:r>
              <a:r>
                <a:rPr lang="en-US" altLang="zh-CN" sz="1200" dirty="0" err="1" smtClean="0"/>
                <a:t>vodpeer.e</a:t>
              </a:r>
              <a:r>
                <a:rPr lang="zh-CN" altLang="en-US" sz="1200" dirty="0" smtClean="0"/>
                <a:t>程序</a:t>
              </a:r>
              <a:endParaRPr lang="zh-CN" altLang="en-US" sz="1200" dirty="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16200000" flipH="1">
              <a:off x="1357290" y="5357826"/>
              <a:ext cx="714382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10800000">
              <a:off x="1714480" y="5500702"/>
              <a:ext cx="200026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785918" y="5214950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/>
                <a:t>启用新程序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643042" y="1000108"/>
            <a:ext cx="3000396" cy="2500330"/>
            <a:chOff x="1643042" y="1000108"/>
            <a:chExt cx="3000396" cy="2500330"/>
          </a:xfrm>
        </p:grpSpPr>
        <p:sp>
          <p:nvSpPr>
            <p:cNvPr id="5" name="矩形 4"/>
            <p:cNvSpPr/>
            <p:nvPr/>
          </p:nvSpPr>
          <p:spPr>
            <a:xfrm>
              <a:off x="1857356" y="1571612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57488" y="2285992"/>
              <a:ext cx="642942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43042" y="2357430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00232" y="314324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57620" y="314324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57620" y="1571612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03208" y="100010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71934" y="2285992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27" name="直接箭头连接符 26"/>
            <p:cNvCxnSpPr>
              <a:stCxn id="24" idx="2"/>
              <a:endCxn id="19" idx="0"/>
            </p:cNvCxnSpPr>
            <p:nvPr/>
          </p:nvCxnSpPr>
          <p:spPr>
            <a:xfrm rot="5400000">
              <a:off x="2719613" y="1816645"/>
              <a:ext cx="928694" cy="10001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5" idx="3"/>
              <a:endCxn id="19" idx="0"/>
            </p:cNvCxnSpPr>
            <p:nvPr/>
          </p:nvCxnSpPr>
          <p:spPr>
            <a:xfrm>
              <a:off x="2428860" y="1750207"/>
              <a:ext cx="750099" cy="535785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0"/>
              <a:endCxn id="23" idx="1"/>
            </p:cNvCxnSpPr>
            <p:nvPr/>
          </p:nvCxnSpPr>
          <p:spPr>
            <a:xfrm rot="5400000" flipH="1" flipV="1">
              <a:off x="3250397" y="1678770"/>
              <a:ext cx="535785" cy="678661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9" idx="3"/>
              <a:endCxn id="25" idx="1"/>
            </p:cNvCxnSpPr>
            <p:nvPr/>
          </p:nvCxnSpPr>
          <p:spPr>
            <a:xfrm>
              <a:off x="3500430" y="2464587"/>
              <a:ext cx="571504" cy="158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9" idx="2"/>
              <a:endCxn id="22" idx="0"/>
            </p:cNvCxnSpPr>
            <p:nvPr/>
          </p:nvCxnSpPr>
          <p:spPr>
            <a:xfrm rot="16200000" flipH="1">
              <a:off x="3411132" y="2411008"/>
              <a:ext cx="500066" cy="964413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9" idx="2"/>
              <a:endCxn id="21" idx="0"/>
            </p:cNvCxnSpPr>
            <p:nvPr/>
          </p:nvCxnSpPr>
          <p:spPr>
            <a:xfrm rot="5400000">
              <a:off x="2482439" y="2446728"/>
              <a:ext cx="500066" cy="892975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9" idx="1"/>
              <a:endCxn id="20" idx="3"/>
            </p:cNvCxnSpPr>
            <p:nvPr/>
          </p:nvCxnSpPr>
          <p:spPr>
            <a:xfrm rot="10800000" flipV="1">
              <a:off x="2214546" y="2464587"/>
              <a:ext cx="642942" cy="7143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28926" y="307181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44087" y="2000240"/>
            <a:ext cx="5085984" cy="3414600"/>
            <a:chOff x="544087" y="2000240"/>
            <a:chExt cx="5085984" cy="3414600"/>
          </a:xfrm>
        </p:grpSpPr>
        <p:sp>
          <p:nvSpPr>
            <p:cNvPr id="66" name="椭圆 65"/>
            <p:cNvSpPr/>
            <p:nvPr/>
          </p:nvSpPr>
          <p:spPr>
            <a:xfrm rot="156839">
              <a:off x="4272749" y="2815671"/>
              <a:ext cx="1357322" cy="2571768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44087" y="2843072"/>
              <a:ext cx="1357322" cy="2571768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00100" y="314324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32" y="3857628"/>
              <a:ext cx="714380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tracker1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5786" y="385762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976" y="4714884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28" name="直接箭头连接符 27"/>
            <p:cNvCxnSpPr>
              <a:stCxn id="5" idx="3"/>
              <a:endCxn id="19" idx="0"/>
            </p:cNvCxnSpPr>
            <p:nvPr/>
          </p:nvCxnSpPr>
          <p:spPr>
            <a:xfrm>
              <a:off x="1571604" y="3321843"/>
              <a:ext cx="785818" cy="535785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9" idx="2"/>
              <a:endCxn id="21" idx="0"/>
            </p:cNvCxnSpPr>
            <p:nvPr/>
          </p:nvCxnSpPr>
          <p:spPr>
            <a:xfrm rot="5400000">
              <a:off x="1643042" y="4000504"/>
              <a:ext cx="500066" cy="928694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9" idx="1"/>
              <a:endCxn id="20" idx="3"/>
            </p:cNvCxnSpPr>
            <p:nvPr/>
          </p:nvCxnSpPr>
          <p:spPr>
            <a:xfrm rot="10800000">
              <a:off x="1357290" y="4036223"/>
              <a:ext cx="642942" cy="158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572000" y="3071810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28992" y="3857628"/>
              <a:ext cx="714380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tracker2</a:t>
              </a:r>
              <a:endParaRPr lang="zh-CN" altLang="en-US" sz="12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929190" y="385762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4643446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30" name="直接箭头连接符 29"/>
            <p:cNvCxnSpPr>
              <a:stCxn id="17" idx="2"/>
              <a:endCxn id="18" idx="0"/>
            </p:cNvCxnSpPr>
            <p:nvPr/>
          </p:nvCxnSpPr>
          <p:spPr>
            <a:xfrm rot="5400000">
              <a:off x="4107653" y="3107529"/>
              <a:ext cx="428628" cy="1071570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2"/>
              <a:endCxn id="29" idx="0"/>
            </p:cNvCxnSpPr>
            <p:nvPr/>
          </p:nvCxnSpPr>
          <p:spPr>
            <a:xfrm rot="16200000" flipH="1">
              <a:off x="4107653" y="3893347"/>
              <a:ext cx="428628" cy="1071570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3"/>
              <a:endCxn id="26" idx="1"/>
            </p:cNvCxnSpPr>
            <p:nvPr/>
          </p:nvCxnSpPr>
          <p:spPr>
            <a:xfrm>
              <a:off x="4143372" y="4036223"/>
              <a:ext cx="785818" cy="158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714612" y="2000240"/>
              <a:ext cx="642942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</a:t>
              </a:r>
              <a:endParaRPr lang="zh-CN" altLang="en-US" sz="1200" b="1" dirty="0"/>
            </a:p>
          </p:txBody>
        </p:sp>
        <p:cxnSp>
          <p:nvCxnSpPr>
            <p:cNvPr id="54" name="直接箭头连接符 53"/>
            <p:cNvCxnSpPr>
              <a:stCxn id="47" idx="2"/>
              <a:endCxn id="19" idx="0"/>
            </p:cNvCxnSpPr>
            <p:nvPr/>
          </p:nvCxnSpPr>
          <p:spPr>
            <a:xfrm rot="5400000">
              <a:off x="1946654" y="2768199"/>
              <a:ext cx="1500198" cy="678661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7" idx="2"/>
              <a:endCxn id="18" idx="0"/>
            </p:cNvCxnSpPr>
            <p:nvPr/>
          </p:nvCxnSpPr>
          <p:spPr>
            <a:xfrm rot="16200000" flipH="1">
              <a:off x="2661033" y="2732479"/>
              <a:ext cx="1500198" cy="750099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28926" y="428625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544087" y="723042"/>
            <a:ext cx="5255858" cy="4691798"/>
            <a:chOff x="544087" y="723042"/>
            <a:chExt cx="5255858" cy="4691798"/>
          </a:xfrm>
        </p:grpSpPr>
        <p:sp>
          <p:nvSpPr>
            <p:cNvPr id="66" name="椭圆 65"/>
            <p:cNvSpPr/>
            <p:nvPr/>
          </p:nvSpPr>
          <p:spPr>
            <a:xfrm rot="156839">
              <a:off x="4442623" y="2815671"/>
              <a:ext cx="1357322" cy="2571768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44087" y="2843072"/>
              <a:ext cx="1357322" cy="2571768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000100" y="314324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32" y="3857628"/>
              <a:ext cx="714380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tracker1</a:t>
              </a:r>
              <a:endParaRPr lang="zh-CN" altLang="en-US" sz="1200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5786" y="385762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976" y="4714884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28" name="直接箭头连接符 27"/>
            <p:cNvCxnSpPr>
              <a:stCxn id="5" idx="3"/>
              <a:endCxn id="19" idx="0"/>
            </p:cNvCxnSpPr>
            <p:nvPr/>
          </p:nvCxnSpPr>
          <p:spPr>
            <a:xfrm>
              <a:off x="1571604" y="3321843"/>
              <a:ext cx="785818" cy="535785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9" idx="2"/>
              <a:endCxn id="21" idx="0"/>
            </p:cNvCxnSpPr>
            <p:nvPr/>
          </p:nvCxnSpPr>
          <p:spPr>
            <a:xfrm rot="5400000">
              <a:off x="1643042" y="4000504"/>
              <a:ext cx="500066" cy="928694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9" idx="1"/>
              <a:endCxn id="20" idx="3"/>
            </p:cNvCxnSpPr>
            <p:nvPr/>
          </p:nvCxnSpPr>
          <p:spPr>
            <a:xfrm rot="10800000">
              <a:off x="1357290" y="4036223"/>
              <a:ext cx="642942" cy="158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4741874" y="3071810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98866" y="3857628"/>
              <a:ext cx="714380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tracker2</a:t>
              </a:r>
              <a:endParaRPr lang="zh-CN" altLang="en-US" sz="12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99064" y="385762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741874" y="4643446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30" name="直接箭头连接符 29"/>
            <p:cNvCxnSpPr>
              <a:stCxn id="17" idx="2"/>
              <a:endCxn id="18" idx="0"/>
            </p:cNvCxnSpPr>
            <p:nvPr/>
          </p:nvCxnSpPr>
          <p:spPr>
            <a:xfrm rot="5400000">
              <a:off x="4277527" y="3107529"/>
              <a:ext cx="428628" cy="1071570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2"/>
              <a:endCxn id="29" idx="0"/>
            </p:cNvCxnSpPr>
            <p:nvPr/>
          </p:nvCxnSpPr>
          <p:spPr>
            <a:xfrm rot="16200000" flipH="1">
              <a:off x="4277527" y="3893347"/>
              <a:ext cx="428628" cy="1071570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8" idx="3"/>
              <a:endCxn id="26" idx="1"/>
            </p:cNvCxnSpPr>
            <p:nvPr/>
          </p:nvCxnSpPr>
          <p:spPr>
            <a:xfrm>
              <a:off x="4313246" y="4036223"/>
              <a:ext cx="785818" cy="1588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28926" y="321468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…</a:t>
              </a:r>
              <a:endParaRPr lang="zh-CN" altLang="en-US" sz="2000" dirty="0"/>
            </a:p>
          </p:txBody>
        </p:sp>
        <p:sp>
          <p:nvSpPr>
            <p:cNvPr id="22" name="椭圆 21"/>
            <p:cNvSpPr/>
            <p:nvPr/>
          </p:nvSpPr>
          <p:spPr>
            <a:xfrm rot="5217888">
              <a:off x="2501886" y="115819"/>
              <a:ext cx="1357322" cy="2571768"/>
            </a:xfrm>
            <a:prstGeom prst="ellipse">
              <a:avLst/>
            </a:prstGeom>
            <a:ln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003408" y="1285860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860664" y="2285992"/>
              <a:ext cx="714380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tracker3</a:t>
              </a:r>
              <a:endParaRPr lang="zh-CN" altLang="en-US" sz="1200" b="1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91837" y="815668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75044" y="1285860"/>
              <a:ext cx="571504" cy="35719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/>
                <a:t>peer</a:t>
              </a:r>
              <a:endParaRPr lang="zh-CN" altLang="en-US" sz="1200" b="1" dirty="0"/>
            </a:p>
          </p:txBody>
        </p:sp>
        <p:cxnSp>
          <p:nvCxnSpPr>
            <p:cNvPr id="31" name="直接箭头连接符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2432036" y="1500174"/>
              <a:ext cx="642942" cy="928694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0"/>
              <a:endCxn id="27" idx="2"/>
            </p:cNvCxnSpPr>
            <p:nvPr/>
          </p:nvCxnSpPr>
          <p:spPr>
            <a:xfrm rot="5400000" flipH="1" flipV="1">
              <a:off x="3217854" y="1643050"/>
              <a:ext cx="642942" cy="642942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4" idx="0"/>
              <a:endCxn id="25" idx="2"/>
            </p:cNvCxnSpPr>
            <p:nvPr/>
          </p:nvCxnSpPr>
          <p:spPr>
            <a:xfrm rot="16200000" flipV="1">
              <a:off x="2641155" y="1709292"/>
              <a:ext cx="1113134" cy="40265"/>
            </a:xfrm>
            <a:prstGeom prst="straightConnector1">
              <a:avLst/>
            </a:prstGeom>
            <a:ln w="12700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170</Words>
  <PresentationFormat>全屏显示(4:3)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</dc:creator>
  <cp:lastModifiedBy>aa</cp:lastModifiedBy>
  <cp:revision>82</cp:revision>
  <dcterms:created xsi:type="dcterms:W3CDTF">2016-10-14T03:38:10Z</dcterms:created>
  <dcterms:modified xsi:type="dcterms:W3CDTF">2016-10-27T03:07:27Z</dcterms:modified>
</cp:coreProperties>
</file>