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4E52-D913-42E2-B5BB-00DD5A4D7A4D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C780-DEBC-4368-909C-01F5965468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780-DEBC-4368-909C-01F5965468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系统框架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3"/>
          <p:cNvGrpSpPr/>
          <p:nvPr/>
        </p:nvGrpSpPr>
        <p:grpSpPr>
          <a:xfrm>
            <a:off x="357158" y="1000108"/>
            <a:ext cx="7286676" cy="4107685"/>
            <a:chOff x="357158" y="1000108"/>
            <a:chExt cx="7286676" cy="4107685"/>
          </a:xfrm>
        </p:grpSpPr>
        <p:sp>
          <p:nvSpPr>
            <p:cNvPr id="7" name="矩形 6"/>
            <p:cNvSpPr/>
            <p:nvPr/>
          </p:nvSpPr>
          <p:spPr>
            <a:xfrm>
              <a:off x="1804193" y="4536289"/>
              <a:ext cx="789141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vodpeer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616798" y="3125664"/>
              <a:ext cx="899620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tracker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7045" y="3107529"/>
              <a:ext cx="789141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stunA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854693" y="1821645"/>
              <a:ext cx="789141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vodpeer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804193" y="1750207"/>
              <a:ext cx="789141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vodpeer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7" idx="0"/>
              <a:endCxn id="8" idx="2"/>
            </p:cNvCxnSpPr>
            <p:nvPr/>
          </p:nvCxnSpPr>
          <p:spPr>
            <a:xfrm rot="5400000" flipH="1" flipV="1">
              <a:off x="2213126" y="3682807"/>
              <a:ext cx="839121" cy="867844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2"/>
              <a:endCxn id="8" idx="0"/>
            </p:cNvCxnSpPr>
            <p:nvPr/>
          </p:nvCxnSpPr>
          <p:spPr>
            <a:xfrm rot="16200000" flipH="1">
              <a:off x="2230710" y="2289765"/>
              <a:ext cx="803953" cy="867844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9" idx="2"/>
            </p:cNvCxnSpPr>
            <p:nvPr/>
          </p:nvCxnSpPr>
          <p:spPr>
            <a:xfrm flipV="1">
              <a:off x="2593334" y="3679033"/>
              <a:ext cx="1578281" cy="1143008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118584" y="3107529"/>
              <a:ext cx="789141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stunB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9" idx="3"/>
              <a:endCxn id="15" idx="1"/>
            </p:cNvCxnSpPr>
            <p:nvPr/>
          </p:nvCxnSpPr>
          <p:spPr>
            <a:xfrm>
              <a:off x="4566185" y="3393281"/>
              <a:ext cx="552398" cy="1588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3"/>
              <a:endCxn id="9" idx="0"/>
            </p:cNvCxnSpPr>
            <p:nvPr/>
          </p:nvCxnSpPr>
          <p:spPr>
            <a:xfrm>
              <a:off x="2593334" y="2035959"/>
              <a:ext cx="1578281" cy="1071570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0" idx="1"/>
            </p:cNvCxnSpPr>
            <p:nvPr/>
          </p:nvCxnSpPr>
          <p:spPr>
            <a:xfrm>
              <a:off x="2593334" y="2035959"/>
              <a:ext cx="4261360" cy="71438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2"/>
              <a:endCxn id="7" idx="0"/>
            </p:cNvCxnSpPr>
            <p:nvPr/>
          </p:nvCxnSpPr>
          <p:spPr>
            <a:xfrm rot="5400000">
              <a:off x="1091474" y="3428917"/>
              <a:ext cx="2214578" cy="1754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15" idx="0"/>
            </p:cNvCxnSpPr>
            <p:nvPr/>
          </p:nvCxnSpPr>
          <p:spPr>
            <a:xfrm>
              <a:off x="2593334" y="2035959"/>
              <a:ext cx="2919821" cy="1071570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5" idx="2"/>
            </p:cNvCxnSpPr>
            <p:nvPr/>
          </p:nvCxnSpPr>
          <p:spPr>
            <a:xfrm flipV="1">
              <a:off x="2593334" y="3679033"/>
              <a:ext cx="2919821" cy="1143008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4451517" y="722489"/>
              <a:ext cx="1018267" cy="3788085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0"/>
              <a:endCxn id="10" idx="2"/>
            </p:cNvCxnSpPr>
            <p:nvPr/>
          </p:nvCxnSpPr>
          <p:spPr>
            <a:xfrm rot="5400000" flipH="1" flipV="1">
              <a:off x="5353249" y="1211515"/>
              <a:ext cx="714380" cy="3077649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0"/>
              <a:endCxn id="10" idx="2"/>
            </p:cNvCxnSpPr>
            <p:nvPr/>
          </p:nvCxnSpPr>
          <p:spPr>
            <a:xfrm rot="5400000" flipH="1" flipV="1">
              <a:off x="6024019" y="1882284"/>
              <a:ext cx="714380" cy="1736110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356591" y="3738329"/>
              <a:ext cx="4589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①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50529" y="3750471"/>
              <a:ext cx="4589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③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59603" y="3080051"/>
              <a:ext cx="4589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④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04193" y="3107529"/>
              <a:ext cx="4589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⑤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03560" y="3809767"/>
              <a:ext cx="4589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②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302295" y="3107529"/>
              <a:ext cx="868055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Web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stCxn id="11" idx="3"/>
              <a:endCxn id="30" idx="0"/>
            </p:cNvCxnSpPr>
            <p:nvPr/>
          </p:nvCxnSpPr>
          <p:spPr>
            <a:xfrm>
              <a:off x="2593334" y="2035959"/>
              <a:ext cx="4142989" cy="1071570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0" idx="2"/>
              <a:endCxn id="30" idx="0"/>
            </p:cNvCxnSpPr>
            <p:nvPr/>
          </p:nvCxnSpPr>
          <p:spPr>
            <a:xfrm rot="5400000">
              <a:off x="6635603" y="2493869"/>
              <a:ext cx="714380" cy="512941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0" idx="2"/>
              <a:endCxn id="7" idx="3"/>
            </p:cNvCxnSpPr>
            <p:nvPr/>
          </p:nvCxnSpPr>
          <p:spPr>
            <a:xfrm rot="5400000">
              <a:off x="4093324" y="2179043"/>
              <a:ext cx="1143008" cy="4142989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57158" y="1000108"/>
              <a:ext cx="857256" cy="571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httpurl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572132" y="367903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⑥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>
              <a:stCxn id="40" idx="3"/>
              <a:endCxn id="11" idx="1"/>
            </p:cNvCxnSpPr>
            <p:nvPr/>
          </p:nvCxnSpPr>
          <p:spPr>
            <a:xfrm>
              <a:off x="1214414" y="1285860"/>
              <a:ext cx="589779" cy="750099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0" idx="3"/>
              <a:endCxn id="10" idx="1"/>
            </p:cNvCxnSpPr>
            <p:nvPr/>
          </p:nvCxnSpPr>
          <p:spPr>
            <a:xfrm>
              <a:off x="1214414" y="1285860"/>
              <a:ext cx="5640279" cy="821537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0" idx="2"/>
              <a:endCxn id="7" idx="0"/>
            </p:cNvCxnSpPr>
            <p:nvPr/>
          </p:nvCxnSpPr>
          <p:spPr>
            <a:xfrm rot="16200000" flipH="1">
              <a:off x="9937" y="2347461"/>
              <a:ext cx="2964677" cy="1412978"/>
            </a:xfrm>
            <a:prstGeom prst="straightConnector1">
              <a:avLst/>
            </a:prstGeom>
            <a:ln w="12700">
              <a:prstDash val="dash"/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928662" y="26431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⑦</a:t>
              </a:r>
              <a:endParaRPr lang="zh-CN" altLang="en-US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42844" y="5331283"/>
            <a:ext cx="8715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① </a:t>
            </a:r>
            <a:r>
              <a:rPr lang="en-US" sz="1400" dirty="0" smtClean="0"/>
              <a:t>peer</a:t>
            </a:r>
            <a:r>
              <a:rPr lang="zh-CN" altLang="en-US" sz="1400" dirty="0" smtClean="0"/>
              <a:t>登陆</a:t>
            </a:r>
            <a:r>
              <a:rPr lang="en-US" sz="1400" dirty="0" smtClean="0"/>
              <a:t>tracker</a:t>
            </a:r>
            <a:r>
              <a:rPr lang="zh-CN" altLang="en-US" sz="1400" dirty="0" smtClean="0"/>
              <a:t>，实时向</a:t>
            </a:r>
            <a:r>
              <a:rPr lang="en-US" sz="1400" dirty="0" smtClean="0"/>
              <a:t>tracker</a:t>
            </a:r>
            <a:r>
              <a:rPr lang="zh-CN" altLang="en-US" sz="1400" dirty="0" smtClean="0"/>
              <a:t>上报自己的信息，向</a:t>
            </a:r>
            <a:r>
              <a:rPr lang="en-US" sz="1400" dirty="0" smtClean="0"/>
              <a:t>tracker</a:t>
            </a:r>
            <a:r>
              <a:rPr lang="zh-CN" altLang="en-US" sz="1400" dirty="0" smtClean="0"/>
              <a:t>请求文件源，</a:t>
            </a:r>
            <a:r>
              <a:rPr lang="en-US" sz="1400" dirty="0" smtClean="0"/>
              <a:t>tracker</a:t>
            </a:r>
            <a:r>
              <a:rPr lang="zh-CN" altLang="en-US" sz="1400" dirty="0" smtClean="0"/>
              <a:t>根据上报的</a:t>
            </a:r>
            <a:r>
              <a:rPr lang="en-US" sz="1400" dirty="0" err="1" smtClean="0"/>
              <a:t>nat</a:t>
            </a:r>
            <a:r>
              <a:rPr lang="zh-CN" altLang="en-US" sz="1400" dirty="0" smtClean="0"/>
              <a:t>类型分配源； </a:t>
            </a:r>
          </a:p>
          <a:p>
            <a:r>
              <a:rPr lang="zh-CN" altLang="en-US" sz="1400" dirty="0" smtClean="0"/>
              <a:t>② </a:t>
            </a:r>
            <a:r>
              <a:rPr lang="en-US" sz="1400" dirty="0" smtClean="0"/>
              <a:t>peer</a:t>
            </a:r>
            <a:r>
              <a:rPr lang="zh-CN" altLang="en-US" sz="1400" dirty="0" smtClean="0"/>
              <a:t>登陆</a:t>
            </a:r>
            <a:r>
              <a:rPr lang="en-US" sz="1400" dirty="0" smtClean="0"/>
              <a:t>stun1</a:t>
            </a:r>
            <a:r>
              <a:rPr lang="zh-CN" altLang="en-US" sz="1400" dirty="0" smtClean="0"/>
              <a:t>服务器，探测</a:t>
            </a:r>
            <a:r>
              <a:rPr lang="en-US" sz="1400" dirty="0" smtClean="0"/>
              <a:t>peer</a:t>
            </a:r>
            <a:r>
              <a:rPr lang="zh-CN" altLang="en-US" sz="1400" dirty="0" smtClean="0"/>
              <a:t>端</a:t>
            </a:r>
            <a:r>
              <a:rPr lang="en-US" sz="1400" dirty="0" err="1" smtClean="0"/>
              <a:t>nat</a:t>
            </a:r>
            <a:r>
              <a:rPr lang="zh-CN" altLang="en-US" sz="1400" dirty="0" smtClean="0"/>
              <a:t>类型；</a:t>
            </a:r>
          </a:p>
          <a:p>
            <a:r>
              <a:rPr lang="zh-CN" altLang="en-US" sz="1400" dirty="0" smtClean="0"/>
              <a:t>⑤ </a:t>
            </a:r>
            <a:r>
              <a:rPr lang="en-US" sz="1400" dirty="0" smtClean="0"/>
              <a:t>peer</a:t>
            </a:r>
            <a:r>
              <a:rPr lang="zh-CN" altLang="en-US" sz="1400" dirty="0" smtClean="0"/>
              <a:t>之间数据分享，通过</a:t>
            </a:r>
            <a:r>
              <a:rPr lang="en-US" sz="1400" dirty="0" smtClean="0"/>
              <a:t>tracker</a:t>
            </a:r>
            <a:r>
              <a:rPr lang="zh-CN" altLang="en-US" sz="1400" dirty="0" smtClean="0"/>
              <a:t>返回的文件源，通过打洞完成； </a:t>
            </a:r>
          </a:p>
          <a:p>
            <a:r>
              <a:rPr lang="zh-CN" altLang="en-US" sz="1400" dirty="0" smtClean="0"/>
              <a:t>⑥ </a:t>
            </a:r>
            <a:r>
              <a:rPr lang="en-US" sz="1400" dirty="0" err="1" smtClean="0"/>
              <a:t>vodpeer</a:t>
            </a:r>
            <a:r>
              <a:rPr lang="zh-CN" altLang="en-US" sz="1400" dirty="0" smtClean="0"/>
              <a:t>从</a:t>
            </a:r>
            <a:r>
              <a:rPr lang="en-US" sz="1400" dirty="0" err="1" smtClean="0"/>
              <a:t>webserver</a:t>
            </a:r>
            <a:r>
              <a:rPr lang="zh-CN" altLang="en-US" sz="1400" dirty="0" smtClean="0"/>
              <a:t>读取配置文件；</a:t>
            </a:r>
          </a:p>
          <a:p>
            <a:r>
              <a:rPr lang="zh-CN" altLang="en-US" sz="1400" dirty="0" smtClean="0"/>
              <a:t>⑦</a:t>
            </a:r>
            <a:r>
              <a:rPr lang="en-US" sz="1400" dirty="0" smtClean="0"/>
              <a:t> </a:t>
            </a:r>
            <a:r>
              <a:rPr lang="en-US" sz="1400" dirty="0" err="1" smtClean="0"/>
              <a:t>vodpeer</a:t>
            </a:r>
            <a:r>
              <a:rPr lang="zh-CN" altLang="en-US" sz="1400" dirty="0" smtClean="0"/>
              <a:t>向</a:t>
            </a:r>
            <a:r>
              <a:rPr lang="en-US" sz="1400" dirty="0" smtClean="0"/>
              <a:t>http</a:t>
            </a:r>
            <a:r>
              <a:rPr lang="zh-CN" altLang="en-US" sz="1400" dirty="0" smtClean="0"/>
              <a:t>视频源请求视频，请求的视频片段放在本地，播放器取的视频数据就是已经下载存在本地的；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57224" y="35716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P2P</a:t>
            </a:r>
            <a:r>
              <a:rPr lang="zh-CN" altLang="en-US" sz="2400" b="1" dirty="0" smtClean="0"/>
              <a:t>框图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0088" y="1652778"/>
            <a:ext cx="5192176" cy="34290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5" name="矩形 4"/>
          <p:cNvSpPr/>
          <p:nvPr/>
        </p:nvSpPr>
        <p:spPr>
          <a:xfrm>
            <a:off x="2928926" y="3711410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DownloadManger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1500166" y="4438860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</a:t>
            </a:r>
            <a:endParaRPr lang="zh-CN" altLang="en-US" sz="1400" b="1" dirty="0"/>
          </a:p>
        </p:txBody>
      </p:sp>
      <p:sp>
        <p:nvSpPr>
          <p:cNvPr id="8" name="矩形 7"/>
          <p:cNvSpPr/>
          <p:nvPr/>
        </p:nvSpPr>
        <p:spPr>
          <a:xfrm>
            <a:off x="2912812" y="4438860"/>
            <a:ext cx="10162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Download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2224274" y="2867224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PeerManger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4247336" y="3708068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ShareService</a:t>
            </a:r>
            <a:endParaRPr lang="zh-CN" altLang="en-US" sz="1400" b="1" dirty="0"/>
          </a:p>
        </p:txBody>
      </p:sp>
      <p:sp>
        <p:nvSpPr>
          <p:cNvPr id="81" name="矩形 80"/>
          <p:cNvSpPr/>
          <p:nvPr/>
        </p:nvSpPr>
        <p:spPr>
          <a:xfrm>
            <a:off x="5520150" y="3653042"/>
            <a:ext cx="928694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UDPStunClient</a:t>
            </a:r>
            <a:endParaRPr lang="zh-CN" altLang="en-US" sz="1400" b="1" dirty="0"/>
          </a:p>
        </p:txBody>
      </p:sp>
      <p:sp>
        <p:nvSpPr>
          <p:cNvPr id="82" name="矩形 81"/>
          <p:cNvSpPr/>
          <p:nvPr/>
        </p:nvSpPr>
        <p:spPr>
          <a:xfrm>
            <a:off x="5591588" y="4438860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tracker</a:t>
            </a:r>
            <a:endParaRPr lang="zh-CN" altLang="en-US" sz="1400" b="1" dirty="0"/>
          </a:p>
        </p:txBody>
      </p:sp>
      <p:sp>
        <p:nvSpPr>
          <p:cNvPr id="90" name="矩形 89"/>
          <p:cNvSpPr/>
          <p:nvPr/>
        </p:nvSpPr>
        <p:spPr>
          <a:xfrm>
            <a:off x="1500166" y="3724480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DownloadListMnager</a:t>
            </a:r>
            <a:endParaRPr lang="zh-CN" altLang="en-US" sz="1400" b="1" dirty="0"/>
          </a:p>
        </p:txBody>
      </p:sp>
      <p:sp>
        <p:nvSpPr>
          <p:cNvPr id="91" name="矩形 90"/>
          <p:cNvSpPr/>
          <p:nvPr/>
        </p:nvSpPr>
        <p:spPr>
          <a:xfrm>
            <a:off x="1500166" y="2009968"/>
            <a:ext cx="100986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Setting</a:t>
            </a:r>
            <a:endParaRPr lang="zh-CN" altLang="en-US" sz="1400" b="1" dirty="0"/>
          </a:p>
        </p:txBody>
      </p:sp>
      <p:sp>
        <p:nvSpPr>
          <p:cNvPr id="92" name="矩形 91"/>
          <p:cNvSpPr/>
          <p:nvPr/>
        </p:nvSpPr>
        <p:spPr>
          <a:xfrm>
            <a:off x="4279862" y="4438860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FileStorage</a:t>
            </a:r>
            <a:endParaRPr lang="zh-CN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02230" y="135729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71802" y="2035810"/>
            <a:ext cx="78581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Peer</a:t>
            </a:r>
            <a:endParaRPr lang="zh-CN" altLang="en-US" sz="1400" b="1" dirty="0"/>
          </a:p>
        </p:txBody>
      </p:sp>
      <p:sp>
        <p:nvSpPr>
          <p:cNvPr id="16" name="矩形 15"/>
          <p:cNvSpPr/>
          <p:nvPr/>
        </p:nvSpPr>
        <p:spPr>
          <a:xfrm>
            <a:off x="5448712" y="2824970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UAC_SocketSelector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5072066" y="2009968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UDPConnector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4448580" y="2828312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Sockpool</a:t>
            </a:r>
            <a:endParaRPr lang="zh-CN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7224" y="35716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Peer</a:t>
            </a:r>
            <a:r>
              <a:rPr lang="zh-CN" altLang="en-US" sz="2400" b="1" dirty="0" smtClean="0"/>
              <a:t>端框图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1492" y="1495492"/>
            <a:ext cx="5192176" cy="34290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5" name="矩形 4"/>
          <p:cNvSpPr/>
          <p:nvPr/>
        </p:nvSpPr>
        <p:spPr>
          <a:xfrm>
            <a:off x="2500330" y="3554124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DownloadManger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1071570" y="4281574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</a:t>
            </a:r>
            <a:endParaRPr lang="zh-CN" altLang="en-US" sz="1400" b="1" dirty="0"/>
          </a:p>
        </p:txBody>
      </p:sp>
      <p:sp>
        <p:nvSpPr>
          <p:cNvPr id="8" name="矩形 7"/>
          <p:cNvSpPr/>
          <p:nvPr/>
        </p:nvSpPr>
        <p:spPr>
          <a:xfrm>
            <a:off x="2493944" y="4281574"/>
            <a:ext cx="10162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Download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1795678" y="2709938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PeerManger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3818740" y="3550782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ShareService</a:t>
            </a:r>
            <a:endParaRPr lang="zh-CN" altLang="en-US" sz="1400" b="1" dirty="0"/>
          </a:p>
        </p:txBody>
      </p:sp>
      <p:sp>
        <p:nvSpPr>
          <p:cNvPr id="81" name="矩形 80"/>
          <p:cNvSpPr/>
          <p:nvPr/>
        </p:nvSpPr>
        <p:spPr>
          <a:xfrm>
            <a:off x="5091554" y="3495756"/>
            <a:ext cx="928694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UDPStunClient</a:t>
            </a:r>
            <a:endParaRPr lang="zh-CN" altLang="en-US" sz="1400" b="1" dirty="0"/>
          </a:p>
        </p:txBody>
      </p:sp>
      <p:sp>
        <p:nvSpPr>
          <p:cNvPr id="82" name="矩形 81"/>
          <p:cNvSpPr/>
          <p:nvPr/>
        </p:nvSpPr>
        <p:spPr>
          <a:xfrm>
            <a:off x="5162992" y="4281574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tracker</a:t>
            </a:r>
            <a:endParaRPr lang="zh-CN" altLang="en-US" sz="1400" b="1" dirty="0"/>
          </a:p>
        </p:txBody>
      </p:sp>
      <p:sp>
        <p:nvSpPr>
          <p:cNvPr id="90" name="矩形 89"/>
          <p:cNvSpPr/>
          <p:nvPr/>
        </p:nvSpPr>
        <p:spPr>
          <a:xfrm>
            <a:off x="1071570" y="3567194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DownloadListMnager</a:t>
            </a:r>
            <a:endParaRPr lang="zh-CN" altLang="en-US" sz="1400" b="1" dirty="0"/>
          </a:p>
        </p:txBody>
      </p:sp>
      <p:sp>
        <p:nvSpPr>
          <p:cNvPr id="92" name="矩形 91"/>
          <p:cNvSpPr/>
          <p:nvPr/>
        </p:nvSpPr>
        <p:spPr>
          <a:xfrm>
            <a:off x="3851266" y="4281574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FileStorage</a:t>
            </a:r>
            <a:endParaRPr lang="zh-CN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00298" y="114298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57652" y="2638500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UAC_SocketSelector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4643470" y="1852682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UDPConnector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5143536" y="2638500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Sockpool</a:t>
            </a:r>
            <a:endParaRPr lang="zh-CN" altLang="en-US" sz="1400" b="1" dirty="0"/>
          </a:p>
        </p:txBody>
      </p:sp>
      <p:cxnSp>
        <p:nvCxnSpPr>
          <p:cNvPr id="19" name="直接箭头连接符 18"/>
          <p:cNvCxnSpPr>
            <a:stCxn id="7" idx="0"/>
            <a:endCxn id="90" idx="2"/>
          </p:cNvCxnSpPr>
          <p:nvPr/>
        </p:nvCxnSpPr>
        <p:spPr>
          <a:xfrm rot="5400000" flipH="1" flipV="1">
            <a:off x="1500198" y="4174417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0" idx="0"/>
            <a:endCxn id="12" idx="2"/>
          </p:cNvCxnSpPr>
          <p:nvPr/>
        </p:nvCxnSpPr>
        <p:spPr>
          <a:xfrm rot="5400000" flipH="1" flipV="1">
            <a:off x="1808673" y="3008686"/>
            <a:ext cx="357190" cy="7598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5" idx="0"/>
          </p:cNvCxnSpPr>
          <p:nvPr/>
        </p:nvCxnSpPr>
        <p:spPr>
          <a:xfrm rot="16200000" flipH="1">
            <a:off x="2511729" y="3065457"/>
            <a:ext cx="344120" cy="633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8" idx="0"/>
          </p:cNvCxnSpPr>
          <p:nvPr/>
        </p:nvCxnSpPr>
        <p:spPr>
          <a:xfrm rot="16200000" flipH="1">
            <a:off x="2887539" y="4167046"/>
            <a:ext cx="227384" cy="16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215238" y="5210268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Tracker</a:t>
            </a:r>
            <a:endParaRPr lang="zh-CN" altLang="en-US" sz="1400" b="1" dirty="0"/>
          </a:p>
        </p:txBody>
      </p:sp>
      <p:cxnSp>
        <p:nvCxnSpPr>
          <p:cNvPr id="36" name="直接箭头连接符 35"/>
          <p:cNvCxnSpPr>
            <a:stCxn id="82" idx="3"/>
            <a:endCxn id="35" idx="0"/>
          </p:cNvCxnSpPr>
          <p:nvPr/>
        </p:nvCxnSpPr>
        <p:spPr>
          <a:xfrm>
            <a:off x="6020248" y="4531607"/>
            <a:ext cx="1802213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58114" y="456732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请求</a:t>
            </a:r>
            <a:r>
              <a:rPr lang="en-US" altLang="zh-CN" sz="1400" b="1" dirty="0" smtClean="0"/>
              <a:t>P2PSource</a:t>
            </a:r>
            <a:endParaRPr lang="zh-CN" altLang="en-US" sz="1400" b="1" dirty="0"/>
          </a:p>
        </p:txBody>
      </p:sp>
      <p:sp>
        <p:nvSpPr>
          <p:cNvPr id="56" name="矩形 55"/>
          <p:cNvSpPr/>
          <p:nvPr/>
        </p:nvSpPr>
        <p:spPr>
          <a:xfrm>
            <a:off x="3571900" y="5781772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Http</a:t>
            </a:r>
            <a:endParaRPr lang="zh-CN" altLang="en-US" sz="1400" b="1" dirty="0"/>
          </a:p>
        </p:txBody>
      </p:sp>
      <p:cxnSp>
        <p:nvCxnSpPr>
          <p:cNvPr id="57" name="直接箭头连接符 56"/>
          <p:cNvCxnSpPr>
            <a:stCxn id="8" idx="2"/>
            <a:endCxn id="56" idx="0"/>
          </p:cNvCxnSpPr>
          <p:nvPr/>
        </p:nvCxnSpPr>
        <p:spPr>
          <a:xfrm rot="16200000" flipH="1">
            <a:off x="3090529" y="4693178"/>
            <a:ext cx="1000132" cy="1177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14776" y="513883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请求</a:t>
            </a:r>
            <a:r>
              <a:rPr lang="en-US" altLang="zh-CN" sz="1400" b="1" dirty="0" smtClean="0"/>
              <a:t>http</a:t>
            </a:r>
            <a:r>
              <a:rPr lang="zh-CN" altLang="en-US" sz="1400" b="1" dirty="0" smtClean="0"/>
              <a:t>源</a:t>
            </a:r>
            <a:endParaRPr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643050"/>
            <a:ext cx="249852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6429388" y="3500438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http://127.0.0.1:7080/playlist/file/hash/name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86346" y="5781772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http://124.193.180.78:8888/jiangsuws/2016_06_07_16_34_53.ts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571504" y="5781772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phone</a:t>
            </a:r>
            <a:endParaRPr lang="zh-CN" altLang="en-US" sz="1400" b="1" dirty="0"/>
          </a:p>
        </p:txBody>
      </p:sp>
      <p:sp>
        <p:nvSpPr>
          <p:cNvPr id="71" name="矩形 70"/>
          <p:cNvSpPr/>
          <p:nvPr/>
        </p:nvSpPr>
        <p:spPr>
          <a:xfrm>
            <a:off x="6429388" y="976954"/>
            <a:ext cx="2500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http://124.193.180.78:8888/jiangsuws/jiangsuws.m3u8</a:t>
            </a:r>
            <a:endParaRPr lang="zh-CN" altLang="en-US" sz="1400" dirty="0" smtClean="0"/>
          </a:p>
        </p:txBody>
      </p:sp>
      <p:cxnSp>
        <p:nvCxnSpPr>
          <p:cNvPr id="72" name="直接箭头连接符 71"/>
          <p:cNvCxnSpPr>
            <a:stCxn id="70" idx="0"/>
          </p:cNvCxnSpPr>
          <p:nvPr/>
        </p:nvCxnSpPr>
        <p:spPr>
          <a:xfrm rot="5400000" flipH="1" flipV="1">
            <a:off x="875115" y="5228128"/>
            <a:ext cx="857256" cy="250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14446" y="528170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传入直播列表</a:t>
            </a:r>
            <a:endParaRPr lang="zh-CN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57224" y="35716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创建下载，请求文件</a:t>
            </a:r>
            <a:r>
              <a:rPr lang="en-US" altLang="zh-CN" sz="2400" b="1" dirty="0" smtClean="0"/>
              <a:t>P2P</a:t>
            </a:r>
            <a:r>
              <a:rPr lang="zh-CN" altLang="en-US" sz="2400" b="1" dirty="0" smtClean="0"/>
              <a:t>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584" y="1652778"/>
            <a:ext cx="5192176" cy="34290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5" name="矩形 4"/>
          <p:cNvSpPr/>
          <p:nvPr/>
        </p:nvSpPr>
        <p:spPr>
          <a:xfrm>
            <a:off x="2357422" y="3711410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DownloadManger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928662" y="4438860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</a:t>
            </a:r>
            <a:endParaRPr lang="zh-CN" altLang="en-US" sz="1400" b="1" dirty="0"/>
          </a:p>
        </p:txBody>
      </p:sp>
      <p:sp>
        <p:nvSpPr>
          <p:cNvPr id="8" name="矩形 7"/>
          <p:cNvSpPr/>
          <p:nvPr/>
        </p:nvSpPr>
        <p:spPr>
          <a:xfrm>
            <a:off x="2341308" y="4438860"/>
            <a:ext cx="10162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Download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1652770" y="2867224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PeerManger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3675832" y="3708068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ShareService</a:t>
            </a:r>
            <a:endParaRPr lang="zh-CN" altLang="en-US" sz="1400" b="1" dirty="0"/>
          </a:p>
        </p:txBody>
      </p:sp>
      <p:sp>
        <p:nvSpPr>
          <p:cNvPr id="81" name="矩形 80"/>
          <p:cNvSpPr/>
          <p:nvPr/>
        </p:nvSpPr>
        <p:spPr>
          <a:xfrm>
            <a:off x="4948646" y="3653042"/>
            <a:ext cx="928694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UDPStunClient</a:t>
            </a:r>
            <a:endParaRPr lang="zh-CN" altLang="en-US" sz="1400" b="1" dirty="0"/>
          </a:p>
        </p:txBody>
      </p:sp>
      <p:sp>
        <p:nvSpPr>
          <p:cNvPr id="82" name="矩形 81"/>
          <p:cNvSpPr/>
          <p:nvPr/>
        </p:nvSpPr>
        <p:spPr>
          <a:xfrm>
            <a:off x="5020084" y="4438860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tracker</a:t>
            </a:r>
            <a:endParaRPr lang="zh-CN" altLang="en-US" sz="1400" b="1" dirty="0"/>
          </a:p>
        </p:txBody>
      </p:sp>
      <p:sp>
        <p:nvSpPr>
          <p:cNvPr id="90" name="矩形 89"/>
          <p:cNvSpPr/>
          <p:nvPr/>
        </p:nvSpPr>
        <p:spPr>
          <a:xfrm>
            <a:off x="928662" y="3724480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DownloadListMnager</a:t>
            </a:r>
            <a:endParaRPr lang="zh-CN" altLang="en-US" sz="1400" b="1" dirty="0"/>
          </a:p>
        </p:txBody>
      </p:sp>
      <p:sp>
        <p:nvSpPr>
          <p:cNvPr id="92" name="矩形 91"/>
          <p:cNvSpPr/>
          <p:nvPr/>
        </p:nvSpPr>
        <p:spPr>
          <a:xfrm>
            <a:off x="3708358" y="4438860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FileStorage</a:t>
            </a:r>
            <a:endParaRPr lang="zh-CN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30726" y="135729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14744" y="2867224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UAC_SocketSelector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4500562" y="2009968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UDPConnector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5000628" y="2867224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Sockpool</a:t>
            </a:r>
            <a:endParaRPr lang="zh-CN" altLang="en-US" sz="1400" b="1" dirty="0"/>
          </a:p>
        </p:txBody>
      </p:sp>
      <p:sp>
        <p:nvSpPr>
          <p:cNvPr id="20" name="矩形 19"/>
          <p:cNvSpPr/>
          <p:nvPr/>
        </p:nvSpPr>
        <p:spPr>
          <a:xfrm>
            <a:off x="7143768" y="3581604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Stun</a:t>
            </a:r>
            <a:endParaRPr lang="zh-CN" altLang="en-US" sz="1400" b="1" dirty="0"/>
          </a:p>
        </p:txBody>
      </p:sp>
      <p:sp>
        <p:nvSpPr>
          <p:cNvPr id="21" name="矩形 20"/>
          <p:cNvSpPr/>
          <p:nvPr/>
        </p:nvSpPr>
        <p:spPr>
          <a:xfrm>
            <a:off x="7000892" y="1867092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Peer</a:t>
            </a:r>
            <a:endParaRPr lang="zh-CN" altLang="en-US" sz="1400" b="1" dirty="0"/>
          </a:p>
        </p:txBody>
      </p:sp>
      <p:cxnSp>
        <p:nvCxnSpPr>
          <p:cNvPr id="22" name="直接箭头连接符 21"/>
          <p:cNvCxnSpPr>
            <a:stCxn id="81" idx="3"/>
            <a:endCxn id="20" idx="1"/>
          </p:cNvCxnSpPr>
          <p:nvPr/>
        </p:nvCxnSpPr>
        <p:spPr>
          <a:xfrm flipV="1">
            <a:off x="5877340" y="3831637"/>
            <a:ext cx="1266428" cy="71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1" idx="1"/>
          </p:cNvCxnSpPr>
          <p:nvPr/>
        </p:nvCxnSpPr>
        <p:spPr>
          <a:xfrm flipV="1">
            <a:off x="5500694" y="2117125"/>
            <a:ext cx="1500198" cy="1428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3"/>
            <a:endCxn id="21" idx="2"/>
          </p:cNvCxnSpPr>
          <p:nvPr/>
        </p:nvCxnSpPr>
        <p:spPr>
          <a:xfrm flipV="1">
            <a:off x="5857884" y="2367158"/>
            <a:ext cx="1750231" cy="75009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29322" y="3559579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探测</a:t>
            </a:r>
            <a:r>
              <a:rPr lang="en-US" altLang="zh-CN" sz="1400" b="1" dirty="0" smtClean="0"/>
              <a:t>Nat</a:t>
            </a:r>
            <a:r>
              <a:rPr lang="zh-CN" altLang="en-US" sz="1400" b="1" dirty="0" smtClean="0"/>
              <a:t>类型</a:t>
            </a:r>
            <a:endParaRPr lang="zh-CN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00760" y="186709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打洞连接</a:t>
            </a:r>
            <a:endParaRPr lang="zh-CN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86512" y="279578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UDP</a:t>
            </a:r>
            <a:r>
              <a:rPr lang="zh-CN" altLang="en-US" sz="1400" b="1" dirty="0" smtClean="0"/>
              <a:t>通信</a:t>
            </a:r>
            <a:endParaRPr lang="zh-CN" altLang="en-US" sz="1400" b="1" dirty="0"/>
          </a:p>
        </p:txBody>
      </p:sp>
      <p:cxnSp>
        <p:nvCxnSpPr>
          <p:cNvPr id="30" name="直接箭头连接符 29"/>
          <p:cNvCxnSpPr>
            <a:stCxn id="18" idx="1"/>
            <a:endCxn id="16" idx="3"/>
          </p:cNvCxnSpPr>
          <p:nvPr/>
        </p:nvCxnSpPr>
        <p:spPr>
          <a:xfrm rot="10800000">
            <a:off x="4714876" y="3117257"/>
            <a:ext cx="28575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6" idx="1"/>
            <a:endCxn id="12" idx="3"/>
          </p:cNvCxnSpPr>
          <p:nvPr/>
        </p:nvCxnSpPr>
        <p:spPr>
          <a:xfrm rot="10800000">
            <a:off x="2795778" y="3117257"/>
            <a:ext cx="9189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7224" y="35716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打洞穿越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1509902"/>
            <a:ext cx="5192176" cy="34290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5" name="矩形 4"/>
          <p:cNvSpPr/>
          <p:nvPr/>
        </p:nvSpPr>
        <p:spPr>
          <a:xfrm>
            <a:off x="2477500" y="3568534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DownloadManger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1048740" y="4295984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</a:t>
            </a:r>
            <a:endParaRPr lang="zh-CN" altLang="en-US" sz="1400" b="1" dirty="0"/>
          </a:p>
        </p:txBody>
      </p:sp>
      <p:sp>
        <p:nvSpPr>
          <p:cNvPr id="8" name="矩形 7"/>
          <p:cNvSpPr/>
          <p:nvPr/>
        </p:nvSpPr>
        <p:spPr>
          <a:xfrm>
            <a:off x="2471114" y="4295984"/>
            <a:ext cx="10162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Download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1772848" y="2724348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PeerManger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3795910" y="3565192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ShareService</a:t>
            </a:r>
            <a:endParaRPr lang="zh-CN" altLang="en-US" sz="1400" b="1" dirty="0"/>
          </a:p>
        </p:txBody>
      </p:sp>
      <p:sp>
        <p:nvSpPr>
          <p:cNvPr id="81" name="矩形 80"/>
          <p:cNvSpPr/>
          <p:nvPr/>
        </p:nvSpPr>
        <p:spPr>
          <a:xfrm>
            <a:off x="5068724" y="3510166"/>
            <a:ext cx="928694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UDPStunClient</a:t>
            </a:r>
            <a:endParaRPr lang="zh-CN" altLang="en-US" sz="1400" b="1" dirty="0"/>
          </a:p>
        </p:txBody>
      </p:sp>
      <p:sp>
        <p:nvSpPr>
          <p:cNvPr id="82" name="矩形 81"/>
          <p:cNvSpPr/>
          <p:nvPr/>
        </p:nvSpPr>
        <p:spPr>
          <a:xfrm>
            <a:off x="5140162" y="4295984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tracker</a:t>
            </a:r>
            <a:endParaRPr lang="zh-CN" altLang="en-US" sz="1400" b="1" dirty="0"/>
          </a:p>
        </p:txBody>
      </p:sp>
      <p:sp>
        <p:nvSpPr>
          <p:cNvPr id="90" name="矩形 89"/>
          <p:cNvSpPr/>
          <p:nvPr/>
        </p:nvSpPr>
        <p:spPr>
          <a:xfrm>
            <a:off x="1048740" y="3581604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DownloadListMnager</a:t>
            </a:r>
            <a:endParaRPr lang="zh-CN" altLang="en-US" sz="1400" b="1" dirty="0"/>
          </a:p>
        </p:txBody>
      </p:sp>
      <p:sp>
        <p:nvSpPr>
          <p:cNvPr id="92" name="矩形 91"/>
          <p:cNvSpPr/>
          <p:nvPr/>
        </p:nvSpPr>
        <p:spPr>
          <a:xfrm>
            <a:off x="3808980" y="4295984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FileStorage</a:t>
            </a:r>
            <a:endParaRPr lang="zh-CN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50804" y="121442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34822" y="2652910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UAC_SocketSelector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4620640" y="1867092"/>
            <a:ext cx="100013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UDPConnector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5120706" y="2652910"/>
            <a:ext cx="85725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Sockpool</a:t>
            </a:r>
            <a:endParaRPr lang="zh-CN" altLang="en-US" sz="1400" b="1" dirty="0"/>
          </a:p>
        </p:txBody>
      </p:sp>
      <p:cxnSp>
        <p:nvCxnSpPr>
          <p:cNvPr id="25" name="直接箭头连接符 24"/>
          <p:cNvCxnSpPr>
            <a:stCxn id="12" idx="2"/>
            <a:endCxn id="15" idx="0"/>
          </p:cNvCxnSpPr>
          <p:nvPr/>
        </p:nvCxnSpPr>
        <p:spPr>
          <a:xfrm rot="16200000" flipH="1">
            <a:off x="3114056" y="2454710"/>
            <a:ext cx="340778" cy="1880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977962" y="5796182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Tracker</a:t>
            </a:r>
            <a:endParaRPr lang="zh-CN" altLang="en-US" sz="1400" b="1" dirty="0"/>
          </a:p>
        </p:txBody>
      </p:sp>
      <p:cxnSp>
        <p:nvCxnSpPr>
          <p:cNvPr id="36" name="直接箭头连接符 35"/>
          <p:cNvCxnSpPr>
            <a:stCxn id="82" idx="2"/>
            <a:endCxn id="35" idx="0"/>
          </p:cNvCxnSpPr>
          <p:nvPr/>
        </p:nvCxnSpPr>
        <p:spPr>
          <a:xfrm rot="16200000" flipH="1">
            <a:off x="5576921" y="4787918"/>
            <a:ext cx="1000132" cy="10163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7224" y="35716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P2P</a:t>
            </a:r>
            <a:r>
              <a:rPr lang="zh-CN" altLang="en-US" sz="2400" b="1" dirty="0" smtClean="0"/>
              <a:t>分享</a:t>
            </a:r>
            <a:endParaRPr lang="zh-CN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120838" y="515324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上报共享资源</a:t>
            </a:r>
            <a:endParaRPr lang="zh-CN" altLang="en-US" sz="1400" b="1" dirty="0"/>
          </a:p>
        </p:txBody>
      </p:sp>
      <p:cxnSp>
        <p:nvCxnSpPr>
          <p:cNvPr id="27" name="直接箭头连接符 26"/>
          <p:cNvCxnSpPr>
            <a:stCxn id="5" idx="2"/>
            <a:endCxn id="8" idx="0"/>
          </p:cNvCxnSpPr>
          <p:nvPr/>
        </p:nvCxnSpPr>
        <p:spPr>
          <a:xfrm rot="16200000" flipH="1">
            <a:off x="2864709" y="4181456"/>
            <a:ext cx="227384" cy="16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3"/>
            <a:endCxn id="92" idx="1"/>
          </p:cNvCxnSpPr>
          <p:nvPr/>
        </p:nvCxnSpPr>
        <p:spPr>
          <a:xfrm>
            <a:off x="3487360" y="4546017"/>
            <a:ext cx="32162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691814" y="5724744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Peer</a:t>
            </a:r>
            <a:endParaRPr lang="zh-CN" altLang="en-US" sz="1400" b="1" dirty="0"/>
          </a:p>
        </p:txBody>
      </p:sp>
      <p:cxnSp>
        <p:nvCxnSpPr>
          <p:cNvPr id="37" name="直接箭头连接符 36"/>
          <p:cNvCxnSpPr>
            <a:stCxn id="34" idx="3"/>
            <a:endCxn id="35" idx="1"/>
          </p:cNvCxnSpPr>
          <p:nvPr/>
        </p:nvCxnSpPr>
        <p:spPr>
          <a:xfrm>
            <a:off x="3906260" y="5974777"/>
            <a:ext cx="2071702" cy="71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77698" y="565330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请求</a:t>
            </a:r>
            <a:r>
              <a:rPr lang="en-US" altLang="zh-CN" sz="1400" b="1" dirty="0" smtClean="0"/>
              <a:t>P2PSource</a:t>
            </a:r>
            <a:endParaRPr lang="zh-CN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428992" y="4866996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保存到磁盘，地址传给播放器</a:t>
            </a:r>
            <a:endParaRPr lang="zh-CN" altLang="en-US" sz="1400" b="1" dirty="0"/>
          </a:p>
        </p:txBody>
      </p:sp>
      <p:cxnSp>
        <p:nvCxnSpPr>
          <p:cNvPr id="28" name="直接箭头连接符 27"/>
          <p:cNvCxnSpPr>
            <a:stCxn id="12" idx="2"/>
            <a:endCxn id="5" idx="0"/>
          </p:cNvCxnSpPr>
          <p:nvPr/>
        </p:nvCxnSpPr>
        <p:spPr>
          <a:xfrm rot="16200000" flipH="1">
            <a:off x="2488899" y="3079867"/>
            <a:ext cx="344120" cy="633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92" idx="0"/>
          </p:cNvCxnSpPr>
          <p:nvPr/>
        </p:nvCxnSpPr>
        <p:spPr>
          <a:xfrm rot="16200000" flipH="1">
            <a:off x="4115710" y="4174086"/>
            <a:ext cx="230726" cy="1307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228</Words>
  <PresentationFormat>全屏显示(4:3)</PresentationFormat>
  <Paragraphs>100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P2P系统框架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aa</dc:creator>
  <cp:lastModifiedBy>aa</cp:lastModifiedBy>
  <cp:revision>68</cp:revision>
  <dcterms:created xsi:type="dcterms:W3CDTF">2016-06-20T02:33:49Z</dcterms:created>
  <dcterms:modified xsi:type="dcterms:W3CDTF">2016-06-23T03:00:04Z</dcterms:modified>
</cp:coreProperties>
</file>