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8002250" cy="9001125"/>
  <p:notesSz cx="6858000" cy="9144000"/>
  <p:defaultTextStyle>
    <a:defPPr>
      <a:defRPr lang="zh-CN"/>
    </a:defPPr>
    <a:lvl1pPr marL="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9" autoAdjust="0"/>
    <p:restoredTop sz="94660"/>
  </p:normalViewPr>
  <p:slideViewPr>
    <p:cSldViewPr>
      <p:cViewPr>
        <p:scale>
          <a:sx n="130" d="100"/>
          <a:sy n="130" d="100"/>
        </p:scale>
        <p:origin x="192" y="562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4963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431F-90BC-4CA3-95E3-051B1413E9A2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BE0B4-B7C5-4DBF-A1BE-7F20665DE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360463"/>
            <a:ext cx="4050506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4" y="360463"/>
            <a:ext cx="11851481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4" y="5784057"/>
            <a:ext cx="15301913" cy="1787723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4" y="3815062"/>
            <a:ext cx="15301913" cy="1968996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2100263"/>
            <a:ext cx="7950994" cy="594032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2100263"/>
            <a:ext cx="7950994" cy="594032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014836"/>
            <a:ext cx="7954120" cy="83968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854524"/>
            <a:ext cx="7954120" cy="5186066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5" y="2014836"/>
            <a:ext cx="7957245" cy="83968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5" y="2854524"/>
            <a:ext cx="7957245" cy="5186066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358379"/>
            <a:ext cx="5922616" cy="152519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358380"/>
            <a:ext cx="10063758" cy="7682211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883569"/>
            <a:ext cx="5922616" cy="6157020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6300788"/>
            <a:ext cx="10801350" cy="74384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804268"/>
            <a:ext cx="10801350" cy="5400675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7044631"/>
            <a:ext cx="10801350" cy="1056382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360463"/>
            <a:ext cx="16202025" cy="1500188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100263"/>
            <a:ext cx="16202025" cy="5940327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8342710"/>
            <a:ext cx="4200525" cy="47922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99FA0-13AB-4901-B04B-75477CCE633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8342710"/>
            <a:ext cx="5700713" cy="47922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4" y="8342710"/>
            <a:ext cx="4200525" cy="47922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A3C8-2914-451B-AA60-52E75D17BB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"/>
            <a:ext cx="239841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data: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一级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1-1',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1-1-1'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一级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2-1-1'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2-2',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2-2-1'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一级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3-1-1'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3-2',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3-2-1'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}]</a:t>
            </a:r>
          </a:p>
          <a:p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40385" y="0"/>
            <a:ext cx="0" cy="90011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00425" y="108092"/>
            <a:ext cx="4491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4421" y="1548252"/>
            <a:ext cx="9721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TreeStore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40185" y="216099"/>
            <a:ext cx="2100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915783" y="93617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0345" y="216099"/>
            <a:ext cx="4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0445" y="1152203"/>
            <a:ext cx="4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6429" y="504131"/>
            <a:ext cx="2690160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const  store1 = new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TreeStore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…})</a:t>
            </a:r>
          </a:p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const  root = store1.root</a:t>
            </a:r>
            <a:endParaRPr lang="zh-CN" alt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4421" y="1944291"/>
            <a:ext cx="3384376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const  root = new Node({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:this.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,store:this</a:t>
            </a:r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})</a:t>
            </a:r>
            <a:endParaRPr lang="en-US" altLang="zh-CN" sz="11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928450" y="2196318"/>
            <a:ext cx="0" cy="90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2453" y="2520355"/>
            <a:ext cx="4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8410" y="3132427"/>
            <a:ext cx="6720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Node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3348497" y="2531681"/>
            <a:ext cx="180020" cy="14401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28517" y="2520355"/>
            <a:ext cx="28083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altLang="zh-CN" sz="11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parent:null</a:t>
            </a:r>
            <a:endParaRPr lang="en-US" altLang="zh-CN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childrenNodes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:[]</a:t>
            </a: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level:0</a:t>
            </a: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lazy:false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9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初次看，可一直保持默认值不更改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540852" y="75"/>
            <a:ext cx="0" cy="90010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6869" y="576139"/>
            <a:ext cx="151216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以下</a:t>
            </a:r>
            <a:r>
              <a:rPr lang="en-US" altLang="zh-CN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zh-CN" altLang="en-US" sz="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均</a:t>
            </a:r>
            <a:r>
              <a:rPr lang="zh-CN" altLang="en-US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指当前</a:t>
            </a:r>
            <a:r>
              <a:rPr lang="en-US" altLang="zh-CN" sz="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2906" y="2087146"/>
            <a:ext cx="144636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setData</a:t>
            </a:r>
            <a:r>
              <a:rPr lang="en-US" altLang="zh-CN" sz="1200" dirty="0" smtClean="0"/>
              <a:t>( </a:t>
            </a:r>
            <a:r>
              <a:rPr lang="en-US" altLang="zh-CN" sz="1200" dirty="0" err="1" smtClean="0"/>
              <a:t>this.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200" dirty="0" smtClean="0"/>
              <a:t> )</a:t>
            </a:r>
            <a:endParaRPr lang="en-US" altLang="zh-C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4420" y="4284551"/>
            <a:ext cx="5400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方法</a:t>
            </a:r>
            <a:endParaRPr lang="en-US" altLang="zh-C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9862" y="2591202"/>
            <a:ext cx="1321196" cy="600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this.</a:t>
            </a:r>
            <a:r>
              <a:rPr lang="en-US" altLang="zh-CN" sz="1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dirty="0"/>
              <a:t> = </a:t>
            </a:r>
            <a:r>
              <a:rPr lang="en-US" altLang="zh-CN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err="1" smtClean="0"/>
              <a:t>this.</a:t>
            </a:r>
            <a:r>
              <a:rPr lang="en-US" altLang="zh-CN" sz="1100" dirty="0" err="1" smtClean="0">
                <a:solidFill>
                  <a:srgbClr val="C00000"/>
                </a:solidFill>
              </a:rPr>
              <a:t>childNodes</a:t>
            </a:r>
            <a:r>
              <a:rPr lang="en-US" altLang="zh-CN" sz="1100" dirty="0"/>
              <a:t> = </a:t>
            </a:r>
            <a:r>
              <a:rPr lang="en-US" altLang="zh-CN" sz="1100" dirty="0" smtClean="0"/>
              <a:t>[];</a:t>
            </a:r>
          </a:p>
          <a:p>
            <a:r>
              <a:rPr lang="en-US" altLang="zh-CN" sz="1100" dirty="0"/>
              <a:t>let </a:t>
            </a:r>
            <a:r>
              <a:rPr lang="en-US" altLang="zh-CN" sz="1100" dirty="0" smtClean="0">
                <a:solidFill>
                  <a:srgbClr val="1C5020"/>
                </a:solidFill>
              </a:rPr>
              <a:t>children</a:t>
            </a:r>
            <a:r>
              <a:rPr lang="en-US" altLang="zh-CN" sz="1100" dirty="0" smtClean="0"/>
              <a:t>;</a:t>
            </a:r>
            <a:endParaRPr lang="en-US" altLang="zh-CN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4421" y="4680595"/>
            <a:ext cx="748923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执行代码</a:t>
            </a:r>
            <a:endParaRPr lang="en-US" altLang="zh-CN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96869" y="216099"/>
            <a:ext cx="1130538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level=0</a:t>
            </a:r>
            <a:r>
              <a:rPr lang="zh-CN" altLang="en-US" sz="1200" dirty="0" smtClean="0"/>
              <a:t>，第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个节点</a:t>
            </a:r>
            <a:r>
              <a:rPr lang="en-US" altLang="zh-CN" sz="1200" dirty="0" smtClean="0"/>
              <a:t>node</a:t>
            </a:r>
            <a:r>
              <a:rPr lang="en-US" altLang="zh-CN" sz="1200" baseline="-25000" dirty="0" smtClean="0"/>
              <a:t>0</a:t>
            </a:r>
            <a:endParaRPr lang="zh-CN" altLang="en-US" sz="12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6909" y="3456459"/>
            <a:ext cx="163538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level==0</a:t>
            </a:r>
            <a:r>
              <a:rPr lang="zh-CN" altLang="en-US" sz="1100" dirty="0" smtClean="0"/>
              <a:t>且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zh-CN" altLang="en-US" sz="1100" dirty="0" smtClean="0"/>
              <a:t>为数组，</a:t>
            </a:r>
            <a:endParaRPr lang="en-US" altLang="zh-CN" sz="1100" dirty="0" smtClean="0"/>
          </a:p>
          <a:p>
            <a:r>
              <a:rPr lang="zh-CN" altLang="en-US" sz="1100" dirty="0" smtClean="0"/>
              <a:t>则 </a:t>
            </a:r>
            <a:r>
              <a:rPr lang="en-US" altLang="zh-CN" sz="1100" dirty="0" smtClean="0">
                <a:solidFill>
                  <a:srgbClr val="1C5020"/>
                </a:solidFill>
              </a:rPr>
              <a:t>children</a:t>
            </a:r>
            <a:r>
              <a:rPr lang="en-US" altLang="zh-CN" sz="1100" dirty="0" smtClean="0"/>
              <a:t> = </a:t>
            </a:r>
            <a:r>
              <a:rPr lang="en-US" altLang="zh-CN" sz="1100" dirty="0" err="1" smtClean="0"/>
              <a:t>this.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US" altLang="zh-CN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56909" y="4176539"/>
            <a:ext cx="243047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循环遍历</a:t>
            </a:r>
            <a:r>
              <a:rPr lang="en-US" altLang="zh-CN" sz="1100" dirty="0" smtClean="0">
                <a:solidFill>
                  <a:srgbClr val="1C5020"/>
                </a:solidFill>
              </a:rPr>
              <a:t>children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根据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zh-CN" altLang="en-US" sz="1100" dirty="0" smtClean="0"/>
              <a:t>，会有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次</a:t>
            </a:r>
            <a:endParaRPr lang="en-US" altLang="zh-CN" sz="1100" dirty="0" smtClean="0"/>
          </a:p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执行</a:t>
            </a:r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insertChild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altLang="zh-CN" sz="1100" dirty="0" smtClean="0">
                <a:solidFill>
                  <a:srgbClr val="7030A0"/>
                </a:solidFill>
              </a:rPr>
              <a:t>{</a:t>
            </a:r>
            <a:r>
              <a:rPr lang="en-US" altLang="zh-CN" sz="1100" dirty="0" err="1" smtClean="0">
                <a:solidFill>
                  <a:srgbClr val="7030A0"/>
                </a:solidFill>
              </a:rPr>
              <a:t>data:children</a:t>
            </a:r>
            <a:r>
              <a:rPr lang="en-US" altLang="zh-CN" sz="1100" dirty="0" smtClean="0">
                <a:solidFill>
                  <a:srgbClr val="7030A0"/>
                </a:solidFill>
              </a:rPr>
              <a:t>[</a:t>
            </a:r>
            <a:r>
              <a:rPr lang="en-US" altLang="zh-CN" sz="11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100" dirty="0" smtClean="0">
                <a:solidFill>
                  <a:srgbClr val="7030A0"/>
                </a:solidFill>
              </a:rPr>
              <a:t>]}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57487" y="1008187"/>
            <a:ext cx="15777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insertChild</a:t>
            </a:r>
            <a:r>
              <a:rPr lang="en-US" altLang="zh-CN" sz="1200" dirty="0" smtClean="0"/>
              <a:t>( </a:t>
            </a:r>
            <a:r>
              <a:rPr lang="en-US" altLang="zh-CN" sz="1200" dirty="0" smtClean="0">
                <a:solidFill>
                  <a:srgbClr val="7030A0"/>
                </a:solidFill>
              </a:rPr>
              <a:t>child</a:t>
            </a:r>
            <a:r>
              <a:rPr lang="en-US" altLang="zh-CN" sz="1200" dirty="0" smtClean="0"/>
              <a:t>….. )</a:t>
            </a:r>
            <a:endParaRPr lang="en-US" altLang="zh-CN" sz="12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272933" y="2375178"/>
            <a:ext cx="0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72933" y="3167266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272933" y="3887346"/>
            <a:ext cx="0" cy="2520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29317" y="1584251"/>
            <a:ext cx="265008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不是节点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(Node):</a:t>
            </a:r>
          </a:p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执行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 </a:t>
            </a:r>
            <a:r>
              <a:rPr lang="en-US" altLang="zh-CN" sz="1100" b="1" dirty="0" smtClean="0">
                <a:solidFill>
                  <a:srgbClr val="AE8922"/>
                </a:solidFill>
              </a:rPr>
              <a:t>children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this.getChildren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(true)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0873333" y="1296219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13693" y="1728267"/>
            <a:ext cx="216024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获取当前节点的子节点数据</a:t>
            </a:r>
            <a:endParaRPr lang="en-US" altLang="zh-CN" sz="1200" dirty="0" smtClean="0"/>
          </a:p>
          <a:p>
            <a:r>
              <a:rPr lang="en-US" altLang="zh-CN" sz="1200" dirty="0" err="1" smtClean="0"/>
              <a:t>getChildren</a:t>
            </a:r>
            <a:r>
              <a:rPr lang="en-US" altLang="zh-CN" sz="1200" dirty="0" smtClean="0"/>
              <a:t>()</a:t>
            </a:r>
            <a:endParaRPr lang="en-US" altLang="zh-CN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4104215" y="2304331"/>
            <a:ext cx="191238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level==0,</a:t>
            </a:r>
            <a:r>
              <a:rPr lang="zh-CN" altLang="en-US" sz="1200" dirty="0" smtClean="0"/>
              <a:t>返回的是</a:t>
            </a:r>
            <a:r>
              <a:rPr lang="en-US" altLang="zh-CN" sz="1200" dirty="0" err="1" smtClean="0"/>
              <a:t>this.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US" altLang="zh-CN" sz="1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6780879" y="2195153"/>
            <a:ext cx="180019" cy="226825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10369277" y="1224211"/>
            <a:ext cx="180019" cy="5616624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>
            <a:off x="13897668" y="1944291"/>
            <a:ext cx="180020" cy="559514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1449397" y="2016299"/>
            <a:ext cx="0" cy="2160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801325" y="2589748"/>
            <a:ext cx="216024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AE8922"/>
                </a:solidFill>
              </a:rPr>
              <a:t>children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是否包含</a:t>
            </a:r>
            <a:r>
              <a:rPr lang="en-US" altLang="zh-CN" sz="1100" dirty="0" err="1" smtClean="0">
                <a:solidFill>
                  <a:srgbClr val="7030A0"/>
                </a:solidFill>
              </a:rPr>
              <a:t>child.data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zh-CN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endParaRPr lang="en-US" altLang="zh-CN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0873333" y="2376339"/>
            <a:ext cx="0" cy="2160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73333" y="3309828"/>
            <a:ext cx="1930004" cy="12926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处理数据，并存储这个节点</a:t>
            </a:r>
            <a:endParaRPr lang="en-US" altLang="zh-CN" sz="1100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100" dirty="0" err="1"/>
              <a:t>objectAssign</a:t>
            </a:r>
            <a:r>
              <a:rPr lang="en-US" altLang="zh-CN" sz="1100" dirty="0"/>
              <a:t>(</a:t>
            </a:r>
            <a:r>
              <a:rPr lang="en-US" altLang="zh-CN" sz="1100" dirty="0">
                <a:solidFill>
                  <a:srgbClr val="7030A0"/>
                </a:solidFill>
              </a:rPr>
              <a:t>child</a:t>
            </a:r>
            <a:r>
              <a:rPr lang="en-US" altLang="zh-CN" sz="1100" dirty="0"/>
              <a:t>, </a:t>
            </a:r>
            <a:r>
              <a:rPr lang="en-US" altLang="zh-CN" sz="1100" dirty="0" smtClean="0"/>
              <a:t>{</a:t>
            </a:r>
            <a:endParaRPr lang="en-US" altLang="zh-CN" sz="1100" dirty="0"/>
          </a:p>
          <a:p>
            <a:r>
              <a:rPr lang="en-US" altLang="zh-CN" sz="1100" dirty="0"/>
              <a:t>        parent: this</a:t>
            </a:r>
            <a:r>
              <a:rPr lang="en-US" altLang="zh-CN" sz="1100" dirty="0" smtClean="0"/>
              <a:t>,</a:t>
            </a:r>
            <a:endParaRPr lang="en-US" altLang="zh-CN" sz="1100" dirty="0"/>
          </a:p>
          <a:p>
            <a:r>
              <a:rPr lang="en-US" altLang="zh-CN" sz="1100" dirty="0"/>
              <a:t>        store: </a:t>
            </a:r>
            <a:r>
              <a:rPr lang="en-US" altLang="zh-CN" sz="1100" dirty="0" err="1"/>
              <a:t>this.store</a:t>
            </a:r>
            <a:endParaRPr lang="en-US" altLang="zh-CN" sz="1100" dirty="0"/>
          </a:p>
          <a:p>
            <a:r>
              <a:rPr lang="en-US" altLang="zh-CN" sz="1100" dirty="0"/>
              <a:t>      </a:t>
            </a:r>
            <a:r>
              <a:rPr lang="en-US" altLang="zh-CN" sz="1100" dirty="0" smtClean="0"/>
              <a:t>});</a:t>
            </a:r>
          </a:p>
          <a:p>
            <a:r>
              <a:rPr lang="zh-CN" altLang="en-US" sz="1100" dirty="0" smtClean="0"/>
              <a:t>得到的结构是：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0873333" y="2877780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3816549" y="864171"/>
            <a:ext cx="18722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64621" y="1224211"/>
            <a:ext cx="58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store1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801325" y="4824611"/>
            <a:ext cx="3312368" cy="9079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新的节点：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</a:t>
            </a:r>
          </a:p>
          <a:p>
            <a:r>
              <a:rPr lang="en-US" altLang="zh-CN" sz="1100" dirty="0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new Node( </a:t>
            </a:r>
            <a:r>
              <a:rPr lang="en-US" altLang="zh-CN" sz="1100" dirty="0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);</a:t>
            </a:r>
          </a:p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给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新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节点的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level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加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endParaRPr lang="en-US" altLang="zh-CN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.level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this.level+1=0+1=1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;//this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不是新节点，是当前的节点</a:t>
            </a:r>
            <a:endParaRPr lang="en-US" altLang="zh-CN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12893" y="864171"/>
            <a:ext cx="1234633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0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parent:null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level:0,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48" name="左大括号 47"/>
          <p:cNvSpPr/>
          <p:nvPr/>
        </p:nvSpPr>
        <p:spPr>
          <a:xfrm>
            <a:off x="6840885" y="1008187"/>
            <a:ext cx="72008" cy="86409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0945341" y="4536579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745541" y="3168427"/>
            <a:ext cx="1368152" cy="132343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child</a:t>
            </a:r>
            <a:r>
              <a:rPr lang="en-US" altLang="zh-CN" sz="1000" dirty="0" smtClean="0"/>
              <a:t>:{</a:t>
            </a:r>
          </a:p>
          <a:p>
            <a:r>
              <a:rPr lang="en-US" altLang="zh-CN" sz="1000" dirty="0" smtClean="0"/>
              <a:t>     data:{</a:t>
            </a:r>
          </a:p>
          <a:p>
            <a:r>
              <a:rPr lang="en-US" altLang="zh-CN" sz="1000" dirty="0" smtClean="0"/>
              <a:t>         label:””,</a:t>
            </a:r>
          </a:p>
          <a:p>
            <a:r>
              <a:rPr lang="en-US" altLang="zh-CN" sz="1000" dirty="0" smtClean="0"/>
              <a:t>         children:[{…}]</a:t>
            </a:r>
          </a:p>
          <a:p>
            <a:r>
              <a:rPr lang="en-US" altLang="zh-CN" sz="1000" dirty="0" smtClean="0"/>
              <a:t>       },</a:t>
            </a:r>
          </a:p>
          <a:p>
            <a:r>
              <a:rPr lang="en-US" altLang="zh-CN" sz="1000" dirty="0" smtClean="0"/>
              <a:t>     parent:</a:t>
            </a:r>
            <a:r>
              <a:rPr lang="en-US" altLang="zh-C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node</a:t>
            </a:r>
            <a:r>
              <a:rPr lang="en-US" altLang="zh-CN" sz="1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</a:t>
            </a:r>
            <a:r>
              <a:rPr lang="en-US" altLang="zh-CN" sz="1000" dirty="0" smtClean="0"/>
              <a:t>,</a:t>
            </a:r>
          </a:p>
          <a:p>
            <a:r>
              <a:rPr lang="en-US" altLang="zh-CN" sz="1000" dirty="0" smtClean="0"/>
              <a:t>     store:store1</a:t>
            </a:r>
          </a:p>
          <a:p>
            <a:r>
              <a:rPr lang="en-US" altLang="zh-CN" sz="1000" dirty="0" smtClean="0"/>
              <a:t>}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10801325" y="3168427"/>
            <a:ext cx="3456384" cy="136815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11953453" y="3600475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801325" y="5977900"/>
            <a:ext cx="273630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存放新节点至当前节点的子节点数组中</a:t>
            </a:r>
            <a:endParaRPr lang="en-US" altLang="zh-CN" sz="1100" dirty="0" smtClean="0"/>
          </a:p>
          <a:p>
            <a:r>
              <a:rPr lang="en-US" altLang="zh-CN" sz="1100" dirty="0" err="1" smtClean="0"/>
              <a:t>this.childNodes.push</a:t>
            </a:r>
            <a:r>
              <a:rPr lang="en-US" altLang="zh-CN" sz="1100" dirty="0" smtClean="0"/>
              <a:t>( </a:t>
            </a:r>
            <a:r>
              <a:rPr lang="en-US" altLang="zh-CN" sz="1100" dirty="0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smtClean="0"/>
              <a:t> );</a:t>
            </a:r>
            <a:endParaRPr lang="en-US" altLang="zh-CN" sz="1100" dirty="0"/>
          </a:p>
        </p:txBody>
      </p:sp>
      <p:cxnSp>
        <p:nvCxnSpPr>
          <p:cNvPr id="55" name="肘形连接符 54"/>
          <p:cNvCxnSpPr>
            <a:stCxn id="27" idx="3"/>
          </p:cNvCxnSpPr>
          <p:nvPr/>
        </p:nvCxnSpPr>
        <p:spPr>
          <a:xfrm flipV="1">
            <a:off x="9487383" y="4032523"/>
            <a:ext cx="881894" cy="359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0873333" y="2376339"/>
            <a:ext cx="3105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449397" y="2232323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257709" y="6192763"/>
            <a:ext cx="17281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判断是否为叶子节点：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updateLeafState</a:t>
            </a:r>
            <a:r>
              <a:rPr lang="en-US" altLang="zh-CN" sz="1200" dirty="0" smtClean="0"/>
              <a:t>()</a:t>
            </a:r>
            <a:endParaRPr lang="en-US" altLang="zh-CN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4257709" y="6768827"/>
            <a:ext cx="2736304" cy="600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this.isLeaf</a:t>
            </a:r>
            <a:r>
              <a:rPr lang="en-US" altLang="zh-CN" sz="1100" dirty="0"/>
              <a:t> = !</a:t>
            </a:r>
            <a:r>
              <a:rPr lang="en-US" altLang="zh-CN" sz="1100" dirty="0" err="1"/>
              <a:t>childNodes</a:t>
            </a:r>
            <a:r>
              <a:rPr lang="en-US" altLang="zh-CN" sz="1100" dirty="0"/>
              <a:t> || </a:t>
            </a:r>
            <a:r>
              <a:rPr lang="en-US" altLang="zh-CN" sz="1100" dirty="0" err="1"/>
              <a:t>childNodes.length</a:t>
            </a:r>
            <a:r>
              <a:rPr lang="en-US" altLang="zh-CN" sz="1100" dirty="0"/>
              <a:t> === 0</a:t>
            </a:r>
            <a:r>
              <a:rPr lang="en-US" altLang="zh-CN" sz="1100" dirty="0" smtClean="0"/>
              <a:t>;</a:t>
            </a:r>
          </a:p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0</a:t>
            </a:r>
            <a:r>
              <a:rPr lang="zh-CN" altLang="en-US" sz="1100" dirty="0" smtClean="0"/>
              <a:t>不是叶子节点，</a:t>
            </a:r>
            <a:r>
              <a:rPr lang="en-US" altLang="zh-CN" sz="1100" dirty="0" err="1" smtClean="0"/>
              <a:t>isLeaf</a:t>
            </a:r>
            <a:r>
              <a:rPr lang="en-US" altLang="zh-CN" sz="1100" dirty="0" smtClean="0"/>
              <a:t>=false</a:t>
            </a:r>
          </a:p>
        </p:txBody>
      </p:sp>
      <p:sp>
        <p:nvSpPr>
          <p:cNvPr id="60" name="左大括号 59"/>
          <p:cNvSpPr/>
          <p:nvPr/>
        </p:nvSpPr>
        <p:spPr>
          <a:xfrm>
            <a:off x="14041685" y="6480795"/>
            <a:ext cx="180020" cy="559514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1521405" y="6408787"/>
            <a:ext cx="0" cy="36004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1521405" y="6768827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185701" y="2664371"/>
            <a:ext cx="17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C00000"/>
                </a:solidFill>
              </a:rPr>
              <a:t>循环</a:t>
            </a:r>
            <a:r>
              <a:rPr lang="en-US" altLang="zh-CN" sz="900" dirty="0" smtClean="0">
                <a:solidFill>
                  <a:srgbClr val="C00000"/>
                </a:solidFill>
              </a:rPr>
              <a:t>3</a:t>
            </a:r>
            <a:r>
              <a:rPr lang="zh-CN" altLang="en-US" sz="900" dirty="0" smtClean="0">
                <a:solidFill>
                  <a:srgbClr val="C00000"/>
                </a:solidFill>
              </a:rPr>
              <a:t>次，返回的都是</a:t>
            </a:r>
            <a:r>
              <a:rPr lang="en-US" altLang="zh-CN" sz="900" dirty="0" err="1" smtClean="0">
                <a:solidFill>
                  <a:srgbClr val="C00000"/>
                </a:solidFill>
              </a:rPr>
              <a:t>this.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721205" y="2340322"/>
            <a:ext cx="78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level=0</a:t>
            </a:r>
            <a:r>
              <a:rPr lang="zh-CN" altLang="en-US" sz="1200" dirty="0" smtClean="0"/>
              <a:t>时</a:t>
            </a:r>
            <a:endParaRPr lang="en-US" altLang="zh-CN" sz="1200" dirty="0" smtClean="0"/>
          </a:p>
          <a:p>
            <a:r>
              <a:rPr lang="zh-CN" altLang="en-US" sz="1200" dirty="0" smtClean="0"/>
              <a:t>执行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次</a:t>
            </a:r>
          </a:p>
        </p:txBody>
      </p:sp>
      <p:sp>
        <p:nvSpPr>
          <p:cNvPr id="69" name="圆角矩形标注 68"/>
          <p:cNvSpPr/>
          <p:nvPr/>
        </p:nvSpPr>
        <p:spPr>
          <a:xfrm>
            <a:off x="14401725" y="3996506"/>
            <a:ext cx="2448272" cy="1008112"/>
          </a:xfrm>
          <a:prstGeom prst="wedgeRoundRectCallou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此处是递归，对当前节点的子节点处理，此处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level=0,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根据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，有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个子节点，则进入幻灯片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查看一个子节点处理流程。其他的相同逻辑，不单独画图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2313493" y="5148634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696869" y="7740922"/>
            <a:ext cx="2376264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0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parent:null</a:t>
            </a:r>
            <a:r>
              <a:rPr lang="en-US" altLang="zh-CN" sz="1100" dirty="0" smtClean="0"/>
              <a:t>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level:0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</a:t>
            </a:r>
            <a:r>
              <a:rPr lang="en-US" altLang="zh-CN" sz="1100" dirty="0" smtClean="0">
                <a:solidFill>
                  <a:srgbClr val="C00000"/>
                </a:solidFill>
              </a:rPr>
              <a:t>node</a:t>
            </a:r>
            <a:r>
              <a:rPr lang="en-US" altLang="zh-CN" sz="1100" baseline="-25000" dirty="0" smtClean="0">
                <a:solidFill>
                  <a:srgbClr val="C00000"/>
                </a:solidFill>
              </a:rPr>
              <a:t>1,</a:t>
            </a:r>
            <a:r>
              <a:rPr lang="en-US" altLang="zh-CN" sz="1100" dirty="0" smtClean="0">
                <a:solidFill>
                  <a:srgbClr val="C00000"/>
                </a:solidFill>
              </a:rPr>
              <a:t> node</a:t>
            </a:r>
            <a:r>
              <a:rPr lang="en-US" altLang="zh-CN" sz="1100" baseline="-25000" dirty="0" smtClean="0">
                <a:solidFill>
                  <a:srgbClr val="C00000"/>
                </a:solidFill>
              </a:rPr>
              <a:t>2,</a:t>
            </a:r>
            <a:r>
              <a:rPr lang="en-US" altLang="zh-CN" sz="1100" dirty="0" smtClean="0">
                <a:solidFill>
                  <a:srgbClr val="C00000"/>
                </a:solidFill>
              </a:rPr>
              <a:t> node</a:t>
            </a:r>
            <a:r>
              <a:rPr lang="en-US" altLang="zh-CN" sz="1100" baseline="-250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9433173" y="7821121"/>
            <a:ext cx="1728192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1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data.children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[0]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parent:</a:t>
            </a:r>
            <a:r>
              <a:rPr lang="en-US" altLang="zh-CN" sz="1100" b="1" dirty="0" smtClean="0"/>
              <a:t> node</a:t>
            </a:r>
            <a:r>
              <a:rPr lang="en-US" altLang="zh-CN" sz="1100" b="1" baseline="-25000" dirty="0" smtClean="0"/>
              <a:t>0 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level:1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:[……]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11377389" y="7821121"/>
            <a:ext cx="1728192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2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data.children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[1]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parent:</a:t>
            </a:r>
            <a:r>
              <a:rPr lang="en-US" altLang="zh-CN" sz="1100" b="1" dirty="0" smtClean="0"/>
              <a:t> node</a:t>
            </a:r>
            <a:r>
              <a:rPr lang="en-US" altLang="zh-CN" sz="1100" b="1" baseline="-25000" dirty="0" smtClean="0"/>
              <a:t>0 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level:1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:[……]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3393613" y="7821121"/>
            <a:ext cx="1728192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3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data.children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[2]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parent:</a:t>
            </a:r>
            <a:r>
              <a:rPr lang="en-US" altLang="zh-CN" sz="1100" b="1" dirty="0" smtClean="0"/>
              <a:t> node</a:t>
            </a:r>
            <a:r>
              <a:rPr lang="en-US" altLang="zh-CN" sz="1100" b="1" baseline="-25000" dirty="0" smtClean="0"/>
              <a:t>0 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level:1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:[……]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7" name="矩形 76"/>
          <p:cNvSpPr/>
          <p:nvPr/>
        </p:nvSpPr>
        <p:spPr>
          <a:xfrm>
            <a:off x="6624861" y="7596906"/>
            <a:ext cx="8496944" cy="133221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768877" y="7452890"/>
            <a:ext cx="14414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第一</a:t>
            </a:r>
            <a:r>
              <a:rPr lang="zh-CN" altLang="en-US" sz="1400" dirty="0" smtClean="0"/>
              <a:t>个节点数据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378</Words>
  <Application>Microsoft Office PowerPoint</Application>
  <PresentationFormat>自定义</PresentationFormat>
  <Paragraphs>130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samsung</dc:creator>
  <cp:lastModifiedBy>samsung</cp:lastModifiedBy>
  <cp:revision>17</cp:revision>
  <dcterms:created xsi:type="dcterms:W3CDTF">2020-05-16T08:37:24Z</dcterms:created>
  <dcterms:modified xsi:type="dcterms:W3CDTF">2020-05-16T09:25:12Z</dcterms:modified>
</cp:coreProperties>
</file>