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8002250" cy="9001125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8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/>
  </p:normalViewPr>
  <p:slideViewPr>
    <p:cSldViewPr>
      <p:cViewPr varScale="1">
        <p:scale>
          <a:sx n="114" d="100"/>
          <a:sy n="114" d="100"/>
        </p:scale>
        <p:origin x="-115" y="-250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63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431F-90BC-4CA3-95E3-051B1413E9A2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E0B4-B7C5-4DBF-A1BE-7F20665DE4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360463"/>
            <a:ext cx="4050506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360463"/>
            <a:ext cx="11851481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4" y="5784057"/>
            <a:ext cx="15301913" cy="178772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4" y="3815062"/>
            <a:ext cx="15301913" cy="19689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854524"/>
            <a:ext cx="7954120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5" y="2014836"/>
            <a:ext cx="7957245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5" y="2854524"/>
            <a:ext cx="7957245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358379"/>
            <a:ext cx="5922616" cy="152519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358380"/>
            <a:ext cx="10063758" cy="7682211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883569"/>
            <a:ext cx="5922616" cy="6157020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6300788"/>
            <a:ext cx="10801350" cy="74384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804268"/>
            <a:ext cx="10801350" cy="5400675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2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360463"/>
            <a:ext cx="16202025" cy="1500188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7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9FA0-13AB-4901-B04B-75477CCE6337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4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"/>
            <a:ext cx="23984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data: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}]</a:t>
            </a:r>
          </a:p>
          <a:p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40385" y="0"/>
            <a:ext cx="0" cy="9001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0425" y="108092"/>
            <a:ext cx="4491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4421" y="1548252"/>
            <a:ext cx="9721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TreeStore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0185" y="216099"/>
            <a:ext cx="2100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15783" y="93617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345" y="216099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0445" y="1152203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6429" y="504131"/>
            <a:ext cx="2690160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store1 = new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TreeStore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…})</a:t>
            </a: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store1.root</a:t>
            </a:r>
            <a:endParaRPr lang="zh-CN" alt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4421" y="1944291"/>
            <a:ext cx="3384376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new Node({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:this.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,store:this</a:t>
            </a:r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})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28450" y="2196318"/>
            <a:ext cx="0" cy="9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2453" y="2520355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8410" y="3132427"/>
            <a:ext cx="6720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Node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3348497" y="2531681"/>
            <a:ext cx="180020" cy="14401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28517" y="2520355"/>
            <a:ext cx="28083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altLang="zh-CN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parent:null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childrenNodes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:[]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level:0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lazy:false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初次看，可一直保持默认值不更改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40852" y="75"/>
            <a:ext cx="11885" cy="73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6869" y="576139"/>
            <a:ext cx="151216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以下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zh-CN" altLang="en-US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均</a:t>
            </a:r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指当前</a:t>
            </a:r>
            <a:r>
              <a:rPr lang="en-US" altLang="zh-CN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0898" y="2988394"/>
            <a:ext cx="14463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setData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200" dirty="0" smtClean="0"/>
              <a:t> )</a:t>
            </a:r>
            <a:endParaRPr lang="en-US" altLang="zh-C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0885" y="5868714"/>
            <a:ext cx="5400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方法</a:t>
            </a:r>
            <a:endParaRPr lang="en-US" altLang="zh-C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54" y="3492450"/>
            <a:ext cx="1321196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this.</a:t>
            </a:r>
            <a:r>
              <a:rPr lang="en-US" altLang="zh-CN" sz="1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 = </a:t>
            </a:r>
            <a:r>
              <a:rPr lang="en-US" altLang="zh-CN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 smtClean="0"/>
              <a:t>this.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childNodes</a:t>
            </a:r>
            <a:r>
              <a:rPr lang="en-US" altLang="zh-CN" sz="1100" dirty="0"/>
              <a:t> = </a:t>
            </a:r>
            <a:r>
              <a:rPr lang="en-US" altLang="zh-CN" sz="1100" dirty="0" smtClean="0"/>
              <a:t>[];</a:t>
            </a:r>
          </a:p>
          <a:p>
            <a:r>
              <a:rPr lang="en-US" altLang="zh-CN" sz="1100" dirty="0"/>
              <a:t>let 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;</a:t>
            </a:r>
            <a:endParaRPr lang="en-US" altLang="zh-CN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886" y="6264758"/>
            <a:ext cx="748923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执行代码</a:t>
            </a:r>
            <a:endParaRPr lang="en-US" altLang="zh-CN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96869" y="216099"/>
            <a:ext cx="1130538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level=0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个节点</a:t>
            </a:r>
            <a:r>
              <a:rPr lang="en-US" altLang="zh-CN" sz="1200" dirty="0" smtClean="0"/>
              <a:t>node</a:t>
            </a:r>
            <a:r>
              <a:rPr lang="en-US" altLang="zh-CN" sz="1200" baseline="-25000" dirty="0" smtClean="0"/>
              <a:t>0</a:t>
            </a:r>
            <a:endParaRPr lang="zh-CN" altLang="en-US" sz="12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84901" y="4357707"/>
            <a:ext cx="16353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level==0</a:t>
            </a:r>
            <a:r>
              <a:rPr lang="zh-CN" altLang="en-US" sz="1100" dirty="0" smtClean="0"/>
              <a:t>且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为数组，</a:t>
            </a:r>
            <a:endParaRPr lang="en-US" altLang="zh-CN" sz="1100" dirty="0" smtClean="0"/>
          </a:p>
          <a:p>
            <a:r>
              <a:rPr lang="zh-CN" altLang="en-US" sz="1100" dirty="0" smtClean="0"/>
              <a:t>则 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 = </a:t>
            </a:r>
            <a:r>
              <a:rPr lang="en-US" altLang="zh-CN" sz="1100" dirty="0" err="1" smtClean="0"/>
              <a:t>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4901" y="5077787"/>
            <a:ext cx="243047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循环遍历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根据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，会有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次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{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data:children</a:t>
            </a:r>
            <a:r>
              <a:rPr lang="en-US" altLang="zh-CN" sz="1100" dirty="0" smtClean="0">
                <a:solidFill>
                  <a:srgbClr val="7030A0"/>
                </a:solidFill>
              </a:rPr>
              <a:t>[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100" dirty="0" smtClean="0">
                <a:solidFill>
                  <a:srgbClr val="7030A0"/>
                </a:solidFill>
              </a:rPr>
              <a:t>]}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57487" y="1008187"/>
            <a:ext cx="15777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insertChild</a:t>
            </a:r>
            <a:r>
              <a:rPr lang="en-US" altLang="zh-CN" sz="1200" dirty="0" smtClean="0"/>
              <a:t>( </a:t>
            </a:r>
            <a:r>
              <a:rPr lang="en-US" altLang="zh-CN" sz="1200" dirty="0" smtClean="0">
                <a:solidFill>
                  <a:srgbClr val="7030A0"/>
                </a:solidFill>
              </a:rPr>
              <a:t>child</a:t>
            </a:r>
            <a:r>
              <a:rPr lang="en-US" altLang="zh-CN" sz="1200" dirty="0" smtClean="0"/>
              <a:t>….. )</a:t>
            </a:r>
            <a:endParaRPr lang="en-US" altLang="zh-CN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00925" y="3276426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00925" y="4068514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200925" y="4788594"/>
            <a:ext cx="0" cy="2520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57309" y="1584251"/>
            <a:ext cx="26500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不是节点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(Node):</a:t>
            </a:r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 </a:t>
            </a:r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this.getChildren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(true)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873333" y="129621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41685" y="1847299"/>
            <a:ext cx="21602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获取子</a:t>
            </a:r>
            <a:r>
              <a:rPr lang="zh-CN" altLang="en-US" sz="1200" dirty="0" smtClean="0"/>
              <a:t>节点</a:t>
            </a:r>
            <a:r>
              <a:rPr lang="zh-CN" altLang="en-US" sz="1200" dirty="0" smtClean="0"/>
              <a:t>数据</a:t>
            </a:r>
            <a:r>
              <a:rPr lang="en-US" altLang="zh-CN" sz="1200" dirty="0" err="1" smtClean="0"/>
              <a:t>getChildren</a:t>
            </a:r>
            <a:r>
              <a:rPr lang="en-US" altLang="zh-CN" sz="1200" dirty="0" smtClean="0"/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032207" y="2304331"/>
            <a:ext cx="191238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level==0,</a:t>
            </a:r>
            <a:r>
              <a:rPr lang="zh-CN" altLang="en-US" sz="1200" dirty="0" smtClean="0"/>
              <a:t>返回的是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6768877" y="3132410"/>
            <a:ext cx="180019" cy="226825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0369277" y="1224211"/>
            <a:ext cx="180019" cy="486052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13825660" y="1944291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1377389" y="201629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657309" y="2589748"/>
            <a:ext cx="216024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是否包含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child.data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endParaRPr lang="en-US" altLang="zh-CN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945341" y="237633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29317" y="3309828"/>
            <a:ext cx="1930004" cy="12926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处理数据，并存储这个节点</a:t>
            </a:r>
            <a:endParaRPr lang="en-US" altLang="zh-CN" sz="11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/>
              <a:t>objectAssign</a:t>
            </a:r>
            <a:r>
              <a:rPr lang="en-US" altLang="zh-CN" sz="1100" dirty="0"/>
              <a:t>(</a:t>
            </a:r>
            <a:r>
              <a:rPr lang="en-US" altLang="zh-CN" sz="1100" dirty="0">
                <a:solidFill>
                  <a:srgbClr val="7030A0"/>
                </a:solidFill>
              </a:rPr>
              <a:t>child</a:t>
            </a:r>
            <a:r>
              <a:rPr lang="en-US" altLang="zh-CN" sz="1100" dirty="0"/>
              <a:t>, </a:t>
            </a:r>
            <a:r>
              <a:rPr lang="en-US" altLang="zh-CN" sz="1100" dirty="0" smtClean="0"/>
              <a:t>{</a:t>
            </a:r>
            <a:endParaRPr lang="en-US" altLang="zh-CN" sz="1100" dirty="0"/>
          </a:p>
          <a:p>
            <a:r>
              <a:rPr lang="en-US" altLang="zh-CN" sz="1100" dirty="0"/>
              <a:t>        parent: this</a:t>
            </a:r>
            <a:r>
              <a:rPr lang="en-US" altLang="zh-CN" sz="1100" dirty="0" smtClean="0"/>
              <a:t>,</a:t>
            </a:r>
            <a:endParaRPr lang="en-US" altLang="zh-CN" sz="1100" dirty="0"/>
          </a:p>
          <a:p>
            <a:r>
              <a:rPr lang="en-US" altLang="zh-CN" sz="1100" dirty="0"/>
              <a:t>        store: </a:t>
            </a:r>
            <a:r>
              <a:rPr lang="en-US" altLang="zh-CN" sz="1100" dirty="0" err="1"/>
              <a:t>this.store</a:t>
            </a:r>
            <a:endParaRPr lang="en-US" altLang="zh-CN" sz="1100" dirty="0"/>
          </a:p>
          <a:p>
            <a:r>
              <a:rPr lang="en-US" altLang="zh-CN" sz="1100" dirty="0"/>
              <a:t>      </a:t>
            </a:r>
            <a:r>
              <a:rPr lang="en-US" altLang="zh-CN" sz="1100" dirty="0" smtClean="0"/>
              <a:t>});</a:t>
            </a:r>
          </a:p>
          <a:p>
            <a:r>
              <a:rPr lang="zh-CN" altLang="en-US" sz="1100" dirty="0" smtClean="0"/>
              <a:t>得到的结构是：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0729317" y="2877780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816549" y="864171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64621" y="1224211"/>
            <a:ext cx="58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store1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7309" y="4824611"/>
            <a:ext cx="3312368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新的节点：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</a:p>
          <a:p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new Node(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);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12893" y="864171"/>
            <a:ext cx="1234633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48" name="左大括号 47"/>
          <p:cNvSpPr/>
          <p:nvPr/>
        </p:nvSpPr>
        <p:spPr>
          <a:xfrm>
            <a:off x="6840885" y="1008187"/>
            <a:ext cx="72008" cy="86409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0801325" y="453657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601525" y="3168427"/>
            <a:ext cx="1368152" cy="13234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child</a:t>
            </a:r>
            <a:r>
              <a:rPr lang="en-US" altLang="zh-CN" sz="1000" dirty="0" smtClean="0"/>
              <a:t>:{</a:t>
            </a:r>
          </a:p>
          <a:p>
            <a:r>
              <a:rPr lang="en-US" altLang="zh-CN" sz="1000" dirty="0" smtClean="0"/>
              <a:t>     data:{</a:t>
            </a:r>
          </a:p>
          <a:p>
            <a:r>
              <a:rPr lang="en-US" altLang="zh-CN" sz="1000" dirty="0" smtClean="0"/>
              <a:t>         label:””,</a:t>
            </a:r>
          </a:p>
          <a:p>
            <a:r>
              <a:rPr lang="en-US" altLang="zh-CN" sz="1000" dirty="0" smtClean="0"/>
              <a:t>         children:[{…}]</a:t>
            </a:r>
          </a:p>
          <a:p>
            <a:r>
              <a:rPr lang="en-US" altLang="zh-CN" sz="1000" dirty="0" smtClean="0"/>
              <a:t>       },</a:t>
            </a:r>
          </a:p>
          <a:p>
            <a:r>
              <a:rPr lang="en-US" altLang="zh-CN" sz="1000" dirty="0" smtClean="0"/>
              <a:t>     parent:</a:t>
            </a: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node</a:t>
            </a:r>
            <a:r>
              <a:rPr lang="en-US" altLang="zh-CN" sz="1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smtClean="0"/>
              <a:t>     store:store1</a:t>
            </a:r>
          </a:p>
          <a:p>
            <a:r>
              <a:rPr lang="en-US" altLang="zh-CN" sz="1000" dirty="0" smtClean="0"/>
              <a:t>}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10657309" y="3168427"/>
            <a:ext cx="3456384" cy="136815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1809437" y="3600475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57309" y="5508674"/>
            <a:ext cx="2736304" cy="907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存放新节点至当前节点的子节点数组中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给新节点的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加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.level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this.level+1=0+1=1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;//this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不是新节点，是当前的节点</a:t>
            </a:r>
            <a:endParaRPr lang="en-US" altLang="zh-CN" sz="1100" dirty="0" smtClean="0"/>
          </a:p>
          <a:p>
            <a:r>
              <a:rPr lang="en-US" altLang="zh-CN" sz="1100" dirty="0" err="1" smtClean="0"/>
              <a:t>this.childNodes.push</a:t>
            </a:r>
            <a:r>
              <a:rPr lang="en-US" altLang="zh-CN" sz="1100" dirty="0" smtClean="0"/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/>
              <a:t> );</a:t>
            </a:r>
            <a:endParaRPr lang="en-US" altLang="zh-CN" sz="1100" dirty="0"/>
          </a:p>
        </p:txBody>
      </p:sp>
      <p:cxnSp>
        <p:nvCxnSpPr>
          <p:cNvPr id="55" name="肘形连接符 54"/>
          <p:cNvCxnSpPr>
            <a:stCxn id="27" idx="3"/>
            <a:endCxn id="37" idx="1"/>
          </p:cNvCxnSpPr>
          <p:nvPr/>
        </p:nvCxnSpPr>
        <p:spPr>
          <a:xfrm flipV="1">
            <a:off x="9415375" y="3654475"/>
            <a:ext cx="953902" cy="1638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0945341" y="2376339"/>
            <a:ext cx="296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377389" y="2232323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113693" y="6084738"/>
            <a:ext cx="17281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判断是否为叶子节点：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updateLeafState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113693" y="6636702"/>
            <a:ext cx="2736304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this.isLeaf</a:t>
            </a:r>
            <a:r>
              <a:rPr lang="en-US" altLang="zh-CN" sz="1100" dirty="0"/>
              <a:t> = !</a:t>
            </a:r>
            <a:r>
              <a:rPr lang="en-US" altLang="zh-CN" sz="1100" dirty="0" err="1"/>
              <a:t>childNodes</a:t>
            </a:r>
            <a:r>
              <a:rPr lang="en-US" altLang="zh-CN" sz="1100" dirty="0"/>
              <a:t> || </a:t>
            </a:r>
            <a:r>
              <a:rPr lang="en-US" altLang="zh-CN" sz="1100" dirty="0" err="1"/>
              <a:t>childNodes.length</a:t>
            </a:r>
            <a:r>
              <a:rPr lang="en-US" altLang="zh-CN" sz="1100" dirty="0"/>
              <a:t> === 0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zh-CN" altLang="en-US" sz="1100" dirty="0" smtClean="0"/>
              <a:t>不是叶子节点，</a:t>
            </a:r>
            <a:r>
              <a:rPr lang="en-US" altLang="zh-CN" sz="1100" dirty="0" err="1" smtClean="0"/>
              <a:t>isLeaf</a:t>
            </a:r>
            <a:r>
              <a:rPr lang="en-US" altLang="zh-CN" sz="1100" dirty="0" smtClean="0"/>
              <a:t>=false</a:t>
            </a:r>
          </a:p>
        </p:txBody>
      </p:sp>
      <p:sp>
        <p:nvSpPr>
          <p:cNvPr id="60" name="左大括号 59"/>
          <p:cNvSpPr/>
          <p:nvPr/>
        </p:nvSpPr>
        <p:spPr>
          <a:xfrm>
            <a:off x="13897669" y="6348670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1377389" y="6408787"/>
            <a:ext cx="0" cy="25201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1377389" y="66367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041685" y="2664371"/>
            <a:ext cx="17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</a:rPr>
              <a:t>循环</a:t>
            </a:r>
            <a:r>
              <a:rPr lang="en-US" altLang="zh-CN" sz="900" dirty="0" smtClean="0">
                <a:solidFill>
                  <a:srgbClr val="C00000"/>
                </a:solidFill>
              </a:rPr>
              <a:t>3</a:t>
            </a:r>
            <a:r>
              <a:rPr lang="zh-CN" altLang="en-US" sz="900" dirty="0" smtClean="0">
                <a:solidFill>
                  <a:srgbClr val="C00000"/>
                </a:solidFill>
              </a:rPr>
              <a:t>次，返回的都是</a:t>
            </a:r>
            <a:r>
              <a:rPr lang="en-US" altLang="zh-CN" sz="900" dirty="0" err="1" smtClean="0">
                <a:solidFill>
                  <a:srgbClr val="C00000"/>
                </a:solidFill>
              </a:rPr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721205" y="2340322"/>
            <a:ext cx="78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level=0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r>
              <a:rPr lang="zh-CN" altLang="en-US" sz="1200" dirty="0" smtClean="0"/>
              <a:t>执行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次</a:t>
            </a:r>
          </a:p>
        </p:txBody>
      </p:sp>
      <p:sp>
        <p:nvSpPr>
          <p:cNvPr id="69" name="圆角矩形标注 68"/>
          <p:cNvSpPr/>
          <p:nvPr/>
        </p:nvSpPr>
        <p:spPr>
          <a:xfrm>
            <a:off x="14401725" y="4572570"/>
            <a:ext cx="1584176" cy="487113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此处是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递归（</a:t>
            </a:r>
            <a:r>
              <a:rPr lang="zh-CN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深度优先）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2169477" y="514863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20405" y="7740922"/>
            <a:ext cx="2376264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</a:t>
            </a:r>
            <a:r>
              <a:rPr lang="en-US" altLang="zh-CN" sz="1100" dirty="0" smtClean="0">
                <a:solidFill>
                  <a:srgbClr val="C00000"/>
                </a:solidFill>
              </a:rPr>
              <a:t>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1,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2,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6709" y="7668914"/>
            <a:ext cx="1728192" cy="12772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1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[0]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 smtClean="0"/>
              <a:t>   store:store1,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200925" y="7668914"/>
            <a:ext cx="1728192" cy="12772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2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 smtClean="0"/>
              <a:t>   store:store1</a:t>
            </a:r>
            <a:r>
              <a:rPr lang="en-US" altLang="zh-CN" sz="1100" dirty="0" smtClean="0"/>
              <a:t>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9217149" y="7668914"/>
            <a:ext cx="1728192" cy="12772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3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 smtClean="0"/>
              <a:t>   </a:t>
            </a:r>
            <a:r>
              <a:rPr lang="en-US" altLang="zh-CN" sz="1100" dirty="0" smtClean="0"/>
              <a:t>store:store1,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7" name="矩形 76"/>
          <p:cNvSpPr/>
          <p:nvPr/>
        </p:nvSpPr>
        <p:spPr>
          <a:xfrm>
            <a:off x="2448397" y="7596906"/>
            <a:ext cx="8496944" cy="133221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592413" y="7452890"/>
            <a:ext cx="21101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第一</a:t>
            </a:r>
            <a:r>
              <a:rPr lang="zh-CN" altLang="en-US" sz="1400" dirty="0" smtClean="0"/>
              <a:t>个</a:t>
            </a:r>
            <a:r>
              <a:rPr lang="zh-CN" altLang="en-US" sz="1400" dirty="0" smtClean="0"/>
              <a:t>节点（</a:t>
            </a:r>
            <a:r>
              <a:rPr lang="en-US" altLang="zh-CN" sz="1400" dirty="0" smtClean="0"/>
              <a:t>root</a:t>
            </a:r>
            <a:r>
              <a:rPr lang="zh-CN" altLang="en-US" sz="1400" dirty="0" smtClean="0"/>
              <a:t>）数据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2413" y="4428554"/>
            <a:ext cx="3384376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创建节点开始：</a:t>
            </a:r>
            <a:endParaRPr lang="en-US" altLang="zh-CN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100" dirty="0" smtClean="0">
                <a:latin typeface="Arial" pitchFamily="34" charset="0"/>
                <a:cs typeface="Arial" pitchFamily="34" charset="0"/>
              </a:rPr>
              <a:t>创建节点时，若有父节点，则当前节点级别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zh-CN" altLang="en-US" sz="1100" dirty="0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if(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this.parent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){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this.level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= parent.level+1;  }</a:t>
            </a: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952453" y="3564458"/>
            <a:ext cx="0" cy="864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976789" y="46445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336829" y="428453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336829" y="428453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46" idx="1"/>
          </p:cNvCxnSpPr>
          <p:nvPr/>
        </p:nvCxnSpPr>
        <p:spPr>
          <a:xfrm rot="10800000">
            <a:off x="5832773" y="4860605"/>
            <a:ext cx="4824536" cy="17945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785101" y="483040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创建新节点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12893" y="1997992"/>
            <a:ext cx="2196435" cy="84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 </a:t>
            </a:r>
            <a:r>
              <a:rPr lang="en-US" altLang="zh-CN" sz="1100" dirty="0" smtClean="0"/>
              <a:t>//</a:t>
            </a:r>
            <a:r>
              <a:rPr lang="zh-CN" altLang="en-US" sz="1100" dirty="0" smtClean="0"/>
              <a:t>新节点（当前节点）级别</a:t>
            </a:r>
            <a:r>
              <a:rPr lang="en-US" altLang="zh-CN" sz="1100" dirty="0" smtClean="0"/>
              <a:t>+1</a:t>
            </a:r>
            <a:endParaRPr lang="en-US" altLang="zh-CN" sz="1100" dirty="0" smtClean="0"/>
          </a:p>
          <a:p>
            <a:r>
              <a:rPr lang="en-US" altLang="zh-CN" sz="1100" dirty="0" smtClean="0"/>
              <a:t>if</a:t>
            </a:r>
            <a:r>
              <a:rPr lang="en-US" altLang="zh-CN" sz="1100" dirty="0" smtClean="0"/>
              <a:t> (</a:t>
            </a:r>
            <a:r>
              <a:rPr lang="en-US" altLang="zh-CN" sz="1100" dirty="0" err="1" smtClean="0"/>
              <a:t>this.parent</a:t>
            </a:r>
            <a:r>
              <a:rPr lang="en-US" altLang="zh-CN" sz="1100" dirty="0" smtClean="0"/>
              <a:t>) {</a:t>
            </a:r>
          </a:p>
          <a:p>
            <a:r>
              <a:rPr lang="en-US" altLang="zh-CN" sz="1100" dirty="0" smtClean="0"/>
              <a:t>      </a:t>
            </a:r>
            <a:r>
              <a:rPr lang="en-US" altLang="zh-CN" sz="1100" dirty="0" err="1" smtClean="0"/>
              <a:t>this.level</a:t>
            </a:r>
            <a:r>
              <a:rPr lang="en-US" altLang="zh-CN" sz="1100" dirty="0" smtClean="0"/>
              <a:t> = </a:t>
            </a:r>
            <a:r>
              <a:rPr lang="en-US" altLang="zh-CN" sz="1100" dirty="0" err="1" smtClean="0"/>
              <a:t>this.parent.level</a:t>
            </a:r>
            <a:r>
              <a:rPr lang="en-US" altLang="zh-CN" sz="1100" dirty="0" smtClean="0"/>
              <a:t> + 1</a:t>
            </a:r>
            <a:r>
              <a:rPr lang="en-US" altLang="zh-CN" sz="1100" dirty="0" smtClean="0"/>
              <a:t>;</a:t>
            </a:r>
            <a:endParaRPr lang="zh-CN" altLang="en-US" sz="900" dirty="0" smtClean="0"/>
          </a:p>
          <a:p>
            <a:r>
              <a:rPr lang="zh-CN" altLang="en-US" sz="1100" dirty="0" smtClean="0"/>
              <a:t>    </a:t>
            </a:r>
            <a:r>
              <a:rPr lang="en-US" altLang="zh-CN" sz="1100" dirty="0" smtClean="0"/>
              <a:t>}</a:t>
            </a:r>
            <a:endParaRPr lang="en-US" altLang="zh-CN" sz="1100" dirty="0" smtClean="0"/>
          </a:p>
        </p:txBody>
      </p:sp>
      <p:sp>
        <p:nvSpPr>
          <p:cNvPr id="96" name="椭圆形标注 95"/>
          <p:cNvSpPr/>
          <p:nvPr/>
        </p:nvSpPr>
        <p:spPr>
          <a:xfrm>
            <a:off x="8929117" y="2340322"/>
            <a:ext cx="288032" cy="216024"/>
          </a:xfrm>
          <a:prstGeom prst="wedgeEllipse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</a:t>
            </a:r>
            <a:endParaRPr lang="zh-CN" altLang="en-US" sz="1400" b="1" dirty="0"/>
          </a:p>
        </p:txBody>
      </p:sp>
      <p:sp>
        <p:nvSpPr>
          <p:cNvPr id="97" name="椭圆形标注 96"/>
          <p:cNvSpPr/>
          <p:nvPr/>
        </p:nvSpPr>
        <p:spPr>
          <a:xfrm>
            <a:off x="13177589" y="5724698"/>
            <a:ext cx="288032" cy="216024"/>
          </a:xfrm>
          <a:prstGeom prst="wedgeEllipse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2</a:t>
            </a:r>
            <a:endParaRPr lang="zh-CN" altLang="en-US" sz="1400" b="1" dirty="0"/>
          </a:p>
        </p:txBody>
      </p:sp>
      <p:cxnSp>
        <p:nvCxnSpPr>
          <p:cNvPr id="101" name="直接连接符 100"/>
          <p:cNvCxnSpPr/>
          <p:nvPr/>
        </p:nvCxnSpPr>
        <p:spPr>
          <a:xfrm flipH="1">
            <a:off x="2376389" y="7380882"/>
            <a:ext cx="156257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形标注 106"/>
          <p:cNvSpPr/>
          <p:nvPr/>
        </p:nvSpPr>
        <p:spPr>
          <a:xfrm>
            <a:off x="11777111" y="8100962"/>
            <a:ext cx="216024" cy="162018"/>
          </a:xfrm>
          <a:prstGeom prst="wedgeEllipse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</a:t>
            </a:r>
            <a:endParaRPr lang="zh-CN" altLang="en-US" sz="1400" b="1" dirty="0"/>
          </a:p>
        </p:txBody>
      </p:sp>
      <p:sp>
        <p:nvSpPr>
          <p:cNvPr id="108" name="椭圆形标注 107"/>
          <p:cNvSpPr/>
          <p:nvPr/>
        </p:nvSpPr>
        <p:spPr>
          <a:xfrm>
            <a:off x="11777111" y="8370992"/>
            <a:ext cx="216024" cy="162018"/>
          </a:xfrm>
          <a:prstGeom prst="wedgeEllipse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2</a:t>
            </a:r>
            <a:endParaRPr lang="zh-CN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129039" y="7812930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相同点：</a:t>
            </a:r>
            <a:r>
              <a:rPr lang="zh-CN" altLang="en-US" sz="1000" dirty="0" smtClean="0"/>
              <a:t>都是给节点的级别</a:t>
            </a:r>
            <a:r>
              <a:rPr lang="en-US" altLang="zh-CN" sz="1000" dirty="0" smtClean="0"/>
              <a:t>+1</a:t>
            </a:r>
            <a:endParaRPr lang="zh-CN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29039" y="80289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不同点：</a:t>
            </a:r>
            <a:endParaRPr lang="zh-CN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1960655" y="8070765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当前节点级别</a:t>
            </a:r>
            <a:r>
              <a:rPr lang="en-US" altLang="zh-CN" sz="1000" dirty="0" smtClean="0"/>
              <a:t>=</a:t>
            </a:r>
            <a:r>
              <a:rPr lang="zh-CN" altLang="en-US" sz="1000" dirty="0" smtClean="0"/>
              <a:t>父节点级别</a:t>
            </a:r>
            <a:r>
              <a:rPr lang="en-US" altLang="zh-CN" sz="1000" dirty="0" smtClean="0"/>
              <a:t>+1</a:t>
            </a:r>
            <a:endParaRPr lang="zh-CN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1941839" y="8316986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当前节点存放子节点进入</a:t>
            </a:r>
            <a:r>
              <a:rPr lang="en-US" altLang="zh-CN" sz="1000" dirty="0" err="1" smtClean="0">
                <a:solidFill>
                  <a:srgbClr val="C00000"/>
                </a:solidFill>
              </a:rPr>
              <a:t>childrenNodes</a:t>
            </a:r>
            <a:r>
              <a:rPr lang="zh-CN" altLang="en-US" sz="1000" dirty="0" smtClean="0"/>
              <a:t>时，标识子节点的级别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11129039" y="7668914"/>
            <a:ext cx="4536504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544741" y="1404218"/>
            <a:ext cx="9721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tree-node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328717" y="97217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245" y="396106"/>
            <a:ext cx="9721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tree-node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425</Words>
  <Application>Microsoft Office PowerPoint</Application>
  <PresentationFormat>自定义</PresentationFormat>
  <Paragraphs>150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samsung</dc:creator>
  <cp:lastModifiedBy>samsung</cp:lastModifiedBy>
  <cp:revision>53</cp:revision>
  <dcterms:created xsi:type="dcterms:W3CDTF">2020-05-16T08:37:24Z</dcterms:created>
  <dcterms:modified xsi:type="dcterms:W3CDTF">2020-05-18T10:37:01Z</dcterms:modified>
</cp:coreProperties>
</file>