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9" r:id="rId5"/>
    <p:sldId id="260" r:id="rId6"/>
  </p:sldIdLst>
  <p:sldSz cx="13716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95781"/>
            <a:ext cx="116586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763261"/>
            <a:ext cx="10287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8045-D264-496A-A809-4D54E2A81CBB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EE82-E44F-4A42-9B94-56BFCB71F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18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8045-D264-496A-A809-4D54E2A81CBB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EE82-E44F-4A42-9B94-56BFCB71F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39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84200"/>
            <a:ext cx="2957513" cy="9298941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84200"/>
            <a:ext cx="8701088" cy="9298941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8045-D264-496A-A809-4D54E2A81CBB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EE82-E44F-4A42-9B94-56BFCB71F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4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8045-D264-496A-A809-4D54E2A81CBB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EE82-E44F-4A42-9B94-56BFCB71F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8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735583"/>
            <a:ext cx="1183005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343143"/>
            <a:ext cx="1183005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8045-D264-496A-A809-4D54E2A81CBB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EE82-E44F-4A42-9B94-56BFCB71F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76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921000"/>
            <a:ext cx="5829300" cy="696214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921000"/>
            <a:ext cx="5829300" cy="696214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8045-D264-496A-A809-4D54E2A81CBB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EE82-E44F-4A42-9B94-56BFCB71F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5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84202"/>
            <a:ext cx="11830050" cy="212090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689861"/>
            <a:ext cx="5802510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008120"/>
            <a:ext cx="5802510" cy="589534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689861"/>
            <a:ext cx="5831087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008120"/>
            <a:ext cx="5831087" cy="589534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8045-D264-496A-A809-4D54E2A81CBB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EE82-E44F-4A42-9B94-56BFCB71F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1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8045-D264-496A-A809-4D54E2A81CBB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EE82-E44F-4A42-9B94-56BFCB71F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58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8045-D264-496A-A809-4D54E2A81CBB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EE82-E44F-4A42-9B94-56BFCB71F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93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579882"/>
            <a:ext cx="6943725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8045-D264-496A-A809-4D54E2A81CBB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EE82-E44F-4A42-9B94-56BFCB71F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98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579882"/>
            <a:ext cx="6943725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8045-D264-496A-A809-4D54E2A81CBB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EE82-E44F-4A42-9B94-56BFCB71F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26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84202"/>
            <a:ext cx="118300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921000"/>
            <a:ext cx="118300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8045-D264-496A-A809-4D54E2A81CBB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170162"/>
            <a:ext cx="46291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EE82-E44F-4A42-9B94-56BFCB71F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08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8E19F8-D84F-44C1-A1BA-C7876C5DD761}"/>
              </a:ext>
            </a:extLst>
          </p:cNvPr>
          <p:cNvSpPr/>
          <p:nvPr/>
        </p:nvSpPr>
        <p:spPr>
          <a:xfrm>
            <a:off x="457200" y="326572"/>
            <a:ext cx="12801600" cy="10058400"/>
          </a:xfrm>
          <a:prstGeom prst="rect">
            <a:avLst/>
          </a:prstGeom>
          <a:noFill/>
          <a:ln w="254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6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26EEF3-05B8-4BEF-A0E2-B7D0FFED693C}"/>
              </a:ext>
            </a:extLst>
          </p:cNvPr>
          <p:cNvSpPr/>
          <p:nvPr/>
        </p:nvSpPr>
        <p:spPr>
          <a:xfrm>
            <a:off x="457200" y="2612572"/>
            <a:ext cx="12801600" cy="7772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68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E73CF7-26F2-400D-ADB0-2BB0D2B10C88}"/>
              </a:ext>
            </a:extLst>
          </p:cNvPr>
          <p:cNvCxnSpPr>
            <a:cxnSpLocks/>
          </p:cNvCxnSpPr>
          <p:nvPr/>
        </p:nvCxnSpPr>
        <p:spPr>
          <a:xfrm>
            <a:off x="457200" y="2612572"/>
            <a:ext cx="128016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1D98B7-FFFC-4DCD-85C1-24DA957A5228}"/>
              </a:ext>
            </a:extLst>
          </p:cNvPr>
          <p:cNvCxnSpPr>
            <a:cxnSpLocks/>
          </p:cNvCxnSpPr>
          <p:nvPr/>
        </p:nvCxnSpPr>
        <p:spPr>
          <a:xfrm flipV="1">
            <a:off x="12906103" y="326572"/>
            <a:ext cx="0" cy="228600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8ACBFF-1A51-48B4-AC3E-FECA9B2F66AC}"/>
              </a:ext>
            </a:extLst>
          </p:cNvPr>
          <p:cNvCxnSpPr>
            <a:cxnSpLocks/>
          </p:cNvCxnSpPr>
          <p:nvPr/>
        </p:nvCxnSpPr>
        <p:spPr>
          <a:xfrm>
            <a:off x="457200" y="940526"/>
            <a:ext cx="12801600" cy="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E9DAF5-1476-44F2-80FA-91ED9BC592D5}"/>
              </a:ext>
            </a:extLst>
          </p:cNvPr>
          <p:cNvSpPr txBox="1"/>
          <p:nvPr/>
        </p:nvSpPr>
        <p:spPr>
          <a:xfrm>
            <a:off x="457200" y="10015640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Bottom base board</a:t>
            </a:r>
            <a:endParaRPr lang="zh-TW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F7667-09D2-4CC2-95F9-AA78FE7F51C9}"/>
              </a:ext>
            </a:extLst>
          </p:cNvPr>
          <p:cNvSpPr txBox="1"/>
          <p:nvPr/>
        </p:nvSpPr>
        <p:spPr>
          <a:xfrm>
            <a:off x="6484320" y="571194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14”</a:t>
            </a:r>
            <a:endParaRPr lang="zh-TW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C6CBBD-0E4B-4A9D-8756-9EF64CFC8C6E}"/>
              </a:ext>
            </a:extLst>
          </p:cNvPr>
          <p:cNvSpPr txBox="1"/>
          <p:nvPr/>
        </p:nvSpPr>
        <p:spPr>
          <a:xfrm>
            <a:off x="12406936" y="1469572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2.5”</a:t>
            </a:r>
            <a:endParaRPr lang="zh-TW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C43B30-45D7-47FB-8934-980047E1B571}"/>
              </a:ext>
            </a:extLst>
          </p:cNvPr>
          <p:cNvCxnSpPr>
            <a:cxnSpLocks/>
          </p:cNvCxnSpPr>
          <p:nvPr/>
        </p:nvCxnSpPr>
        <p:spPr>
          <a:xfrm flipV="1">
            <a:off x="12906103" y="2612572"/>
            <a:ext cx="0" cy="777240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9E06A-4A0C-4757-B7FF-F34E414ADFD0}"/>
              </a:ext>
            </a:extLst>
          </p:cNvPr>
          <p:cNvSpPr txBox="1"/>
          <p:nvPr/>
        </p:nvSpPr>
        <p:spPr>
          <a:xfrm>
            <a:off x="12406936" y="6129439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8.5”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93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8E19F8-D84F-44C1-A1BA-C7876C5DD761}"/>
              </a:ext>
            </a:extLst>
          </p:cNvPr>
          <p:cNvSpPr/>
          <p:nvPr/>
        </p:nvSpPr>
        <p:spPr>
          <a:xfrm>
            <a:off x="457200" y="326572"/>
            <a:ext cx="12801600" cy="10058400"/>
          </a:xfrm>
          <a:prstGeom prst="rect">
            <a:avLst/>
          </a:prstGeom>
          <a:noFill/>
          <a:ln w="254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6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26EEF3-05B8-4BEF-A0E2-B7D0FFED693C}"/>
              </a:ext>
            </a:extLst>
          </p:cNvPr>
          <p:cNvSpPr/>
          <p:nvPr/>
        </p:nvSpPr>
        <p:spPr>
          <a:xfrm>
            <a:off x="457200" y="2612572"/>
            <a:ext cx="12801600" cy="7772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68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62A934-167D-4DA4-8D9F-EB52D8C03A62}"/>
              </a:ext>
            </a:extLst>
          </p:cNvPr>
          <p:cNvCxnSpPr>
            <a:cxnSpLocks/>
          </p:cNvCxnSpPr>
          <p:nvPr/>
        </p:nvCxnSpPr>
        <p:spPr>
          <a:xfrm>
            <a:off x="457200" y="2612572"/>
            <a:ext cx="128016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D7524E-5B1C-480B-81FD-395C382A5D93}"/>
              </a:ext>
            </a:extLst>
          </p:cNvPr>
          <p:cNvCxnSpPr>
            <a:cxnSpLocks/>
          </p:cNvCxnSpPr>
          <p:nvPr/>
        </p:nvCxnSpPr>
        <p:spPr>
          <a:xfrm flipV="1">
            <a:off x="12906103" y="326572"/>
            <a:ext cx="0" cy="228600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5D6C9E-BF06-4517-8408-97FDB21729B6}"/>
              </a:ext>
            </a:extLst>
          </p:cNvPr>
          <p:cNvCxnSpPr>
            <a:cxnSpLocks/>
          </p:cNvCxnSpPr>
          <p:nvPr/>
        </p:nvCxnSpPr>
        <p:spPr>
          <a:xfrm>
            <a:off x="457200" y="940526"/>
            <a:ext cx="12801600" cy="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51643F-F8E5-437C-B3ED-3A661E9ACB66}"/>
              </a:ext>
            </a:extLst>
          </p:cNvPr>
          <p:cNvSpPr txBox="1"/>
          <p:nvPr/>
        </p:nvSpPr>
        <p:spPr>
          <a:xfrm>
            <a:off x="0" y="10601684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Side walls</a:t>
            </a:r>
            <a:endParaRPr lang="zh-TW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37665-F46B-43D5-8EBC-B58A0021F851}"/>
              </a:ext>
            </a:extLst>
          </p:cNvPr>
          <p:cNvSpPr txBox="1"/>
          <p:nvPr/>
        </p:nvSpPr>
        <p:spPr>
          <a:xfrm>
            <a:off x="12406935" y="1469572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2.5”</a:t>
            </a:r>
            <a:endParaRPr lang="zh-TW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2A561-2BBA-4A3C-B41B-C19C38C745E4}"/>
              </a:ext>
            </a:extLst>
          </p:cNvPr>
          <p:cNvSpPr txBox="1"/>
          <p:nvPr/>
        </p:nvSpPr>
        <p:spPr>
          <a:xfrm>
            <a:off x="6484320" y="571194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14”</a:t>
            </a:r>
            <a:endParaRPr lang="zh-TW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15106C-FF91-4CFF-8B7A-6C50F438AFB2}"/>
              </a:ext>
            </a:extLst>
          </p:cNvPr>
          <p:cNvCxnSpPr>
            <a:cxnSpLocks/>
          </p:cNvCxnSpPr>
          <p:nvPr/>
        </p:nvCxnSpPr>
        <p:spPr>
          <a:xfrm flipV="1">
            <a:off x="12906103" y="2612572"/>
            <a:ext cx="0" cy="777240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270FE5-27CA-4D98-924B-8A75739DE85D}"/>
              </a:ext>
            </a:extLst>
          </p:cNvPr>
          <p:cNvSpPr txBox="1"/>
          <p:nvPr/>
        </p:nvSpPr>
        <p:spPr>
          <a:xfrm>
            <a:off x="12406936" y="6129439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8.5”</a:t>
            </a:r>
            <a:endParaRPr lang="zh-TW" alt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EDA97F-F322-47B5-B708-F4EC862E846F}"/>
              </a:ext>
            </a:extLst>
          </p:cNvPr>
          <p:cNvCxnSpPr>
            <a:cxnSpLocks/>
          </p:cNvCxnSpPr>
          <p:nvPr/>
        </p:nvCxnSpPr>
        <p:spPr>
          <a:xfrm flipV="1">
            <a:off x="457200" y="10384972"/>
            <a:ext cx="2286000" cy="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FA75D9-8E51-4EA6-9B7A-27ACECA2B1B4}"/>
              </a:ext>
            </a:extLst>
          </p:cNvPr>
          <p:cNvCxnSpPr>
            <a:cxnSpLocks/>
          </p:cNvCxnSpPr>
          <p:nvPr/>
        </p:nvCxnSpPr>
        <p:spPr>
          <a:xfrm flipV="1">
            <a:off x="10972800" y="2612572"/>
            <a:ext cx="2286000" cy="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286ABF-4C4F-4583-8D26-9F1E2F715477}"/>
              </a:ext>
            </a:extLst>
          </p:cNvPr>
          <p:cNvCxnSpPr>
            <a:cxnSpLocks/>
          </p:cNvCxnSpPr>
          <p:nvPr/>
        </p:nvCxnSpPr>
        <p:spPr>
          <a:xfrm flipV="1">
            <a:off x="2707276" y="5812972"/>
            <a:ext cx="493123" cy="457199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E4CA46-4EB4-49C5-AB5B-BD2017DB282E}"/>
              </a:ext>
            </a:extLst>
          </p:cNvPr>
          <p:cNvCxnSpPr>
            <a:cxnSpLocks/>
          </p:cNvCxnSpPr>
          <p:nvPr/>
        </p:nvCxnSpPr>
        <p:spPr>
          <a:xfrm flipV="1">
            <a:off x="10515601" y="2612570"/>
            <a:ext cx="493123" cy="457199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44BE43-4C7D-4E5E-ABCF-9DAE81B5E72A}"/>
              </a:ext>
            </a:extLst>
          </p:cNvPr>
          <p:cNvCxnSpPr>
            <a:cxnSpLocks/>
          </p:cNvCxnSpPr>
          <p:nvPr/>
        </p:nvCxnSpPr>
        <p:spPr>
          <a:xfrm flipV="1">
            <a:off x="3200399" y="3298370"/>
            <a:ext cx="7738112" cy="251460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BCAC16-2B10-473B-AC34-F7CCF467227D}"/>
              </a:ext>
            </a:extLst>
          </p:cNvPr>
          <p:cNvCxnSpPr>
            <a:cxnSpLocks/>
          </p:cNvCxnSpPr>
          <p:nvPr/>
        </p:nvCxnSpPr>
        <p:spPr>
          <a:xfrm flipV="1">
            <a:off x="2777489" y="7184569"/>
            <a:ext cx="7738112" cy="251460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7F9D63-6335-4188-86F9-D4086BC2377F}"/>
              </a:ext>
            </a:extLst>
          </p:cNvPr>
          <p:cNvSpPr txBox="1"/>
          <p:nvPr/>
        </p:nvSpPr>
        <p:spPr>
          <a:xfrm>
            <a:off x="1262442" y="10070848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2.5”</a:t>
            </a:r>
            <a:endParaRPr lang="zh-TW" alt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24C2A2-745C-4636-A382-962BA5933611}"/>
              </a:ext>
            </a:extLst>
          </p:cNvPr>
          <p:cNvCxnSpPr>
            <a:cxnSpLocks/>
          </p:cNvCxnSpPr>
          <p:nvPr/>
        </p:nvCxnSpPr>
        <p:spPr>
          <a:xfrm flipV="1">
            <a:off x="427807" y="5839098"/>
            <a:ext cx="2766060" cy="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8207039-9627-420A-B721-9BF8D3CE6288}"/>
              </a:ext>
            </a:extLst>
          </p:cNvPr>
          <p:cNvSpPr txBox="1"/>
          <p:nvPr/>
        </p:nvSpPr>
        <p:spPr>
          <a:xfrm>
            <a:off x="1561253" y="5414559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3.5”</a:t>
            </a:r>
            <a:endParaRPr lang="zh-TW" alt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2ECE63-2DB3-4440-82E5-CA4742DE466F}"/>
              </a:ext>
            </a:extLst>
          </p:cNvPr>
          <p:cNvCxnSpPr>
            <a:cxnSpLocks/>
          </p:cNvCxnSpPr>
          <p:nvPr/>
        </p:nvCxnSpPr>
        <p:spPr>
          <a:xfrm flipV="1">
            <a:off x="3200399" y="5868180"/>
            <a:ext cx="0" cy="457200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6ED98F-17D3-4DD2-B48A-FB6E98007CBB}"/>
              </a:ext>
            </a:extLst>
          </p:cNvPr>
          <p:cNvSpPr txBox="1"/>
          <p:nvPr/>
        </p:nvSpPr>
        <p:spPr>
          <a:xfrm>
            <a:off x="3168558" y="8009598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5”</a:t>
            </a:r>
            <a:endParaRPr lang="zh-TW" alt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E5D8D3-F2B8-48A3-A889-310E68A77D97}"/>
              </a:ext>
            </a:extLst>
          </p:cNvPr>
          <p:cNvCxnSpPr>
            <a:cxnSpLocks/>
          </p:cNvCxnSpPr>
          <p:nvPr/>
        </p:nvCxnSpPr>
        <p:spPr>
          <a:xfrm flipH="1" flipV="1">
            <a:off x="2830558" y="9795049"/>
            <a:ext cx="0" cy="551598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875B859-4A71-4686-85BD-FFD831890AD1}"/>
              </a:ext>
            </a:extLst>
          </p:cNvPr>
          <p:cNvSpPr txBox="1"/>
          <p:nvPr/>
        </p:nvSpPr>
        <p:spPr>
          <a:xfrm>
            <a:off x="2216608" y="9901005"/>
            <a:ext cx="98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0.75”</a:t>
            </a:r>
            <a:endParaRPr lang="zh-TW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05611C-ED7B-4DA9-8E17-C79D52D47FE5}"/>
              </a:ext>
            </a:extLst>
          </p:cNvPr>
          <p:cNvSpPr txBox="1"/>
          <p:nvPr/>
        </p:nvSpPr>
        <p:spPr>
          <a:xfrm>
            <a:off x="659384" y="2798105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Side wall L</a:t>
            </a:r>
            <a:endParaRPr lang="zh-TW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C6C0D-8DE5-4E24-8367-6BA0E8FB479D}"/>
              </a:ext>
            </a:extLst>
          </p:cNvPr>
          <p:cNvSpPr txBox="1"/>
          <p:nvPr/>
        </p:nvSpPr>
        <p:spPr>
          <a:xfrm>
            <a:off x="11688692" y="9830971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Side wall 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35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B224B1-0E04-4090-A75C-AAF40D52AA6A}"/>
              </a:ext>
            </a:extLst>
          </p:cNvPr>
          <p:cNvSpPr/>
          <p:nvPr/>
        </p:nvSpPr>
        <p:spPr>
          <a:xfrm>
            <a:off x="457200" y="326572"/>
            <a:ext cx="12801600" cy="10058400"/>
          </a:xfrm>
          <a:prstGeom prst="rect">
            <a:avLst/>
          </a:prstGeom>
          <a:noFill/>
          <a:ln w="254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68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0E1AC-56A5-4AC7-83BE-F28AD0153E9B}"/>
              </a:ext>
            </a:extLst>
          </p:cNvPr>
          <p:cNvSpPr/>
          <p:nvPr/>
        </p:nvSpPr>
        <p:spPr>
          <a:xfrm>
            <a:off x="457200" y="4898572"/>
            <a:ext cx="12801600" cy="5486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68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AC145-C6DA-4EED-9C38-34CF38CA4056}"/>
              </a:ext>
            </a:extLst>
          </p:cNvPr>
          <p:cNvSpPr/>
          <p:nvPr/>
        </p:nvSpPr>
        <p:spPr>
          <a:xfrm>
            <a:off x="1883664" y="7468036"/>
            <a:ext cx="347472" cy="34747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F3A32D-AEB1-415E-9646-09D53E522684}"/>
              </a:ext>
            </a:extLst>
          </p:cNvPr>
          <p:cNvSpPr/>
          <p:nvPr/>
        </p:nvSpPr>
        <p:spPr>
          <a:xfrm>
            <a:off x="11484864" y="7468036"/>
            <a:ext cx="347472" cy="34747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D13792-F7C2-4606-83FB-0AE9244EF98F}"/>
              </a:ext>
            </a:extLst>
          </p:cNvPr>
          <p:cNvGrpSpPr/>
          <p:nvPr/>
        </p:nvGrpSpPr>
        <p:grpSpPr>
          <a:xfrm flipV="1">
            <a:off x="4114797" y="7772399"/>
            <a:ext cx="1828796" cy="1828801"/>
            <a:chOff x="4114797" y="7772399"/>
            <a:chExt cx="1828796" cy="18288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E1DA1A8-445E-49BF-825D-1FEB317F7FDB}"/>
                </a:ext>
              </a:extLst>
            </p:cNvPr>
            <p:cNvSpPr/>
            <p:nvPr/>
          </p:nvSpPr>
          <p:spPr>
            <a:xfrm>
              <a:off x="4114797" y="8686800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F855E8-7F61-4EEC-B1A8-B96D3BC522BB}"/>
                </a:ext>
              </a:extLst>
            </p:cNvPr>
            <p:cNvSpPr/>
            <p:nvPr/>
          </p:nvSpPr>
          <p:spPr>
            <a:xfrm>
              <a:off x="5029193" y="7772399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829B58-B230-4FD2-8230-A3744DAC3558}"/>
              </a:ext>
            </a:extLst>
          </p:cNvPr>
          <p:cNvGrpSpPr/>
          <p:nvPr/>
        </p:nvGrpSpPr>
        <p:grpSpPr>
          <a:xfrm flipH="1" flipV="1">
            <a:off x="7772403" y="7772399"/>
            <a:ext cx="1828796" cy="1828801"/>
            <a:chOff x="4114797" y="7772399"/>
            <a:chExt cx="1828796" cy="18288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81CA5CD-19DF-4C01-909C-15D173560AF5}"/>
                </a:ext>
              </a:extLst>
            </p:cNvPr>
            <p:cNvSpPr/>
            <p:nvPr/>
          </p:nvSpPr>
          <p:spPr>
            <a:xfrm>
              <a:off x="4114797" y="8686800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F877E32-862B-430F-9A53-0328E06D9114}"/>
                </a:ext>
              </a:extLst>
            </p:cNvPr>
            <p:cNvSpPr/>
            <p:nvPr/>
          </p:nvSpPr>
          <p:spPr>
            <a:xfrm>
              <a:off x="5029193" y="7772399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448E60-A28A-4BBC-9C54-23FA7B2C5B58}"/>
              </a:ext>
            </a:extLst>
          </p:cNvPr>
          <p:cNvCxnSpPr>
            <a:cxnSpLocks/>
          </p:cNvCxnSpPr>
          <p:nvPr/>
        </p:nvCxnSpPr>
        <p:spPr>
          <a:xfrm flipH="1">
            <a:off x="457200" y="8242662"/>
            <a:ext cx="4140926" cy="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2B915F-79D0-482E-9BCF-ABD98ADFBF3A}"/>
              </a:ext>
            </a:extLst>
          </p:cNvPr>
          <p:cNvCxnSpPr>
            <a:cxnSpLocks/>
          </p:cNvCxnSpPr>
          <p:nvPr/>
        </p:nvCxnSpPr>
        <p:spPr>
          <a:xfrm flipH="1">
            <a:off x="457200" y="9183189"/>
            <a:ext cx="5094514" cy="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E55E27-A175-47FB-96D4-6AE6121D28FA}"/>
              </a:ext>
            </a:extLst>
          </p:cNvPr>
          <p:cNvCxnSpPr>
            <a:cxnSpLocks/>
          </p:cNvCxnSpPr>
          <p:nvPr/>
        </p:nvCxnSpPr>
        <p:spPr>
          <a:xfrm flipH="1">
            <a:off x="457200" y="7641771"/>
            <a:ext cx="1606731" cy="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08E336-B830-4E61-BEEE-627A40D270E0}"/>
              </a:ext>
            </a:extLst>
          </p:cNvPr>
          <p:cNvCxnSpPr>
            <a:cxnSpLocks/>
          </p:cNvCxnSpPr>
          <p:nvPr/>
        </p:nvCxnSpPr>
        <p:spPr>
          <a:xfrm>
            <a:off x="457200" y="4898572"/>
            <a:ext cx="128016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8A6B7C-1A8C-49BF-83DE-67222CFB378D}"/>
              </a:ext>
            </a:extLst>
          </p:cNvPr>
          <p:cNvCxnSpPr>
            <a:cxnSpLocks/>
          </p:cNvCxnSpPr>
          <p:nvPr/>
        </p:nvCxnSpPr>
        <p:spPr>
          <a:xfrm flipV="1">
            <a:off x="12906103" y="326572"/>
            <a:ext cx="0" cy="457200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169C01-B460-4CAE-9F67-379B9515FA7E}"/>
              </a:ext>
            </a:extLst>
          </p:cNvPr>
          <p:cNvCxnSpPr>
            <a:cxnSpLocks/>
          </p:cNvCxnSpPr>
          <p:nvPr/>
        </p:nvCxnSpPr>
        <p:spPr>
          <a:xfrm>
            <a:off x="457200" y="940526"/>
            <a:ext cx="12801600" cy="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0ED7C7E-2BE4-413C-A30B-0FB666EE0400}"/>
              </a:ext>
            </a:extLst>
          </p:cNvPr>
          <p:cNvSpPr txBox="1"/>
          <p:nvPr/>
        </p:nvSpPr>
        <p:spPr>
          <a:xfrm>
            <a:off x="615329" y="4999504"/>
            <a:ext cx="144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Keypad panel</a:t>
            </a:r>
            <a:endParaRPr lang="zh-TW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EA6EFC-31E9-484E-88FF-B98B8D30877A}"/>
              </a:ext>
            </a:extLst>
          </p:cNvPr>
          <p:cNvSpPr txBox="1"/>
          <p:nvPr/>
        </p:nvSpPr>
        <p:spPr>
          <a:xfrm>
            <a:off x="2743187" y="917012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6”</a:t>
            </a:r>
            <a:endParaRPr lang="zh-TW" alt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6E701E-FC4C-413E-A1C9-845F6BDA8355}"/>
              </a:ext>
            </a:extLst>
          </p:cNvPr>
          <p:cNvCxnSpPr>
            <a:cxnSpLocks/>
          </p:cNvCxnSpPr>
          <p:nvPr/>
        </p:nvCxnSpPr>
        <p:spPr>
          <a:xfrm flipV="1">
            <a:off x="5538648" y="9170126"/>
            <a:ext cx="0" cy="1214846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3B1DA70-E91A-44E8-BA24-903A1FFC9624}"/>
              </a:ext>
            </a:extLst>
          </p:cNvPr>
          <p:cNvSpPr txBox="1"/>
          <p:nvPr/>
        </p:nvSpPr>
        <p:spPr>
          <a:xfrm>
            <a:off x="4500134" y="9224726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3”</a:t>
            </a:r>
            <a:endParaRPr lang="zh-TW" alt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FCF33E-E0B2-4F08-B3D6-FF19379D6949}"/>
              </a:ext>
            </a:extLst>
          </p:cNvPr>
          <p:cNvCxnSpPr>
            <a:cxnSpLocks/>
          </p:cNvCxnSpPr>
          <p:nvPr/>
        </p:nvCxnSpPr>
        <p:spPr>
          <a:xfrm flipH="1" flipV="1">
            <a:off x="4571997" y="8229599"/>
            <a:ext cx="0" cy="2155373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1853114-BC2C-4E2B-8609-76D6F86A62F8}"/>
              </a:ext>
            </a:extLst>
          </p:cNvPr>
          <p:cNvSpPr txBox="1"/>
          <p:nvPr/>
        </p:nvSpPr>
        <p:spPr>
          <a:xfrm>
            <a:off x="5580210" y="968728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2”</a:t>
            </a:r>
            <a:endParaRPr lang="zh-TW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FC2147-33C4-4186-BA52-54A2A1E96A06}"/>
              </a:ext>
            </a:extLst>
          </p:cNvPr>
          <p:cNvSpPr txBox="1"/>
          <p:nvPr/>
        </p:nvSpPr>
        <p:spPr>
          <a:xfrm>
            <a:off x="2278079" y="7873330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5”</a:t>
            </a:r>
            <a:endParaRPr lang="zh-TW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CC7CEF-72E1-4059-BF87-2941C9F226BD}"/>
              </a:ext>
            </a:extLst>
          </p:cNvPr>
          <p:cNvSpPr txBox="1"/>
          <p:nvPr/>
        </p:nvSpPr>
        <p:spPr>
          <a:xfrm>
            <a:off x="1010981" y="7246925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2.5”</a:t>
            </a:r>
            <a:endParaRPr lang="zh-TW" alt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616FF2-7DDC-4D5C-B3CC-4F9047AD0C3F}"/>
              </a:ext>
            </a:extLst>
          </p:cNvPr>
          <p:cNvCxnSpPr>
            <a:cxnSpLocks/>
          </p:cNvCxnSpPr>
          <p:nvPr/>
        </p:nvCxnSpPr>
        <p:spPr>
          <a:xfrm flipV="1">
            <a:off x="2063931" y="7622177"/>
            <a:ext cx="0" cy="2762795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0A1A174-BB4D-44A4-BDCB-68B5DAFA6884}"/>
              </a:ext>
            </a:extLst>
          </p:cNvPr>
          <p:cNvSpPr txBox="1"/>
          <p:nvPr/>
        </p:nvSpPr>
        <p:spPr>
          <a:xfrm>
            <a:off x="2015429" y="8658887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3.5”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3F548B3-BD6F-4590-AE50-A34D76EA07E2}"/>
                  </a:ext>
                </a:extLst>
              </p:cNvPr>
              <p:cNvSpPr txBox="1"/>
              <p:nvPr/>
            </p:nvSpPr>
            <p:spPr>
              <a:xfrm>
                <a:off x="2122218" y="7131864"/>
                <a:ext cx="499167" cy="615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3F548B3-BD6F-4590-AE50-A34D76EA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218" y="7131864"/>
                <a:ext cx="499167" cy="615040"/>
              </a:xfrm>
              <a:prstGeom prst="rect">
                <a:avLst/>
              </a:prstGeom>
              <a:blipFill>
                <a:blip r:embed="rId2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3ACD9B-AD48-4F98-8DF2-1D5DAF00145A}"/>
                  </a:ext>
                </a:extLst>
              </p:cNvPr>
              <p:cNvSpPr txBox="1"/>
              <p:nvPr/>
            </p:nvSpPr>
            <p:spPr>
              <a:xfrm>
                <a:off x="4862146" y="7507988"/>
                <a:ext cx="499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1"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3ACD9B-AD48-4F98-8DF2-1D5DAF001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46" y="7507988"/>
                <a:ext cx="499167" cy="369332"/>
              </a:xfrm>
              <a:prstGeom prst="rect">
                <a:avLst/>
              </a:prstGeom>
              <a:blipFill>
                <a:blip r:embed="rId3"/>
                <a:stretch>
                  <a:fillRect l="-3704" r="-12346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EFF3F93-75C7-4871-8F3D-8354682E0E7E}"/>
                  </a:ext>
                </a:extLst>
              </p:cNvPr>
              <p:cNvSpPr txBox="1"/>
              <p:nvPr/>
            </p:nvSpPr>
            <p:spPr>
              <a:xfrm>
                <a:off x="5880647" y="8502133"/>
                <a:ext cx="499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1"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EFF3F93-75C7-4871-8F3D-8354682E0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47" y="8502133"/>
                <a:ext cx="499167" cy="369332"/>
              </a:xfrm>
              <a:prstGeom prst="rect">
                <a:avLst/>
              </a:prstGeom>
              <a:blipFill>
                <a:blip r:embed="rId4"/>
                <a:stretch>
                  <a:fillRect l="-3659" r="-10976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D5F7435C-46D3-4F6E-BF8C-5091EF040796}"/>
              </a:ext>
            </a:extLst>
          </p:cNvPr>
          <p:cNvSpPr txBox="1"/>
          <p:nvPr/>
        </p:nvSpPr>
        <p:spPr>
          <a:xfrm>
            <a:off x="12506295" y="2480615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5”</a:t>
            </a:r>
            <a:endParaRPr lang="zh-TW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372586-27C1-4DAD-BCD5-4FE745EC3565}"/>
              </a:ext>
            </a:extLst>
          </p:cNvPr>
          <p:cNvSpPr txBox="1"/>
          <p:nvPr/>
        </p:nvSpPr>
        <p:spPr>
          <a:xfrm>
            <a:off x="6484320" y="571194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14”</a:t>
            </a:r>
            <a:endParaRPr lang="zh-TW" alt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655B3B-3E50-4DCE-95EB-D830706C20F5}"/>
              </a:ext>
            </a:extLst>
          </p:cNvPr>
          <p:cNvCxnSpPr>
            <a:cxnSpLocks/>
          </p:cNvCxnSpPr>
          <p:nvPr/>
        </p:nvCxnSpPr>
        <p:spPr>
          <a:xfrm flipV="1">
            <a:off x="12906103" y="4898572"/>
            <a:ext cx="0" cy="548640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4A86F87-81B7-46E5-AAFA-E2A5B3622CBC}"/>
              </a:ext>
            </a:extLst>
          </p:cNvPr>
          <p:cNvSpPr txBox="1"/>
          <p:nvPr/>
        </p:nvSpPr>
        <p:spPr>
          <a:xfrm>
            <a:off x="12506295" y="7403067"/>
            <a:ext cx="49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6”</a:t>
            </a:r>
            <a:endParaRPr lang="zh-TW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16E151-5693-48A2-8C9C-74876D9486C3}"/>
              </a:ext>
            </a:extLst>
          </p:cNvPr>
          <p:cNvSpPr txBox="1"/>
          <p:nvPr/>
        </p:nvSpPr>
        <p:spPr>
          <a:xfrm>
            <a:off x="8791298" y="8057996"/>
            <a:ext cx="7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 A</a:t>
            </a:r>
            <a:endParaRPr lang="zh-TW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BB68B3-7563-4399-B92E-953CAB76FAAF}"/>
              </a:ext>
            </a:extLst>
          </p:cNvPr>
          <p:cNvSpPr txBox="1"/>
          <p:nvPr/>
        </p:nvSpPr>
        <p:spPr>
          <a:xfrm>
            <a:off x="7857007" y="8959334"/>
            <a:ext cx="7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 B</a:t>
            </a:r>
            <a:endParaRPr lang="zh-TW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165682-23DE-4EA7-A514-7B04CB0EDDF5}"/>
              </a:ext>
            </a:extLst>
          </p:cNvPr>
          <p:cNvSpPr txBox="1"/>
          <p:nvPr/>
        </p:nvSpPr>
        <p:spPr>
          <a:xfrm>
            <a:off x="11237106" y="7087774"/>
            <a:ext cx="9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Joystick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34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D3B15-A990-4A1F-BD7A-92A87AEAF50F}"/>
              </a:ext>
            </a:extLst>
          </p:cNvPr>
          <p:cNvSpPr/>
          <p:nvPr/>
        </p:nvSpPr>
        <p:spPr>
          <a:xfrm>
            <a:off x="457200" y="326572"/>
            <a:ext cx="12801600" cy="10058400"/>
          </a:xfrm>
          <a:prstGeom prst="rect">
            <a:avLst/>
          </a:prstGeom>
          <a:noFill/>
          <a:ln w="254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68"/>
          </a:p>
        </p:txBody>
      </p:sp>
    </p:spTree>
    <p:extLst>
      <p:ext uri="{BB962C8B-B14F-4D97-AF65-F5344CB8AC3E}">
        <p14:creationId xmlns:p14="http://schemas.microsoft.com/office/powerpoint/2010/main" val="278157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3135E9-8D64-4564-9064-9C77CF27151C}"/>
              </a:ext>
            </a:extLst>
          </p:cNvPr>
          <p:cNvSpPr/>
          <p:nvPr/>
        </p:nvSpPr>
        <p:spPr>
          <a:xfrm>
            <a:off x="457200" y="8098972"/>
            <a:ext cx="12801600" cy="2286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68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A0E2AA-B469-4170-A890-9B7BA9493F1C}"/>
              </a:ext>
            </a:extLst>
          </p:cNvPr>
          <p:cNvSpPr/>
          <p:nvPr/>
        </p:nvSpPr>
        <p:spPr>
          <a:xfrm>
            <a:off x="457200" y="326572"/>
            <a:ext cx="12801600" cy="10058400"/>
          </a:xfrm>
          <a:prstGeom prst="rect">
            <a:avLst/>
          </a:prstGeom>
          <a:noFill/>
          <a:ln w="254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6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5AF22-2421-4EB9-BECB-BA25A476D01A}"/>
              </a:ext>
            </a:extLst>
          </p:cNvPr>
          <p:cNvSpPr/>
          <p:nvPr/>
        </p:nvSpPr>
        <p:spPr>
          <a:xfrm>
            <a:off x="457200" y="326572"/>
            <a:ext cx="12801600" cy="2286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6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395437-E63F-47ED-96B6-C92716B205E6}"/>
              </a:ext>
            </a:extLst>
          </p:cNvPr>
          <p:cNvSpPr/>
          <p:nvPr/>
        </p:nvSpPr>
        <p:spPr>
          <a:xfrm>
            <a:off x="2721174" y="587828"/>
            <a:ext cx="8273651" cy="1862048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</a:t>
            </a:r>
            <a:r>
              <a:rPr lang="zh-TW" alt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r>
              <a:rPr lang="zh-TW" alt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  <a:r>
              <a:rPr lang="zh-TW" alt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zh-TW" alt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r>
              <a:rPr lang="zh-TW" alt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zh-TW" alt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7B7E0-82AB-44B7-B4D6-039541403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1E8"/>
              </a:clrFrom>
              <a:clrTo>
                <a:srgbClr val="FFF1E8">
                  <a:alpha val="0"/>
                </a:srgbClr>
              </a:clrTo>
            </a:clrChange>
            <a:biLevel thresh="75000"/>
          </a:blip>
          <a:srcRect l="763" t="685" r="585"/>
          <a:stretch/>
        </p:blipFill>
        <p:spPr>
          <a:xfrm>
            <a:off x="684584" y="587828"/>
            <a:ext cx="1809206" cy="1811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157DE-D1C0-456B-ADF1-DE0E244AB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1E8"/>
              </a:clrFrom>
              <a:clrTo>
                <a:srgbClr val="FFF1E8">
                  <a:alpha val="0"/>
                </a:srgbClr>
              </a:clrTo>
            </a:clrChange>
            <a:biLevel thresh="75000"/>
          </a:blip>
          <a:srcRect l="763" t="685" r="585"/>
          <a:stretch/>
        </p:blipFill>
        <p:spPr>
          <a:xfrm>
            <a:off x="11222209" y="587828"/>
            <a:ext cx="1809206" cy="1811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526613-8F5D-443B-8227-EC1BE3936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" r="1"/>
          <a:stretch/>
        </p:blipFill>
        <p:spPr>
          <a:xfrm>
            <a:off x="11300586" y="6021978"/>
            <a:ext cx="1730796" cy="1733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B8F668-C47F-452C-B656-F48DEE9D49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3631" y="8532256"/>
            <a:ext cx="1828800" cy="1386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8BE5EF-2C9A-467C-8659-4A88861D17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878"/>
          <a:stretch/>
        </p:blipFill>
        <p:spPr>
          <a:xfrm>
            <a:off x="10994826" y="8223839"/>
            <a:ext cx="1828800" cy="200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6F184C-59D1-4A43-9623-F81FF0B45C1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1E8"/>
              </a:clrFrom>
              <a:clrTo>
                <a:srgbClr val="FFF1E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966" y="5926342"/>
            <a:ext cx="1828800" cy="1828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A92D50-AB51-4053-9A64-0E61501AE42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768"/>
          <a:stretch/>
        </p:blipFill>
        <p:spPr>
          <a:xfrm>
            <a:off x="4099258" y="8392712"/>
            <a:ext cx="1828800" cy="18453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8610B4-B5CE-4452-84F4-0B7A190DBC9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6803" y="8402133"/>
            <a:ext cx="1828800" cy="18264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04240B-39D6-4D1C-8A14-AADA4E1C8AB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9199" y="8398639"/>
            <a:ext cx="1828800" cy="18334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BD0566-8D97-4C52-9CA1-9072D87420DD}"/>
              </a:ext>
            </a:extLst>
          </p:cNvPr>
          <p:cNvSpPr txBox="1"/>
          <p:nvPr/>
        </p:nvSpPr>
        <p:spPr>
          <a:xfrm>
            <a:off x="0" y="10601684"/>
            <a:ext cx="8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Decors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28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73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文森 呂</dc:creator>
  <cp:lastModifiedBy>文森 呂</cp:lastModifiedBy>
  <cp:revision>11</cp:revision>
  <dcterms:created xsi:type="dcterms:W3CDTF">2021-04-27T23:21:06Z</dcterms:created>
  <dcterms:modified xsi:type="dcterms:W3CDTF">2021-04-28T13:19:22Z</dcterms:modified>
</cp:coreProperties>
</file>