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ru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4MOx2_e5tu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vmnih/docs/dqn.pdf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karpathy.github.io/2016/05/31/r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" TargetMode="External"/><Relationship Id="rId4" Type="http://schemas.openxmlformats.org/officeDocument/2006/relationships/hyperlink" Target="http://www0.cs.ucl.ac.uk/staff/d.silver/web/Teaching.html" TargetMode="External"/><Relationship Id="rId5" Type="http://schemas.openxmlformats.org/officeDocument/2006/relationships/hyperlink" Target="https://gym.openai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nature.com/nature/journal/v529/n7587/full/nature1696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Reinforcement Learning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Akhan Ismailov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Discounted future reward -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Define Q function -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Bellman equation -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If Q solved or known, best policy is -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 i="1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Q(s, a)</a:t>
            </a:r>
            <a:r>
              <a:rPr lang="ru" sz="1200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representing </a:t>
            </a:r>
            <a:r>
              <a:rPr lang="ru" sz="1200" b="1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maximum discounted future reward when we perform action </a:t>
            </a:r>
            <a:r>
              <a:rPr lang="ru" sz="1200" u="sng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" sz="1200" b="1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state </a:t>
            </a:r>
            <a:r>
              <a:rPr lang="ru" sz="1200" u="sng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" sz="1200" b="1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continue optimally from that point on. </a:t>
            </a:r>
            <a:r>
              <a:rPr lang="ru" sz="1200">
                <a:solidFill>
                  <a:srgbClr val="323F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 stands for quality of a certain action in a given state.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575" y="1974550"/>
            <a:ext cx="31051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575" y="2485375"/>
            <a:ext cx="19431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575" y="3035587"/>
            <a:ext cx="27051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7575" y="3509700"/>
            <a:ext cx="23431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 is a table, 11 x 2 array or matrix. Given (</a:t>
            </a:r>
            <a:r>
              <a:rPr lang="ru" b="1"/>
              <a:t>s, a</a:t>
            </a:r>
            <a:r>
              <a:rPr lang="ru"/>
              <a:t>) returns real value. It is a function!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We need to solve Q values, get their true values only from agent’s playing experience.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Solution: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First, fill array Q with zeros.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Second, at each time step given state </a:t>
            </a:r>
            <a:r>
              <a:rPr lang="ru" b="1"/>
              <a:t>s</a:t>
            </a:r>
            <a:r>
              <a:rPr lang="ru"/>
              <a:t>, perform random action </a:t>
            </a:r>
            <a:r>
              <a:rPr lang="ru" b="1"/>
              <a:t>a</a:t>
            </a:r>
            <a:r>
              <a:rPr lang="ru"/>
              <a:t> with probability Epsilon, and with probability (1 - Epsilon) action </a:t>
            </a:r>
            <a:r>
              <a:rPr lang="ru" b="1"/>
              <a:t>a</a:t>
            </a:r>
            <a:r>
              <a:rPr lang="ru"/>
              <a:t> =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This is done for exploration when your Q values are not yet converged.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At the beginning Epsilon usually ~0.1, and slowly decreased after each episode.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975" y="2276350"/>
            <a:ext cx="1707150" cy="38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Third, at each step when you get &lt;s, a, r, s’&gt; values, perform update: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If s’ not termination step: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Else Q(s, a) = r.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Eventually Q values will converge to true values.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After solving Q values you will know best policy 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675" y="2552177"/>
            <a:ext cx="3358055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125" y="4009000"/>
            <a:ext cx="2815899" cy="41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RL demo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https://www.youtube.com/watch?v=4MOx2_e5tug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Reinforcement Learning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Q-learning paper by Google Deepmind 2013, that learnt to play several Atari games from raw pixels.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Setup is same, agent performs actions </a:t>
            </a:r>
            <a:r>
              <a:rPr lang="ru" b="1"/>
              <a:t>a </a:t>
            </a:r>
            <a:r>
              <a:rPr lang="ru"/>
              <a:t>from state </a:t>
            </a:r>
            <a:r>
              <a:rPr lang="ru" b="1"/>
              <a:t>s</a:t>
            </a:r>
            <a:r>
              <a:rPr lang="ru"/>
              <a:t> and receives reward and new state.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Reinforcement Learning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Main difference at each time step </a:t>
            </a:r>
            <a:r>
              <a:rPr lang="ru" b="1"/>
              <a:t>s </a:t>
            </a:r>
            <a:r>
              <a:rPr lang="ru"/>
              <a:t>that it receives is an image that after preprocessing becomes 84x84 two-dimensional array of real numbers representing luminance. Not a toy example where we had 11 possible states.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May think now that state space is continuous, cannot store Q values in a 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Reinforcement Learning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Approximate Q values with nn, particularly in case of Atari with cnn (convolutional neural networks).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Link to Supervised Learning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In supervised learning setting we have X and labels Y. We can fit neural net from X to Y. F(X) ~ Y. Training is well known.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Now, we have (s, a) as our X. But don’t have future total reward, which are labels Y in this case. Q(s, a) ~ ?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Solution use Bellman equation.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Where right side of equation will be labels.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925" y="3627256"/>
            <a:ext cx="4032924" cy="4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Reinforcement Learning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Scratch of the deep q-learning algorithm.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Initialize experience replay buffer of size ~10^5 or 10^6 that will save &lt;s, a, r, s’&gt; values.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Play in environment, pushing &lt;s, a, r, s’&gt; into experience replay buffer.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About me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Computer Science Department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Double gold medal winner of IMO (International Mathematical Olympiad)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ru"/>
              <a:t>high school olympiad, 100 countries, 600 participants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Reinforcement Learning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Sample mini-batch of size 32 or 64 from experience replay buffer.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So now you have array of &lt;s, a, r, s’&gt; with size n as your training set.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Set x = (s, a), if state is terminal y = </a:t>
            </a:r>
            <a:r>
              <a:rPr lang="ru" b="1"/>
              <a:t>r</a:t>
            </a:r>
            <a:r>
              <a:rPr lang="ru"/>
              <a:t>, else y =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Minimize mean square error 1/n*sum_all_x_y(Q(x) - y)^2.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Using Gradient Descent for example, or any other update on parameters of Q.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50" y="3061750"/>
            <a:ext cx="2189900" cy="3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Reinforcement Learning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That is all, only differences from table example are: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/>
              <a:t>Approximate Q function with CNN.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ru"/>
              <a:t>Use experience replay buffer for stabilizing learning of huge number of parameters, also for decorrelating X, Y using long distance experience, otherwise update is biased only towards local experience.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Deep Q Learning - from original paper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https://www.cs.toronto.edu/~vmnih/docs/dqn.pdf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360854"/>
            <a:ext cx="5473803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Big Picture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71900" y="1640106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Model Free Algorithms: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 dirty="0"/>
              <a:t>Deep Q Learning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 dirty="0"/>
              <a:t>Policy gradient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ru" dirty="0"/>
              <a:t>Instead of using Q values, finds policy directly by ascending towards increasing expected total return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ru" dirty="0"/>
              <a:t>Phd Stanford guy’s blog about it </a:t>
            </a:r>
            <a:r>
              <a:rPr lang="ru" u="sng" dirty="0">
                <a:solidFill>
                  <a:schemeClr val="hlink"/>
                </a:solidFill>
                <a:hlinkClick r:id="rId3"/>
              </a:rPr>
              <a:t>http://karpathy.github.io/2016/05/31/rl/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ru" dirty="0"/>
              <a:t>In model free algorithms you decide action directly from current state, there is no planning or strategy that can exist only when you have a model of the world.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Useful Links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Stanford’s Convolutional Neural Networks course.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	</a:t>
            </a:r>
            <a:r>
              <a:rPr lang="ru" u="sng" dirty="0">
                <a:solidFill>
                  <a:schemeClr val="hlink"/>
                </a:solidFill>
                <a:hlinkClick r:id="rId3"/>
              </a:rPr>
              <a:t>http://cs231n.github.io/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UCL’s Reinforcement Learning course.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	</a:t>
            </a:r>
            <a:r>
              <a:rPr lang="ru" u="sng" dirty="0">
                <a:solidFill>
                  <a:schemeClr val="hlink"/>
                </a:solidFill>
                <a:hlinkClick r:id="rId4"/>
              </a:rPr>
              <a:t>http://www0.cs.ucl.ac.uk/staff/d.silver/web/Teaching.html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For practicing Reinforcement Learning.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	</a:t>
            </a:r>
            <a:r>
              <a:rPr lang="ru" u="sng" dirty="0">
                <a:solidFill>
                  <a:schemeClr val="hlink"/>
                </a:solidFill>
                <a:hlinkClick r:id="rId5"/>
              </a:rPr>
              <a:t>https://gym.openai.com/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Useful Links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There are many other courses online including Recurrent Neural Nets for NLP, Deep Reinforcement Learning, Neural Networks for Machine Learning and much more just google</a:t>
            </a:r>
            <a:r>
              <a:rPr lang="ru" dirty="0" smtClean="0"/>
              <a:t>!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AlphaGo</a:t>
            </a:r>
            <a:r>
              <a:rPr lang="en-US" dirty="0" smtClean="0"/>
              <a:t> in Nature, 2016, by David Silver et al.: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	</a:t>
            </a:r>
            <a:endParaRPr lang="ru" dirty="0"/>
          </a:p>
        </p:txBody>
      </p:sp>
      <p:sp>
        <p:nvSpPr>
          <p:cNvPr id="6" name="TextBox 5"/>
          <p:cNvSpPr txBox="1"/>
          <p:nvPr/>
        </p:nvSpPr>
        <p:spPr>
          <a:xfrm>
            <a:off x="1301857" y="3595606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www.nature.com/nature/journal/v529/n7587/full/nature16961.html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Outline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Overview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Deep Reinforcement Learning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Big picture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Overview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Atari, playing from raw pixels 2013.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5" y="2640750"/>
            <a:ext cx="5651597" cy="19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Overview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AlphaGo, beating world champion 2016.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694600"/>
            <a:ext cx="3498650" cy="19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Overview - neural networks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Universal Approximation Theorem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/>
              <a:t>Neural Network with single hidden layer can approximate any continuous function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ru"/>
              <a:t>In most cases people use at least 2 hidden layers in feed-forward neural network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ru"/>
              <a:t>And use CNN (convolutional nn) when deal with images, due to its structure that is suited for image inputs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Q-learning table lookup case, created at ~1990s.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It is name because it solves values of Q table, defined later.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After this case we will generalize to continuous state space by approximating Q values using neural network.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Environment state number 11, finite discrete.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Initial position of agent random 1-10.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Possible actions - left, right.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From state </a:t>
            </a:r>
            <a:r>
              <a:rPr lang="ru" b="1"/>
              <a:t>s</a:t>
            </a:r>
            <a:r>
              <a:rPr lang="ru"/>
              <a:t> perform action </a:t>
            </a:r>
            <a:r>
              <a:rPr lang="ru" b="1"/>
              <a:t>a, </a:t>
            </a:r>
            <a:r>
              <a:rPr lang="ru"/>
              <a:t>receive reward </a:t>
            </a:r>
            <a:r>
              <a:rPr lang="ru" b="1"/>
              <a:t>r</a:t>
            </a:r>
            <a:r>
              <a:rPr lang="ru"/>
              <a:t> and get new state </a:t>
            </a:r>
            <a:r>
              <a:rPr lang="ru" b="1"/>
              <a:t>s’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Action leading to final state gives reward +10, other action reward -1.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Basic Reinforcement Learning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Goal is to find policy that for any </a:t>
            </a:r>
            <a:r>
              <a:rPr lang="ru" b="1"/>
              <a:t>s </a:t>
            </a:r>
            <a:r>
              <a:rPr lang="ru"/>
              <a:t>gives best </a:t>
            </a:r>
            <a:r>
              <a:rPr lang="ru" b="1"/>
              <a:t>a</a:t>
            </a:r>
            <a:r>
              <a:rPr lang="ru"/>
              <a:t> that maximizes total reward.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But agent can learn it only from rewards it is receiving each time step.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Microsoft Macintosh PowerPoint</Application>
  <PresentationFormat>On-screen Show (16:9)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Roboto</vt:lpstr>
      <vt:lpstr>material</vt:lpstr>
      <vt:lpstr>Reinforcement Learning</vt:lpstr>
      <vt:lpstr>About me</vt:lpstr>
      <vt:lpstr>Outline</vt:lpstr>
      <vt:lpstr>Overview</vt:lpstr>
      <vt:lpstr>Overview</vt:lpstr>
      <vt:lpstr>Overview - neural networks</vt:lpstr>
      <vt:lpstr>Basic Reinforcement Learning</vt:lpstr>
      <vt:lpstr>Basic Reinforcement Learning</vt:lpstr>
      <vt:lpstr>Basic Reinforcement Learning</vt:lpstr>
      <vt:lpstr>Basic Reinforcement Learning</vt:lpstr>
      <vt:lpstr>Basic Reinforcement Learning</vt:lpstr>
      <vt:lpstr>Basic Reinforcement Learning</vt:lpstr>
      <vt:lpstr>Basic Reinforcement Learning</vt:lpstr>
      <vt:lpstr>Basic RL demo</vt:lpstr>
      <vt:lpstr>Deep Reinforcement Learning</vt:lpstr>
      <vt:lpstr>Deep Reinforcement Learning</vt:lpstr>
      <vt:lpstr>Deep Reinforcement Learning</vt:lpstr>
      <vt:lpstr>Link to Supervised Learning</vt:lpstr>
      <vt:lpstr>Deep Reinforcement Learning</vt:lpstr>
      <vt:lpstr>Deep Reinforcement Learning</vt:lpstr>
      <vt:lpstr>Deep Reinforcement Learning</vt:lpstr>
      <vt:lpstr>Deep Q Learning - from original paper</vt:lpstr>
      <vt:lpstr>Big Picture</vt:lpstr>
      <vt:lpstr>Useful Links</vt:lpstr>
      <vt:lpstr>Useful Links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cp:lastModifiedBy>Microsoft Office User</cp:lastModifiedBy>
  <cp:revision>1</cp:revision>
  <dcterms:modified xsi:type="dcterms:W3CDTF">2017-04-29T02:35:15Z</dcterms:modified>
</cp:coreProperties>
</file>