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2" r:id="rId3"/>
    <p:sldId id="263" r:id="rId4"/>
    <p:sldId id="267" r:id="rId5"/>
    <p:sldId id="268" r:id="rId6"/>
    <p:sldId id="290" r:id="rId7"/>
    <p:sldId id="292" r:id="rId8"/>
    <p:sldId id="270" r:id="rId9"/>
    <p:sldId id="269" r:id="rId10"/>
    <p:sldId id="284" r:id="rId11"/>
    <p:sldId id="291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47953-6B04-49B2-B250-5F8AED5C4347}" v="1" dt="2020-05-07T02:31:16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684" autoAdjust="0"/>
  </p:normalViewPr>
  <p:slideViewPr>
    <p:cSldViewPr>
      <p:cViewPr varScale="1">
        <p:scale>
          <a:sx n="100" d="100"/>
          <a:sy n="100" d="100"/>
        </p:scale>
        <p:origin x="17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joeun@o365.skku.edu" userId="8c1136a7-e599-4828-a729-e22a88a1aebd" providerId="ADAL" clId="{B7447953-6B04-49B2-B250-5F8AED5C4347}"/>
    <pc:docChg chg="undo custSel addSld modSld">
      <pc:chgData name="leejoeun@o365.skku.edu" userId="8c1136a7-e599-4828-a729-e22a88a1aebd" providerId="ADAL" clId="{B7447953-6B04-49B2-B250-5F8AED5C4347}" dt="2020-05-07T02:31:24.517" v="366" actId="20577"/>
      <pc:docMkLst>
        <pc:docMk/>
      </pc:docMkLst>
      <pc:sldChg chg="modSp mod">
        <pc:chgData name="leejoeun@o365.skku.edu" userId="8c1136a7-e599-4828-a729-e22a88a1aebd" providerId="ADAL" clId="{B7447953-6B04-49B2-B250-5F8AED5C4347}" dt="2020-05-07T02:27:19.079" v="0" actId="20577"/>
        <pc:sldMkLst>
          <pc:docMk/>
          <pc:sldMk cId="1538459383" sldId="267"/>
        </pc:sldMkLst>
        <pc:spChg chg="mod">
          <ac:chgData name="leejoeun@o365.skku.edu" userId="8c1136a7-e599-4828-a729-e22a88a1aebd" providerId="ADAL" clId="{B7447953-6B04-49B2-B250-5F8AED5C4347}" dt="2020-05-07T02:27:19.079" v="0" actId="20577"/>
          <ac:spMkLst>
            <pc:docMk/>
            <pc:sldMk cId="1538459383" sldId="267"/>
            <ac:spMk id="2" creationId="{00000000-0000-0000-0000-000000000000}"/>
          </ac:spMkLst>
        </pc:spChg>
      </pc:sldChg>
      <pc:sldChg chg="modSp mod">
        <pc:chgData name="leejoeun@o365.skku.edu" userId="8c1136a7-e599-4828-a729-e22a88a1aebd" providerId="ADAL" clId="{B7447953-6B04-49B2-B250-5F8AED5C4347}" dt="2020-05-07T02:28:28.662" v="105" actId="20577"/>
        <pc:sldMkLst>
          <pc:docMk/>
          <pc:sldMk cId="1987798877" sldId="269"/>
        </pc:sldMkLst>
        <pc:spChg chg="mod">
          <ac:chgData name="leejoeun@o365.skku.edu" userId="8c1136a7-e599-4828-a729-e22a88a1aebd" providerId="ADAL" clId="{B7447953-6B04-49B2-B250-5F8AED5C4347}" dt="2020-05-07T02:28:28.662" v="105" actId="20577"/>
          <ac:spMkLst>
            <pc:docMk/>
            <pc:sldMk cId="1987798877" sldId="269"/>
            <ac:spMk id="2" creationId="{00000000-0000-0000-0000-000000000000}"/>
          </ac:spMkLst>
        </pc:spChg>
      </pc:sldChg>
      <pc:sldChg chg="modSp mod">
        <pc:chgData name="leejoeun@o365.skku.edu" userId="8c1136a7-e599-4828-a729-e22a88a1aebd" providerId="ADAL" clId="{B7447953-6B04-49B2-B250-5F8AED5C4347}" dt="2020-05-07T02:28:09.344" v="88" actId="20577"/>
        <pc:sldMkLst>
          <pc:docMk/>
          <pc:sldMk cId="703282808" sldId="290"/>
        </pc:sldMkLst>
        <pc:spChg chg="mod">
          <ac:chgData name="leejoeun@o365.skku.edu" userId="8c1136a7-e599-4828-a729-e22a88a1aebd" providerId="ADAL" clId="{B7447953-6B04-49B2-B250-5F8AED5C4347}" dt="2020-05-07T02:28:09.344" v="88" actId="20577"/>
          <ac:spMkLst>
            <pc:docMk/>
            <pc:sldMk cId="703282808" sldId="290"/>
            <ac:spMk id="2" creationId="{00000000-0000-0000-0000-000000000000}"/>
          </ac:spMkLst>
        </pc:spChg>
      </pc:sldChg>
      <pc:sldChg chg="addSp modSp new mod">
        <pc:chgData name="leejoeun@o365.skku.edu" userId="8c1136a7-e599-4828-a729-e22a88a1aebd" providerId="ADAL" clId="{B7447953-6B04-49B2-B250-5F8AED5C4347}" dt="2020-05-07T02:31:24.517" v="366" actId="20577"/>
        <pc:sldMkLst>
          <pc:docMk/>
          <pc:sldMk cId="3888868223" sldId="292"/>
        </pc:sldMkLst>
        <pc:spChg chg="mod">
          <ac:chgData name="leejoeun@o365.skku.edu" userId="8c1136a7-e599-4828-a729-e22a88a1aebd" providerId="ADAL" clId="{B7447953-6B04-49B2-B250-5F8AED5C4347}" dt="2020-05-07T02:31:24.517" v="366" actId="20577"/>
          <ac:spMkLst>
            <pc:docMk/>
            <pc:sldMk cId="3888868223" sldId="292"/>
            <ac:spMk id="2" creationId="{929A3BD6-2346-4702-AF8B-37F85EE825BA}"/>
          </ac:spMkLst>
        </pc:spChg>
        <pc:spChg chg="mod">
          <ac:chgData name="leejoeun@o365.skku.edu" userId="8c1136a7-e599-4828-a729-e22a88a1aebd" providerId="ADAL" clId="{B7447953-6B04-49B2-B250-5F8AED5C4347}" dt="2020-05-07T02:28:49.823" v="119" actId="20577"/>
          <ac:spMkLst>
            <pc:docMk/>
            <pc:sldMk cId="3888868223" sldId="292"/>
            <ac:spMk id="4" creationId="{96ABB714-A350-4E6F-95EF-099D91FF4BB9}"/>
          </ac:spMkLst>
        </pc:spChg>
        <pc:spChg chg="add mod">
          <ac:chgData name="leejoeun@o365.skku.edu" userId="8c1136a7-e599-4828-a729-e22a88a1aebd" providerId="ADAL" clId="{B7447953-6B04-49B2-B250-5F8AED5C4347}" dt="2020-05-07T02:31:14.886" v="359" actId="14100"/>
          <ac:spMkLst>
            <pc:docMk/>
            <pc:sldMk cId="3888868223" sldId="292"/>
            <ac:spMk id="7" creationId="{600096D8-C821-4100-AF2B-309D450A3124}"/>
          </ac:spMkLst>
        </pc:spChg>
        <pc:spChg chg="add mod">
          <ac:chgData name="leejoeun@o365.skku.edu" userId="8c1136a7-e599-4828-a729-e22a88a1aebd" providerId="ADAL" clId="{B7447953-6B04-49B2-B250-5F8AED5C4347}" dt="2020-05-07T02:31:20.689" v="362" actId="14100"/>
          <ac:spMkLst>
            <pc:docMk/>
            <pc:sldMk cId="3888868223" sldId="292"/>
            <ac:spMk id="8" creationId="{33F9E491-027E-4B3A-8A8C-6E265F37DA82}"/>
          </ac:spMkLst>
        </pc:spChg>
        <pc:graphicFrameChg chg="add mod modGraphic">
          <ac:chgData name="leejoeun@o365.skku.edu" userId="8c1136a7-e599-4828-a729-e22a88a1aebd" providerId="ADAL" clId="{B7447953-6B04-49B2-B250-5F8AED5C4347}" dt="2020-05-07T02:30:33.691" v="346" actId="1076"/>
          <ac:graphicFrameMkLst>
            <pc:docMk/>
            <pc:sldMk cId="3888868223" sldId="292"/>
            <ac:graphicFrameMk id="5" creationId="{16881631-3C2C-4051-82F5-CFA2D2D9CF4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BA95-BB27-4BED-B73A-CDAA8198E5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3EF7-1BFC-407B-9C75-5D60A9281D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1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DBADE-6EDA-4813-AD24-48D64A8CBEF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A3AD-5C65-42D1-9E0B-506EBA1F6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706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3AD-5C65-42D1-9E0B-506EBA1F67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7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 userDrawn="1"/>
        </p:nvSpPr>
        <p:spPr bwMode="auto">
          <a:xfrm>
            <a:off x="-36514" y="0"/>
            <a:ext cx="9180514" cy="6858000"/>
          </a:xfrm>
          <a:prstGeom prst="rect">
            <a:avLst/>
          </a:prstGeom>
          <a:solidFill>
            <a:srgbClr val="004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9pPr>
          </a:lstStyle>
          <a:p>
            <a:pPr eaLnBrk="1" hangingPunct="1"/>
            <a:endParaRPr lang="ko-KR" altLang="en-US" dirty="0">
              <a:solidFill>
                <a:srgbClr val="000000"/>
              </a:solidFill>
              <a:ea typeface="ヒラギノ角ゴ ProN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5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ko-KR" altLang="en-US" dirty="0"/>
              <a:t>마스터 제목 스타일 편집 </a:t>
            </a:r>
            <a:r>
              <a:rPr kumimoji="0" lang="en-US" altLang="ko-KR" dirty="0"/>
              <a:t>edit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208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16675"/>
            <a:ext cx="7620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</a:t>
            </a:r>
            <a:fld id="{F7571AD5-AADE-483A-8350-66851713CF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0" y="0"/>
            <a:ext cx="9156700" cy="1270000"/>
          </a:xfrm>
          <a:prstGeom prst="rect">
            <a:avLst/>
          </a:prstGeom>
          <a:solidFill>
            <a:srgbClr val="004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1524000" y="2590800"/>
            <a:ext cx="915670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Gill Sans (Headings)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2"/>
          <p:cNvSpPr>
            <a:spLocks/>
          </p:cNvSpPr>
          <p:nvPr userDrawn="1"/>
        </p:nvSpPr>
        <p:spPr bwMode="auto">
          <a:xfrm>
            <a:off x="31680" y="6688461"/>
            <a:ext cx="8121720" cy="4571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153400" y="654614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Lab</a:t>
            </a:r>
          </a:p>
        </p:txBody>
      </p:sp>
    </p:spTree>
    <p:extLst>
      <p:ext uri="{BB962C8B-B14F-4D97-AF65-F5344CB8AC3E}">
        <p14:creationId xmlns:p14="http://schemas.microsoft.com/office/powerpoint/2010/main" val="184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8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5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7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3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2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91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85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Gill Sans (Headings)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94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anose="05000000000000000000" pitchFamily="2" charset="2"/>
        <a:buChar char="q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828800"/>
            <a:ext cx="6858000" cy="1172701"/>
          </a:xfrm>
        </p:spPr>
        <p:txBody>
          <a:bodyPr anchor="ctr">
            <a:noAutofit/>
          </a:bodyPr>
          <a:lstStyle/>
          <a:p>
            <a:r>
              <a:rPr lang="en-US" altLang="ko-KR" dirty="0"/>
              <a:t>LAB 2</a:t>
            </a:r>
            <a:endParaRPr lang="ko-KR" alt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Digital System Design - 2020 spring</a:t>
            </a:r>
          </a:p>
          <a:p>
            <a:r>
              <a:rPr lang="en-US" dirty="0" err="1"/>
              <a:t>Sungkyunkwan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8682924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Submit your </a:t>
            </a:r>
            <a:r>
              <a:rPr lang="en-US" altLang="ko-KR" dirty="0"/>
              <a:t>lab2_memory_controller.v file </a:t>
            </a:r>
            <a:r>
              <a:rPr lang="en-US" altLang="ko-KR" b="0" dirty="0"/>
              <a:t>and </a:t>
            </a:r>
            <a:r>
              <a:rPr lang="en-US" altLang="ko-KR" dirty="0"/>
              <a:t>report</a:t>
            </a:r>
            <a:r>
              <a:rPr lang="en-US" altLang="ko-KR" b="0" dirty="0"/>
              <a:t> on </a:t>
            </a:r>
            <a:r>
              <a:rPr lang="en-US" altLang="ko-KR" b="0" dirty="0" err="1"/>
              <a:t>iCampus</a:t>
            </a:r>
            <a:endParaRPr lang="en-US" altLang="ko-KR" b="0" dirty="0"/>
          </a:p>
          <a:p>
            <a:r>
              <a:rPr lang="en-US" altLang="ko-KR" b="0" dirty="0"/>
              <a:t>Report must include explanation of your code (ex. state diagram, how to make fast, and so on)</a:t>
            </a:r>
          </a:p>
          <a:p>
            <a:r>
              <a:rPr lang="en-US" altLang="ko-KR" b="0" dirty="0"/>
              <a:t>Format : </a:t>
            </a:r>
            <a:r>
              <a:rPr lang="en-US" altLang="ko-KR" b="0" dirty="0" err="1"/>
              <a:t>name_ID.v</a:t>
            </a:r>
            <a:r>
              <a:rPr lang="en-US" altLang="ko-KR" b="0" dirty="0"/>
              <a:t> &amp; name_ID.pdf</a:t>
            </a:r>
          </a:p>
          <a:p>
            <a:r>
              <a:rPr lang="en-US" altLang="ko-KR" b="0" dirty="0"/>
              <a:t>Ex) </a:t>
            </a:r>
            <a:r>
              <a:rPr lang="ko-KR" altLang="en-US" b="0" dirty="0"/>
              <a:t>홍길동</a:t>
            </a:r>
            <a:r>
              <a:rPr lang="en-US" altLang="ko-KR" b="0" dirty="0"/>
              <a:t>_2020000000.v,</a:t>
            </a:r>
            <a:r>
              <a:rPr lang="ko-KR" altLang="en-US" b="0" dirty="0"/>
              <a:t>홍길동</a:t>
            </a:r>
            <a:r>
              <a:rPr lang="en-US" altLang="ko-KR" b="0" dirty="0"/>
              <a:t>_2020000000.pdf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67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test(50)</a:t>
            </a:r>
          </a:p>
          <a:p>
            <a:pPr marL="0" indent="0">
              <a:buNone/>
            </a:pPr>
            <a:r>
              <a:rPr lang="en-US" altLang="ko-KR" b="0" dirty="0"/>
              <a:t>Sequential read(25) + Random read(25)</a:t>
            </a:r>
          </a:p>
          <a:p>
            <a:pPr marL="0" indent="0">
              <a:buNone/>
            </a:pPr>
            <a:endParaRPr lang="en-US" altLang="ko-KR" b="0" dirty="0"/>
          </a:p>
          <a:p>
            <a:r>
              <a:rPr lang="en-US" altLang="ko-KR" dirty="0"/>
              <a:t>The Speed of your memory controller(30)</a:t>
            </a:r>
          </a:p>
          <a:p>
            <a:pPr marL="0" indent="0">
              <a:buNone/>
            </a:pPr>
            <a:r>
              <a:rPr lang="en-US" altLang="ko-KR" b="0" dirty="0"/>
              <a:t>Your code will be graded by the rank of memory controller speed from 0 to 30 points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FF0000"/>
                </a:solidFill>
              </a:rPr>
              <a:t>Only code that is perfectly implemented for the function will be graded in terms of speed.</a:t>
            </a:r>
          </a:p>
          <a:p>
            <a:pPr marL="0" indent="0">
              <a:buNone/>
            </a:pPr>
            <a:endParaRPr lang="en-US" altLang="ko-KR" b="0" dirty="0"/>
          </a:p>
          <a:p>
            <a:r>
              <a:rPr lang="en-US" altLang="ko-KR" dirty="0"/>
              <a:t>The report(20)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2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Only the questions on the I-Campus will be accepted not e-mail.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91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pPr lvl="1"/>
            <a:r>
              <a:rPr lang="en-US" altLang="ko-KR" dirty="0"/>
              <a:t>Design ‘memory controller’ for various memories</a:t>
            </a:r>
          </a:p>
          <a:p>
            <a:pPr lvl="1"/>
            <a:r>
              <a:rPr lang="en-US" altLang="ko-KR" dirty="0"/>
              <a:t>Make ‘read operation’ of LAB2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en-US" dirty="0"/>
              <a:t>Collaboration Policy</a:t>
            </a:r>
          </a:p>
          <a:p>
            <a:pPr lvl="1">
              <a:buSzPct val="105000"/>
            </a:pPr>
            <a:r>
              <a:rPr lang="en-US" altLang="ko-KR" dirty="0"/>
              <a:t>All project must be done by personally</a:t>
            </a:r>
          </a:p>
          <a:p>
            <a:pPr lvl="1">
              <a:buSzPct val="105000"/>
            </a:pPr>
            <a:r>
              <a:rPr lang="en-US" altLang="en-US" dirty="0"/>
              <a:t>If you copy other students’ project, you will fail this course.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4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08800" y="1752600"/>
            <a:ext cx="1524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8800" y="2872740"/>
            <a:ext cx="1524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08800" y="3995103"/>
            <a:ext cx="1524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08800" y="5100003"/>
            <a:ext cx="1524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3950" y="1887537"/>
            <a:ext cx="1136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600" y="2918936"/>
            <a:ext cx="2133600" cy="182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324600" y="2171700"/>
            <a:ext cx="0" cy="3347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1" idx="3"/>
          </p:cNvCxnSpPr>
          <p:nvPr/>
        </p:nvCxnSpPr>
        <p:spPr>
          <a:xfrm flipH="1">
            <a:off x="4800600" y="3830637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12" idx="3"/>
          </p:cNvCxnSpPr>
          <p:nvPr/>
        </p:nvCxnSpPr>
        <p:spPr>
          <a:xfrm flipH="1">
            <a:off x="2362200" y="3830637"/>
            <a:ext cx="130175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37" idx="1"/>
          </p:cNvCxnSpPr>
          <p:nvPr/>
        </p:nvCxnSpPr>
        <p:spPr>
          <a:xfrm flipH="1">
            <a:off x="167640" y="6232009"/>
            <a:ext cx="670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324600" y="2201386"/>
            <a:ext cx="5968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324600" y="3269297"/>
            <a:ext cx="5968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324600" y="4414203"/>
            <a:ext cx="5968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343649" y="5503546"/>
            <a:ext cx="5968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200" y="6047343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path[31:0]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2362200" y="3124200"/>
            <a:ext cx="13017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800600" y="1981200"/>
            <a:ext cx="2108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800600" y="3048000"/>
            <a:ext cx="2108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813299" y="4191000"/>
            <a:ext cx="2108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4800600" y="5257800"/>
            <a:ext cx="2108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52675" y="2730231"/>
            <a:ext cx="1373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Address path[11:0]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29200" y="1693386"/>
            <a:ext cx="129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Address path[9:0]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94115" y="2721541"/>
            <a:ext cx="129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Address path[9:0]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24424" y="4198164"/>
            <a:ext cx="129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Address path[9:0]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5098" y="5276850"/>
            <a:ext cx="1295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Address path[9:0]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4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Memory reader: 2ns </a:t>
            </a:r>
            <a:r>
              <a:rPr lang="en-US" altLang="ko-KR" dirty="0" err="1"/>
              <a:t>Clk</a:t>
            </a:r>
            <a:r>
              <a:rPr lang="en-US" altLang="ko-KR" dirty="0"/>
              <a:t>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2ns Clock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When </a:t>
            </a:r>
            <a:r>
              <a:rPr lang="en-US" altLang="ko-KR" sz="2000" b="0" dirty="0" err="1"/>
              <a:t>allow_address</a:t>
            </a:r>
            <a:r>
              <a:rPr lang="en-US" altLang="ko-KR" sz="2000" b="0" dirty="0"/>
              <a:t> == 1’b1, the reader gives the address value, which the reader wants to read, to the memory controller every next </a:t>
            </a:r>
            <a:r>
              <a:rPr lang="en-US" altLang="ko-KR" sz="2000" b="0" dirty="0" err="1"/>
              <a:t>posedge</a:t>
            </a:r>
            <a:r>
              <a:rPr lang="en-US" altLang="ko-KR" sz="2000" b="0" dirty="0"/>
              <a:t> clk.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When </a:t>
            </a:r>
            <a:r>
              <a:rPr lang="en-US" altLang="ko-KR" sz="2000" b="0" dirty="0" err="1"/>
              <a:t>read_complete</a:t>
            </a:r>
            <a:r>
              <a:rPr lang="en-US" altLang="ko-KR" sz="2000" b="0" dirty="0"/>
              <a:t> == 1’b1 at </a:t>
            </a:r>
            <a:r>
              <a:rPr lang="en-US" altLang="ko-KR" sz="2000" b="0" dirty="0" err="1"/>
              <a:t>posedge</a:t>
            </a:r>
            <a:r>
              <a:rPr lang="en-US" altLang="ko-KR" sz="2000" b="0" dirty="0"/>
              <a:t>, </a:t>
            </a:r>
            <a:r>
              <a:rPr lang="en-US" altLang="ko-KR" sz="2000" b="0"/>
              <a:t>it assumes </a:t>
            </a:r>
            <a:r>
              <a:rPr lang="en-US" altLang="ko-KR" sz="2000" b="0" dirty="0"/>
              <a:t>that the data has arrived.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The data must arrive in the order the addresses were 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Ex)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92077"/>
              </p:ext>
            </p:extLst>
          </p:nvPr>
        </p:nvGraphicFramePr>
        <p:xfrm>
          <a:off x="1295400" y="39624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39041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06402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Allowed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r>
                        <a:rPr lang="en-US" altLang="ko-KR" baseline="0" dirty="0"/>
                        <a:t> allowed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7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Send</a:t>
                      </a:r>
                      <a:r>
                        <a:rPr lang="en-US" altLang="ko-KR" baseline="0" dirty="0"/>
                        <a:t> a</a:t>
                      </a:r>
                      <a:r>
                        <a:rPr lang="en-US" altLang="ko-KR" dirty="0"/>
                        <a:t>ddress1-&gt; Send address2-&gt;</a:t>
                      </a:r>
                      <a:r>
                        <a:rPr lang="en-US" altLang="ko-KR" baseline="0" dirty="0"/>
                        <a:t> Receive </a:t>
                      </a:r>
                      <a:r>
                        <a:rPr lang="en-US" altLang="ko-KR" dirty="0"/>
                        <a:t>data1-&gt; Receive data2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Send</a:t>
                      </a:r>
                      <a:r>
                        <a:rPr lang="en-US" altLang="ko-KR" baseline="0" dirty="0"/>
                        <a:t> address1-&gt; Send address2 -&gt; Receive data2 -&gt; Receive data1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61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45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Memory controller:  </a:t>
            </a:r>
            <a:r>
              <a:rPr lang="en-US" altLang="ko-KR" b="0" dirty="0"/>
              <a:t>2ns clock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What you have to make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Don’t use # syntax in your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You can’t add buffer besides given buffers.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When </a:t>
            </a:r>
            <a:r>
              <a:rPr lang="en-US" altLang="ko-KR" sz="2000" b="0" dirty="0" err="1"/>
              <a:t>rstn</a:t>
            </a:r>
            <a:r>
              <a:rPr lang="en-US" altLang="ko-KR" sz="2000" b="0" dirty="0"/>
              <a:t> ==1, your code performs ‘reset operation’.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When ‘read signal’ is applied to each memory, each memory has to read data in its buffers using the given address.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Each ‘</a:t>
            </a:r>
            <a:r>
              <a:rPr lang="en-US" altLang="ko-KR" sz="2000" b="0" dirty="0" err="1"/>
              <a:t>path_on</a:t>
            </a:r>
            <a:r>
              <a:rPr lang="en-US" altLang="ko-KR" sz="2000" b="0" dirty="0"/>
              <a:t>’ bit means the memory number which memory controller will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0" dirty="0"/>
              <a:t>Ex)</a:t>
            </a:r>
          </a:p>
          <a:p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85560"/>
              </p:ext>
            </p:extLst>
          </p:nvPr>
        </p:nvGraphicFramePr>
        <p:xfrm>
          <a:off x="1143000" y="4634865"/>
          <a:ext cx="3581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83495562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435718695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path_on</a:t>
                      </a:r>
                      <a:r>
                        <a:rPr lang="en-US" altLang="ko-KR" sz="1600" dirty="0"/>
                        <a:t>[3:0]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Result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27408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</a:t>
                      </a:r>
                      <a:r>
                        <a:rPr lang="en-US" altLang="ko-KR" sz="1600" baseline="0" dirty="0"/>
                        <a:t> use data path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1162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Memory1 use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3976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Memory2 use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1899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Memory3 use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18909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Memory4 use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3685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03087"/>
              </p:ext>
            </p:extLst>
          </p:nvPr>
        </p:nvGraphicFramePr>
        <p:xfrm>
          <a:off x="4876800" y="4634864"/>
          <a:ext cx="3581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83495562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43571869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read[3:0]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Result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274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0001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Memory1 read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1162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0011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Memory1 &amp;2</a:t>
                      </a:r>
                      <a:r>
                        <a:rPr lang="en-US" altLang="ko-KR" sz="1600" baseline="0" dirty="0"/>
                        <a:t> read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3976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Memory2 &amp; 4</a:t>
                      </a:r>
                      <a:r>
                        <a:rPr lang="en-US" altLang="ko-KR" sz="1600" baseline="0" dirty="0"/>
                        <a:t> read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1899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All memory</a:t>
                      </a:r>
                      <a:r>
                        <a:rPr lang="en-US" altLang="ko-KR" sz="1600" baseline="0" dirty="0"/>
                        <a:t> read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189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Memory4 read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3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6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common option</a:t>
            </a:r>
          </a:p>
          <a:p>
            <a:pPr marL="0" indent="0">
              <a:buNone/>
            </a:pPr>
            <a:r>
              <a:rPr lang="en-US" altLang="ko-KR" b="0" dirty="0"/>
              <a:t>Only one memory uses data path connected to memory controller at </a:t>
            </a:r>
            <a:r>
              <a:rPr lang="en-US" altLang="ko-KR" b="0"/>
              <a:t>once.</a:t>
            </a:r>
          </a:p>
          <a:p>
            <a:pPr marL="0" indent="0">
              <a:buNone/>
            </a:pPr>
            <a:r>
              <a:rPr lang="en-US" altLang="ko-KR" b="0"/>
              <a:t>Each memory has 1024 32-bit data.</a:t>
            </a: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Memory1: </a:t>
            </a:r>
            <a:r>
              <a:rPr lang="en-US" altLang="ko-KR" b="0" dirty="0"/>
              <a:t>4ns clock period, </a:t>
            </a:r>
            <a:r>
              <a:rPr lang="en-US" altLang="ko-KR" b="0" dirty="0" err="1"/>
              <a:t>posedge</a:t>
            </a:r>
            <a:r>
              <a:rPr lang="en-US" altLang="ko-KR" b="0" dirty="0"/>
              <a:t>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Memory2: </a:t>
            </a:r>
            <a:r>
              <a:rPr lang="en-US" altLang="ko-KR" b="0" dirty="0"/>
              <a:t>4ns clock period, </a:t>
            </a:r>
            <a:r>
              <a:rPr lang="en-US" altLang="ko-KR" b="0" dirty="0" err="1"/>
              <a:t>negedge</a:t>
            </a:r>
            <a:r>
              <a:rPr lang="en-US" altLang="ko-KR" b="0" dirty="0"/>
              <a:t>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Memory3: </a:t>
            </a:r>
            <a:r>
              <a:rPr lang="en-US" altLang="ko-KR" b="0" dirty="0"/>
              <a:t>8ns clock period, </a:t>
            </a:r>
            <a:r>
              <a:rPr lang="en-US" altLang="ko-KR" b="0" dirty="0" err="1"/>
              <a:t>posedge</a:t>
            </a:r>
            <a:r>
              <a:rPr lang="en-US" altLang="ko-KR" b="0" dirty="0"/>
              <a:t>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Memory4: </a:t>
            </a:r>
            <a:r>
              <a:rPr lang="en-US" altLang="ko-KR" b="0" dirty="0"/>
              <a:t>4ns clock period, </a:t>
            </a:r>
            <a:r>
              <a:rPr lang="en-US" altLang="ko-KR" b="0" dirty="0" err="1"/>
              <a:t>negedge</a:t>
            </a:r>
            <a:r>
              <a:rPr lang="en-US" altLang="ko-KR" b="0" dirty="0"/>
              <a:t> active, it gives back </a:t>
            </a:r>
            <a:r>
              <a:rPr lang="en-US" altLang="ko-KR" b="0"/>
              <a:t>data 4ns later.</a:t>
            </a:r>
            <a:endParaRPr lang="en-US" altLang="ko-KR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 marL="0" indent="0">
              <a:buNone/>
            </a:pPr>
            <a:endParaRPr lang="ko-KR" altLang="en-US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28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9A3BD6-2346-4702-AF8B-37F85EE8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Memory address[11:0]</a:t>
            </a:r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sz="2000"/>
              <a:t>Memory Number[11:10]	  Address in memory</a:t>
            </a:r>
          </a:p>
          <a:p>
            <a:pPr lvl="1"/>
            <a:r>
              <a:rPr lang="en-US" altLang="ko-KR" sz="2000"/>
              <a:t>00: Memory 1</a:t>
            </a:r>
          </a:p>
          <a:p>
            <a:pPr lvl="1"/>
            <a:r>
              <a:rPr lang="en-US" altLang="ko-KR" sz="2000"/>
              <a:t>01: Memory 2</a:t>
            </a:r>
          </a:p>
          <a:p>
            <a:pPr lvl="1"/>
            <a:r>
              <a:rPr lang="en-US" altLang="ko-KR" sz="2000"/>
              <a:t>10: Memory 3</a:t>
            </a:r>
          </a:p>
          <a:p>
            <a:pPr lvl="1"/>
            <a:r>
              <a:rPr lang="en-US" altLang="ko-KR" sz="2000"/>
              <a:t>11: Memory 4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Other spec: check the Lab2 skeleton code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087386-4FB2-4777-80E3-299E984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ABB714-A350-4E6F-95EF-099D91FF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Specification</a:t>
            </a:r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881631-3C2C-4051-82F5-CFA2D2D9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516997"/>
              </p:ext>
            </p:extLst>
          </p:nvPr>
        </p:nvGraphicFramePr>
        <p:xfrm>
          <a:off x="533400" y="228600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186628449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37215623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352507675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371432229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728070184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54076887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84161255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3326074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35015133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15129781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347959501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355019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21109"/>
                  </a:ext>
                </a:extLst>
              </a:tr>
            </a:tbl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00096D8-C821-4100-AF2B-309D450A3124}"/>
              </a:ext>
            </a:extLst>
          </p:cNvPr>
          <p:cNvSpPr/>
          <p:nvPr/>
        </p:nvSpPr>
        <p:spPr>
          <a:xfrm rot="5400000">
            <a:off x="1060768" y="2292034"/>
            <a:ext cx="240663" cy="1295400"/>
          </a:xfrm>
          <a:prstGeom prst="rightBrace">
            <a:avLst>
              <a:gd name="adj1" fmla="val 4895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33F9E491-027E-4B3A-8A8C-6E265F37DA82}"/>
              </a:ext>
            </a:extLst>
          </p:cNvPr>
          <p:cNvSpPr/>
          <p:nvPr/>
        </p:nvSpPr>
        <p:spPr>
          <a:xfrm rot="5400000">
            <a:off x="5023169" y="-298765"/>
            <a:ext cx="240663" cy="6477001"/>
          </a:xfrm>
          <a:prstGeom prst="rightBrace">
            <a:avLst>
              <a:gd name="adj1" fmla="val 4895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6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Simulate with module “top”</a:t>
            </a:r>
          </a:p>
          <a:p>
            <a:r>
              <a:rPr lang="en-US" altLang="ko-KR" dirty="0"/>
              <a:t>Result will show your score with sequential read &amp; random read and time.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Test_bench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0690"/>
          <a:stretch/>
        </p:blipFill>
        <p:spPr>
          <a:xfrm>
            <a:off x="2266001" y="4495800"/>
            <a:ext cx="6801799" cy="19510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6951" y="5897562"/>
            <a:ext cx="5638800" cy="549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6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762000" y="1295400"/>
            <a:ext cx="9525000" cy="548640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Never use # </a:t>
            </a:r>
            <a:r>
              <a:rPr lang="en-US" altLang="ko-KR">
                <a:solidFill>
                  <a:srgbClr val="FF0000"/>
                </a:solidFill>
              </a:rPr>
              <a:t>Syntax &amp; initial syntax in </a:t>
            </a:r>
            <a:r>
              <a:rPr lang="en-US" altLang="ko-KR" dirty="0">
                <a:solidFill>
                  <a:srgbClr val="FF0000"/>
                </a:solidFill>
              </a:rPr>
              <a:t>your code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You can’t add address and data buffer besides given buffers.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Place the ‘.bin’ files(memory1.bin , </a:t>
            </a:r>
            <a:r>
              <a:rPr lang="en-US" altLang="ko-KR" dirty="0" err="1"/>
              <a:t>random_ans.bin</a:t>
            </a:r>
            <a:r>
              <a:rPr lang="en-US" altLang="ko-KR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) in the folder where your project(.</a:t>
            </a:r>
            <a:r>
              <a:rPr lang="en-US" altLang="ko-KR" dirty="0" err="1"/>
              <a:t>mpf</a:t>
            </a:r>
            <a:r>
              <a:rPr lang="en-US" altLang="ko-KR" dirty="0"/>
              <a:t>) is for test.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Your code will be graded with other samples.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Restriction &amp; Precaution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79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687</Words>
  <Application>Microsoft Office PowerPoint</Application>
  <PresentationFormat>화면 슬라이드 쇼(4:3)</PresentationFormat>
  <Paragraphs>148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Gill Sans (Headings)</vt:lpstr>
      <vt:lpstr>Arial</vt:lpstr>
      <vt:lpstr>Calibri</vt:lpstr>
      <vt:lpstr>Courier New</vt:lpstr>
      <vt:lpstr>Times New Roman</vt:lpstr>
      <vt:lpstr>Wingdings</vt:lpstr>
      <vt:lpstr>Office Theme</vt:lpstr>
      <vt:lpstr>LAB 2</vt:lpstr>
      <vt:lpstr>Overview</vt:lpstr>
      <vt:lpstr>Block Diagram</vt:lpstr>
      <vt:lpstr>Specification</vt:lpstr>
      <vt:lpstr>Specification</vt:lpstr>
      <vt:lpstr>Specification</vt:lpstr>
      <vt:lpstr>Specification</vt:lpstr>
      <vt:lpstr>Test_bench</vt:lpstr>
      <vt:lpstr>Restriction &amp; Precaution</vt:lpstr>
      <vt:lpstr>Submission</vt:lpstr>
      <vt:lpstr>Grade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</dc:creator>
  <cp:lastModifiedBy>Lee Jo Eun</cp:lastModifiedBy>
  <cp:revision>708</cp:revision>
  <dcterms:created xsi:type="dcterms:W3CDTF">2014-01-27T05:19:03Z</dcterms:created>
  <dcterms:modified xsi:type="dcterms:W3CDTF">2020-05-07T02:31:25Z</dcterms:modified>
</cp:coreProperties>
</file>