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4" r:id="rId4"/>
    <p:sldId id="259" r:id="rId5"/>
    <p:sldId id="269" r:id="rId6"/>
    <p:sldId id="265" r:id="rId7"/>
    <p:sldId id="272" r:id="rId8"/>
    <p:sldId id="273" r:id="rId9"/>
    <p:sldId id="274" r:id="rId10"/>
    <p:sldId id="266" r:id="rId11"/>
    <p:sldId id="263" r:id="rId12"/>
    <p:sldId id="267" r:id="rId13"/>
    <p:sldId id="260" r:id="rId14"/>
    <p:sldId id="258" r:id="rId15"/>
    <p:sldId id="262" r:id="rId16"/>
    <p:sldId id="275" r:id="rId17"/>
    <p:sldId id="270" r:id="rId18"/>
    <p:sldId id="261" r:id="rId19"/>
    <p:sldId id="271" r:id="rId20"/>
    <p:sldId id="26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9.sv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11" Type="http://schemas.openxmlformats.org/officeDocument/2006/relationships/image" Target="../media/image18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1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하늘, 담장, 대지, 물이(가) 표시된 사진&#10;&#10;높은 신뢰도로 생성된 설명">
            <a:extLst>
              <a:ext uri="{FF2B5EF4-FFF2-40B4-BE49-F238E27FC236}">
                <a16:creationId xmlns:a16="http://schemas.microsoft.com/office/drawing/2014/main" id="{C9085C82-E8E3-413A-932A-F00721A798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0125FE4-C98A-4E7B-84D0-B6296940DB76}"/>
              </a:ext>
            </a:extLst>
          </p:cNvPr>
          <p:cNvSpPr/>
          <p:nvPr/>
        </p:nvSpPr>
        <p:spPr>
          <a:xfrm>
            <a:off x="4152900" y="2798058"/>
            <a:ext cx="41169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Proposal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A2A8D-3511-415F-8649-BA8119D91F30}"/>
              </a:ext>
            </a:extLst>
          </p:cNvPr>
          <p:cNvSpPr txBox="1"/>
          <p:nvPr/>
        </p:nvSpPr>
        <p:spPr>
          <a:xfrm>
            <a:off x="5741961" y="3906054"/>
            <a:ext cx="708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Team7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3269B09D-95EF-48F7-B95D-FD512613021B}"/>
              </a:ext>
            </a:extLst>
          </p:cNvPr>
          <p:cNvSpPr/>
          <p:nvPr/>
        </p:nvSpPr>
        <p:spPr>
          <a:xfrm>
            <a:off x="3795180" y="2635250"/>
            <a:ext cx="127000" cy="1587500"/>
          </a:xfrm>
          <a:prstGeom prst="leftBracket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BBDA25B1-043D-4AE9-B35D-75F5FB452799}"/>
              </a:ext>
            </a:extLst>
          </p:cNvPr>
          <p:cNvSpPr/>
          <p:nvPr/>
        </p:nvSpPr>
        <p:spPr>
          <a:xfrm rot="10800000">
            <a:off x="8269821" y="2635250"/>
            <a:ext cx="127000" cy="1587500"/>
          </a:xfrm>
          <a:prstGeom prst="leftBracket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2296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검은색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61EE9CCE-045C-4112-BE99-E2D96B8302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598" y="541866"/>
            <a:ext cx="6502402" cy="433493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AC31A3-7EDD-4A12-9723-53B0DF8C3B32}"/>
              </a:ext>
            </a:extLst>
          </p:cNvPr>
          <p:cNvSpPr/>
          <p:nvPr/>
        </p:nvSpPr>
        <p:spPr>
          <a:xfrm>
            <a:off x="4788063" y="3714749"/>
            <a:ext cx="2425702" cy="2025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8229284-FC79-4785-A7A6-0A7A2049857A}"/>
              </a:ext>
            </a:extLst>
          </p:cNvPr>
          <p:cNvGrpSpPr/>
          <p:nvPr/>
        </p:nvGrpSpPr>
        <p:grpSpPr>
          <a:xfrm>
            <a:off x="4854529" y="3922693"/>
            <a:ext cx="2359236" cy="954107"/>
            <a:chOff x="4404076" y="4234939"/>
            <a:chExt cx="2359236" cy="95410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8F2BA8D-E0E7-4029-8249-9BBDF51048B4}"/>
                </a:ext>
              </a:extLst>
            </p:cNvPr>
            <p:cNvSpPr/>
            <p:nvPr/>
          </p:nvSpPr>
          <p:spPr>
            <a:xfrm>
              <a:off x="4404076" y="4234939"/>
              <a:ext cx="2359236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Development</a:t>
              </a:r>
            </a:p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Plans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8D937D-4F01-46A6-93AC-920C0144CBC4}"/>
                </a:ext>
              </a:extLst>
            </p:cNvPr>
            <p:cNvSpPr txBox="1"/>
            <p:nvPr/>
          </p:nvSpPr>
          <p:spPr>
            <a:xfrm>
              <a:off x="5013066" y="4694887"/>
              <a:ext cx="1847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CCEA9D-DEB7-4DB4-830F-FF8035C1D8C6}"/>
              </a:ext>
            </a:extLst>
          </p:cNvPr>
          <p:cNvSpPr txBox="1"/>
          <p:nvPr/>
        </p:nvSpPr>
        <p:spPr>
          <a:xfrm>
            <a:off x="620786" y="538448"/>
            <a:ext cx="220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DDDDDD"/>
                </a:solidFill>
              </a:rPr>
              <a:t>#03</a:t>
            </a:r>
            <a:endParaRPr lang="ko-KR" altLang="en-US" sz="5400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91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 descr="하늘, 담장, 대지, 물이(가) 표시된 사진&#10;&#10;높은 신뢰도로 생성된 설명">
            <a:extLst>
              <a:ext uri="{FF2B5EF4-FFF2-40B4-BE49-F238E27FC236}">
                <a16:creationId xmlns:a16="http://schemas.microsoft.com/office/drawing/2014/main" id="{3FE90916-5E09-4CF4-AD33-358D934AC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C3B1ED-0AE6-45E4-967D-C1332D2E4B3E}"/>
              </a:ext>
            </a:extLst>
          </p:cNvPr>
          <p:cNvSpPr/>
          <p:nvPr/>
        </p:nvSpPr>
        <p:spPr>
          <a:xfrm>
            <a:off x="780556" y="331739"/>
            <a:ext cx="32175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Project Plan</a:t>
            </a:r>
            <a:endParaRPr lang="ko-KR" altLang="en-US" sz="4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4" name="그래픽 33" descr="Books">
            <a:extLst>
              <a:ext uri="{FF2B5EF4-FFF2-40B4-BE49-F238E27FC236}">
                <a16:creationId xmlns:a16="http://schemas.microsoft.com/office/drawing/2014/main" id="{E2CFB585-D7B3-4102-9D5D-58B8C0F08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1261" y="4660089"/>
            <a:ext cx="914400" cy="914400"/>
          </a:xfrm>
          <a:prstGeom prst="rect">
            <a:avLst/>
          </a:prstGeom>
        </p:spPr>
      </p:pic>
      <p:pic>
        <p:nvPicPr>
          <p:cNvPr id="40" name="그래픽 39" descr="원형 차트">
            <a:extLst>
              <a:ext uri="{FF2B5EF4-FFF2-40B4-BE49-F238E27FC236}">
                <a16:creationId xmlns:a16="http://schemas.microsoft.com/office/drawing/2014/main" id="{87776548-C799-436F-AE6C-38B6BED80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20821" y="3007246"/>
            <a:ext cx="914400" cy="914400"/>
          </a:xfrm>
          <a:prstGeom prst="rect">
            <a:avLst/>
          </a:prstGeom>
        </p:spPr>
      </p:pic>
      <p:pic>
        <p:nvPicPr>
          <p:cNvPr id="35" name="그래픽 34" descr="돋보기">
            <a:extLst>
              <a:ext uri="{FF2B5EF4-FFF2-40B4-BE49-F238E27FC236}">
                <a16:creationId xmlns:a16="http://schemas.microsoft.com/office/drawing/2014/main" id="{B14A1BB8-AE5E-4E5E-8948-F013A40B26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0556" y="138893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2C95E8-231C-4C3C-8F49-F996A81E3552}"/>
              </a:ext>
            </a:extLst>
          </p:cNvPr>
          <p:cNvSpPr txBox="1"/>
          <p:nvPr/>
        </p:nvSpPr>
        <p:spPr>
          <a:xfrm>
            <a:off x="2108716" y="1476802"/>
            <a:ext cx="321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Requirement Engineering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29AB0B-C7FD-4BC1-9C3D-5CCE1E9EFBF1}"/>
              </a:ext>
            </a:extLst>
          </p:cNvPr>
          <p:cNvSpPr txBox="1"/>
          <p:nvPr/>
        </p:nvSpPr>
        <p:spPr>
          <a:xfrm>
            <a:off x="2108717" y="1846134"/>
            <a:ext cx="247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~Week 9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DC0603-49B2-4BDC-A33C-02B037A0E64A}"/>
              </a:ext>
            </a:extLst>
          </p:cNvPr>
          <p:cNvSpPr txBox="1"/>
          <p:nvPr/>
        </p:nvSpPr>
        <p:spPr>
          <a:xfrm>
            <a:off x="4735221" y="3007246"/>
            <a:ext cx="375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Development </a:t>
            </a:r>
            <a:r>
              <a:rPr lang="en-US" altLang="ko-KR" b="1"/>
              <a:t>And Integration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270E09-D417-4A24-B4CE-B67B43737377}"/>
              </a:ext>
            </a:extLst>
          </p:cNvPr>
          <p:cNvSpPr txBox="1"/>
          <p:nvPr/>
        </p:nvSpPr>
        <p:spPr>
          <a:xfrm>
            <a:off x="4735222" y="3376578"/>
            <a:ext cx="247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~Week 13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B52436-F5E4-4DB2-9E7D-D0A0C7B5D6EE}"/>
              </a:ext>
            </a:extLst>
          </p:cNvPr>
          <p:cNvSpPr txBox="1"/>
          <p:nvPr/>
        </p:nvSpPr>
        <p:spPr>
          <a:xfrm>
            <a:off x="7795661" y="4756600"/>
            <a:ext cx="375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Verification &amp; Validation</a:t>
            </a:r>
            <a:endParaRPr lang="ko-KR" alt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0B686F-9683-4FA5-8A3A-FB82539DB2ED}"/>
              </a:ext>
            </a:extLst>
          </p:cNvPr>
          <p:cNvSpPr txBox="1"/>
          <p:nvPr/>
        </p:nvSpPr>
        <p:spPr>
          <a:xfrm>
            <a:off x="7795661" y="5117289"/>
            <a:ext cx="2472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~Final 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20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검은색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61EE9CCE-045C-4112-BE99-E2D96B8302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598" y="541866"/>
            <a:ext cx="6502402" cy="433493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AC31A3-7EDD-4A12-9723-53B0DF8C3B32}"/>
              </a:ext>
            </a:extLst>
          </p:cNvPr>
          <p:cNvSpPr/>
          <p:nvPr/>
        </p:nvSpPr>
        <p:spPr>
          <a:xfrm>
            <a:off x="4788063" y="3714749"/>
            <a:ext cx="2425702" cy="2025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8229284-FC79-4785-A7A6-0A7A2049857A}"/>
              </a:ext>
            </a:extLst>
          </p:cNvPr>
          <p:cNvGrpSpPr/>
          <p:nvPr/>
        </p:nvGrpSpPr>
        <p:grpSpPr>
          <a:xfrm>
            <a:off x="4971342" y="3939054"/>
            <a:ext cx="1645259" cy="954107"/>
            <a:chOff x="4520889" y="4251300"/>
            <a:chExt cx="1645259" cy="95410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8F2BA8D-E0E7-4029-8249-9BBDF51048B4}"/>
                </a:ext>
              </a:extLst>
            </p:cNvPr>
            <p:cNvSpPr/>
            <p:nvPr/>
          </p:nvSpPr>
          <p:spPr>
            <a:xfrm>
              <a:off x="4520889" y="4251300"/>
              <a:ext cx="164525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Expected</a:t>
              </a:r>
            </a:p>
            <a:p>
              <a:r>
                <a:rPr lang="en-US" altLang="ko-KR" sz="2800" dirty="0" err="1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Benifits</a:t>
              </a:r>
              <a:endPara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8D937D-4F01-46A6-93AC-920C0144CBC4}"/>
                </a:ext>
              </a:extLst>
            </p:cNvPr>
            <p:cNvSpPr txBox="1"/>
            <p:nvPr/>
          </p:nvSpPr>
          <p:spPr>
            <a:xfrm>
              <a:off x="5013066" y="4694887"/>
              <a:ext cx="1847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CCEA9D-DEB7-4DB4-830F-FF8035C1D8C6}"/>
              </a:ext>
            </a:extLst>
          </p:cNvPr>
          <p:cNvSpPr txBox="1"/>
          <p:nvPr/>
        </p:nvSpPr>
        <p:spPr>
          <a:xfrm>
            <a:off x="620786" y="538448"/>
            <a:ext cx="220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DDDDDD"/>
                </a:solidFill>
              </a:rPr>
              <a:t>#04</a:t>
            </a:r>
            <a:endParaRPr lang="ko-KR" altLang="en-US" sz="5400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8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4F71E2-63B9-49CB-8CEE-4FA7D659F365}"/>
              </a:ext>
            </a:extLst>
          </p:cNvPr>
          <p:cNvSpPr/>
          <p:nvPr/>
        </p:nvSpPr>
        <p:spPr>
          <a:xfrm>
            <a:off x="959732" y="-1"/>
            <a:ext cx="1275798" cy="6639125"/>
          </a:xfrm>
          <a:prstGeom prst="rect">
            <a:avLst/>
          </a:prstGeom>
        </p:spPr>
        <p:txBody>
          <a:bodyPr vert="wordArtVertRtl" wrap="none">
            <a:spAutoFit/>
          </a:bodyPr>
          <a:lstStyle/>
          <a:p>
            <a:r>
              <a:rPr lang="en-US" altLang="ko-KR" sz="6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MODERN</a:t>
            </a:r>
            <a:endParaRPr lang="ko-KR" altLang="en-US" sz="6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6" name="그림 5" descr="실내, 테이블, 검은색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61EE9CCE-045C-4112-BE99-E2D96B8302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598" y="541866"/>
            <a:ext cx="6502402" cy="433493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AC31A3-7EDD-4A12-9723-53B0DF8C3B32}"/>
              </a:ext>
            </a:extLst>
          </p:cNvPr>
          <p:cNvSpPr/>
          <p:nvPr/>
        </p:nvSpPr>
        <p:spPr>
          <a:xfrm>
            <a:off x="4788063" y="3714749"/>
            <a:ext cx="2425702" cy="2025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8229284-FC79-4785-A7A6-0A7A2049857A}"/>
              </a:ext>
            </a:extLst>
          </p:cNvPr>
          <p:cNvGrpSpPr/>
          <p:nvPr/>
        </p:nvGrpSpPr>
        <p:grpSpPr>
          <a:xfrm>
            <a:off x="4971342" y="3939054"/>
            <a:ext cx="1723549" cy="659031"/>
            <a:chOff x="4520889" y="4251300"/>
            <a:chExt cx="1723549" cy="65903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8F2BA8D-E0E7-4029-8249-9BBDF51048B4}"/>
                </a:ext>
              </a:extLst>
            </p:cNvPr>
            <p:cNvSpPr/>
            <p:nvPr/>
          </p:nvSpPr>
          <p:spPr>
            <a:xfrm>
              <a:off x="4520889" y="4251300"/>
              <a:ext cx="17235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MODERN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8D937D-4F01-46A6-93AC-920C0144CBC4}"/>
                </a:ext>
              </a:extLst>
            </p:cNvPr>
            <p:cNvSpPr txBox="1"/>
            <p:nvPr/>
          </p:nvSpPr>
          <p:spPr>
            <a:xfrm>
              <a:off x="4535403" y="4694887"/>
              <a:ext cx="1140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본문내용을 넣어주세요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615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3795B96-FA9A-4FEB-8753-65F136174B17}"/>
              </a:ext>
            </a:extLst>
          </p:cNvPr>
          <p:cNvSpPr/>
          <p:nvPr/>
        </p:nvSpPr>
        <p:spPr>
          <a:xfrm>
            <a:off x="6731000" y="-1"/>
            <a:ext cx="4051300" cy="68580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4F801F-6134-43F5-9443-26A07E9BB2C1}"/>
              </a:ext>
            </a:extLst>
          </p:cNvPr>
          <p:cNvGrpSpPr/>
          <p:nvPr/>
        </p:nvGrpSpPr>
        <p:grpSpPr>
          <a:xfrm>
            <a:off x="1295071" y="2773402"/>
            <a:ext cx="1902714" cy="1102618"/>
            <a:chOff x="1295071" y="2773402"/>
            <a:chExt cx="1902714" cy="110261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A93E34C-843F-4F85-8BB6-2E70C982107F}"/>
                </a:ext>
              </a:extLst>
            </p:cNvPr>
            <p:cNvSpPr/>
            <p:nvPr/>
          </p:nvSpPr>
          <p:spPr>
            <a:xfrm>
              <a:off x="1295071" y="2773402"/>
              <a:ext cx="156966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5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65C6D7-1975-488C-9F6A-AB8741229C30}"/>
                </a:ext>
              </a:extLst>
            </p:cNvPr>
            <p:cNvSpPr txBox="1"/>
            <p:nvPr/>
          </p:nvSpPr>
          <p:spPr>
            <a:xfrm>
              <a:off x="1333172" y="3568243"/>
              <a:ext cx="1864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본문내용을 넣어주세요</a:t>
              </a:r>
            </a:p>
          </p:txBody>
        </p:sp>
      </p:grpSp>
      <p:pic>
        <p:nvPicPr>
          <p:cNvPr id="7" name="그림 6" descr="하늘, 담장, 대지, 물이(가) 표시된 사진&#10;&#10;높은 신뢰도로 생성된 설명">
            <a:extLst>
              <a:ext uri="{FF2B5EF4-FFF2-40B4-BE49-F238E27FC236}">
                <a16:creationId xmlns:a16="http://schemas.microsoft.com/office/drawing/2014/main" id="{89D93191-AC9F-4511-8249-D1F388BF5E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7" t="7812" r="47084" b="7812"/>
          <a:stretch/>
        </p:blipFill>
        <p:spPr>
          <a:xfrm>
            <a:off x="6731000" y="0"/>
            <a:ext cx="4051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6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FAB619-98D9-4952-B7B1-B3432ECE4160}"/>
              </a:ext>
            </a:extLst>
          </p:cNvPr>
          <p:cNvSpPr/>
          <p:nvPr/>
        </p:nvSpPr>
        <p:spPr>
          <a:xfrm>
            <a:off x="5311171" y="931902"/>
            <a:ext cx="15696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A1739-78C9-461E-B4E7-3F754F770924}"/>
              </a:ext>
            </a:extLst>
          </p:cNvPr>
          <p:cNvSpPr txBox="1"/>
          <p:nvPr/>
        </p:nvSpPr>
        <p:spPr>
          <a:xfrm>
            <a:off x="5163694" y="1726743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본문내용을 넣어주세요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A5993-9030-434A-A0E2-264B347CC743}"/>
              </a:ext>
            </a:extLst>
          </p:cNvPr>
          <p:cNvSpPr/>
          <p:nvPr/>
        </p:nvSpPr>
        <p:spPr>
          <a:xfrm>
            <a:off x="0" y="3429000"/>
            <a:ext cx="12192000" cy="2950029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봉투">
            <a:extLst>
              <a:ext uri="{FF2B5EF4-FFF2-40B4-BE49-F238E27FC236}">
                <a16:creationId xmlns:a16="http://schemas.microsoft.com/office/drawing/2014/main" id="{59298C84-0645-401C-B381-9047E603A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2794" y="3912233"/>
            <a:ext cx="532134" cy="532134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621103A-25AE-43F5-A545-17E2EA040B73}"/>
              </a:ext>
            </a:extLst>
          </p:cNvPr>
          <p:cNvGrpSpPr/>
          <p:nvPr/>
        </p:nvGrpSpPr>
        <p:grpSpPr>
          <a:xfrm>
            <a:off x="2006911" y="4534299"/>
            <a:ext cx="1723549" cy="660686"/>
            <a:chOff x="850900" y="4534299"/>
            <a:chExt cx="1723549" cy="6606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B2A7943-FB5C-4428-A019-E63B4C18486F}"/>
                </a:ext>
              </a:extLst>
            </p:cNvPr>
            <p:cNvSpPr/>
            <p:nvPr/>
          </p:nvSpPr>
          <p:spPr>
            <a:xfrm>
              <a:off x="850900" y="4535954"/>
              <a:ext cx="17235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MODERN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F74F0B-1450-4E4B-A611-3A433AFF6AC5}"/>
                </a:ext>
              </a:extLst>
            </p:cNvPr>
            <p:cNvSpPr txBox="1"/>
            <p:nvPr/>
          </p:nvSpPr>
          <p:spPr>
            <a:xfrm>
              <a:off x="865414" y="4979541"/>
              <a:ext cx="1140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본문내용을 넣어주세요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AD147FA-1799-40C0-B995-919953BE0F36}"/>
                </a:ext>
              </a:extLst>
            </p:cNvPr>
            <p:cNvCxnSpPr/>
            <p:nvPr/>
          </p:nvCxnSpPr>
          <p:spPr>
            <a:xfrm>
              <a:off x="965833" y="4534299"/>
              <a:ext cx="146304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래픽 11" descr="열린 폴더">
            <a:extLst>
              <a:ext uri="{FF2B5EF4-FFF2-40B4-BE49-F238E27FC236}">
                <a16:creationId xmlns:a16="http://schemas.microsoft.com/office/drawing/2014/main" id="{DA25EE54-7F08-4865-825E-FECD5D01F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8126" y="3898900"/>
            <a:ext cx="532134" cy="532134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D4DA02B1-87FE-40DD-9067-EC88DF315B6E}"/>
              </a:ext>
            </a:extLst>
          </p:cNvPr>
          <p:cNvGrpSpPr/>
          <p:nvPr/>
        </p:nvGrpSpPr>
        <p:grpSpPr>
          <a:xfrm>
            <a:off x="5234226" y="4534299"/>
            <a:ext cx="1723549" cy="660686"/>
            <a:chOff x="850900" y="4534299"/>
            <a:chExt cx="1723549" cy="66068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313BFB-70EE-4B9A-82AF-741707EB69CF}"/>
                </a:ext>
              </a:extLst>
            </p:cNvPr>
            <p:cNvSpPr/>
            <p:nvPr/>
          </p:nvSpPr>
          <p:spPr>
            <a:xfrm>
              <a:off x="850900" y="4535954"/>
              <a:ext cx="17235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MODERN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4F798D-EBE2-4EB4-B059-8BC030A3D7F7}"/>
                </a:ext>
              </a:extLst>
            </p:cNvPr>
            <p:cNvSpPr txBox="1"/>
            <p:nvPr/>
          </p:nvSpPr>
          <p:spPr>
            <a:xfrm>
              <a:off x="865414" y="4979541"/>
              <a:ext cx="1140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본문내용을 넣어주세요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4E9FF96-E450-4269-B211-E954E87EB517}"/>
                </a:ext>
              </a:extLst>
            </p:cNvPr>
            <p:cNvCxnSpPr/>
            <p:nvPr/>
          </p:nvCxnSpPr>
          <p:spPr>
            <a:xfrm>
              <a:off x="965833" y="4534299"/>
              <a:ext cx="146304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래픽 13" descr="수신기">
            <a:extLst>
              <a:ext uri="{FF2B5EF4-FFF2-40B4-BE49-F238E27FC236}">
                <a16:creationId xmlns:a16="http://schemas.microsoft.com/office/drawing/2014/main" id="{D2253D8B-A98A-4207-A538-DD5D21AF8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4559" y="3898900"/>
            <a:ext cx="532134" cy="532134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5316FB-109C-47EF-94B8-232E36BAAB5C}"/>
              </a:ext>
            </a:extLst>
          </p:cNvPr>
          <p:cNvGrpSpPr/>
          <p:nvPr/>
        </p:nvGrpSpPr>
        <p:grpSpPr>
          <a:xfrm>
            <a:off x="8461541" y="4534299"/>
            <a:ext cx="1723549" cy="660686"/>
            <a:chOff x="850900" y="4534299"/>
            <a:chExt cx="1723549" cy="66068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8B6D82D-992E-4FCB-983A-123DA07E5061}"/>
                </a:ext>
              </a:extLst>
            </p:cNvPr>
            <p:cNvSpPr/>
            <p:nvPr/>
          </p:nvSpPr>
          <p:spPr>
            <a:xfrm>
              <a:off x="850900" y="4535954"/>
              <a:ext cx="17235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MODERN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D4ED69-ED85-47C8-A651-47812A53E329}"/>
                </a:ext>
              </a:extLst>
            </p:cNvPr>
            <p:cNvSpPr txBox="1"/>
            <p:nvPr/>
          </p:nvSpPr>
          <p:spPr>
            <a:xfrm>
              <a:off x="865414" y="4979541"/>
              <a:ext cx="1140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본문내용을 넣어주세요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B0FF52A-19A4-4997-961B-6A72D5056A45}"/>
                </a:ext>
              </a:extLst>
            </p:cNvPr>
            <p:cNvCxnSpPr/>
            <p:nvPr/>
          </p:nvCxnSpPr>
          <p:spPr>
            <a:xfrm>
              <a:off x="965833" y="4534299"/>
              <a:ext cx="146304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더하기 기호 31">
            <a:extLst>
              <a:ext uri="{FF2B5EF4-FFF2-40B4-BE49-F238E27FC236}">
                <a16:creationId xmlns:a16="http://schemas.microsoft.com/office/drawing/2014/main" id="{BE9CD1F7-9E3C-444B-B9DC-733415F9EA90}"/>
              </a:ext>
            </a:extLst>
          </p:cNvPr>
          <p:cNvSpPr/>
          <p:nvPr/>
        </p:nvSpPr>
        <p:spPr>
          <a:xfrm>
            <a:off x="5893273" y="2184873"/>
            <a:ext cx="405455" cy="405455"/>
          </a:xfrm>
          <a:prstGeom prst="mathPl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왼쪽 대괄호 32">
            <a:extLst>
              <a:ext uri="{FF2B5EF4-FFF2-40B4-BE49-F238E27FC236}">
                <a16:creationId xmlns:a16="http://schemas.microsoft.com/office/drawing/2014/main" id="{E90B55E5-90A5-4FD5-8EFC-E370BF53244B}"/>
              </a:ext>
            </a:extLst>
          </p:cNvPr>
          <p:cNvSpPr/>
          <p:nvPr/>
        </p:nvSpPr>
        <p:spPr>
          <a:xfrm>
            <a:off x="3831160" y="652562"/>
            <a:ext cx="127000" cy="1587500"/>
          </a:xfrm>
          <a:prstGeom prst="leftBracket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DDBD3CB1-F24A-484C-BAE2-B031F86F4E46}"/>
              </a:ext>
            </a:extLst>
          </p:cNvPr>
          <p:cNvSpPr/>
          <p:nvPr/>
        </p:nvSpPr>
        <p:spPr>
          <a:xfrm rot="10800000">
            <a:off x="8305801" y="652562"/>
            <a:ext cx="127000" cy="1587500"/>
          </a:xfrm>
          <a:prstGeom prst="leftBracket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301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 descr="하늘, 담장, 대지, 물이(가) 표시된 사진&#10;&#10;높은 신뢰도로 생성된 설명">
            <a:extLst>
              <a:ext uri="{FF2B5EF4-FFF2-40B4-BE49-F238E27FC236}">
                <a16:creationId xmlns:a16="http://schemas.microsoft.com/office/drawing/2014/main" id="{3FE90916-5E09-4CF4-AD33-358D934AC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C3B1ED-0AE6-45E4-967D-C1332D2E4B3E}"/>
              </a:ext>
            </a:extLst>
          </p:cNvPr>
          <p:cNvSpPr/>
          <p:nvPr/>
        </p:nvSpPr>
        <p:spPr>
          <a:xfrm>
            <a:off x="672790" y="804902"/>
            <a:ext cx="3626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</a:t>
            </a:r>
            <a:endParaRPr lang="ko-KR" altLang="en-US" sz="4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2C8971A-51A1-4C5C-9397-406594FF4CB8}"/>
              </a:ext>
            </a:extLst>
          </p:cNvPr>
          <p:cNvGrpSpPr/>
          <p:nvPr/>
        </p:nvGrpSpPr>
        <p:grpSpPr>
          <a:xfrm>
            <a:off x="2389331" y="2864505"/>
            <a:ext cx="1723549" cy="1128990"/>
            <a:chOff x="840014" y="3913595"/>
            <a:chExt cx="1723549" cy="112899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99F7408-7D5C-4DEC-92D6-7AD125D97C2E}"/>
                </a:ext>
              </a:extLst>
            </p:cNvPr>
            <p:cNvSpPr/>
            <p:nvPr/>
          </p:nvSpPr>
          <p:spPr>
            <a:xfrm>
              <a:off x="840014" y="4383554"/>
              <a:ext cx="17235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MODERN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FDDD60-373B-4988-89F8-1008443CAE0E}"/>
                </a:ext>
              </a:extLst>
            </p:cNvPr>
            <p:cNvSpPr txBox="1"/>
            <p:nvPr/>
          </p:nvSpPr>
          <p:spPr>
            <a:xfrm>
              <a:off x="840014" y="4827141"/>
              <a:ext cx="1140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본문내용을 넣어주세요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2BF952-A775-469E-A32A-D4E4BD537147}"/>
                </a:ext>
              </a:extLst>
            </p:cNvPr>
            <p:cNvSpPr txBox="1"/>
            <p:nvPr/>
          </p:nvSpPr>
          <p:spPr>
            <a:xfrm>
              <a:off x="840014" y="3913595"/>
              <a:ext cx="73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#1</a:t>
              </a:r>
              <a:endPara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3AFB77-D7CC-49F7-BF6A-616C2C39244E}"/>
              </a:ext>
            </a:extLst>
          </p:cNvPr>
          <p:cNvGrpSpPr/>
          <p:nvPr/>
        </p:nvGrpSpPr>
        <p:grpSpPr>
          <a:xfrm>
            <a:off x="5704031" y="2864505"/>
            <a:ext cx="1723549" cy="1128990"/>
            <a:chOff x="840014" y="3913595"/>
            <a:chExt cx="1723549" cy="112899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839D1D-3DA1-4B41-87F5-7FEA1FA39A3F}"/>
                </a:ext>
              </a:extLst>
            </p:cNvPr>
            <p:cNvSpPr/>
            <p:nvPr/>
          </p:nvSpPr>
          <p:spPr>
            <a:xfrm>
              <a:off x="840014" y="4383554"/>
              <a:ext cx="17235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MODERN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8D0339-4200-42AE-B1BE-CD35F1C07631}"/>
                </a:ext>
              </a:extLst>
            </p:cNvPr>
            <p:cNvSpPr txBox="1"/>
            <p:nvPr/>
          </p:nvSpPr>
          <p:spPr>
            <a:xfrm>
              <a:off x="840014" y="4827141"/>
              <a:ext cx="1140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본문내용을 넣어주세요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3F9067-8E6A-4CEA-AB36-6FC3F07B0A51}"/>
                </a:ext>
              </a:extLst>
            </p:cNvPr>
            <p:cNvSpPr txBox="1"/>
            <p:nvPr/>
          </p:nvSpPr>
          <p:spPr>
            <a:xfrm>
              <a:off x="840014" y="3913595"/>
              <a:ext cx="73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#2</a:t>
              </a:r>
              <a:endPara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DA3BF93-DFDE-45E7-ADC3-B6E57154E847}"/>
              </a:ext>
            </a:extLst>
          </p:cNvPr>
          <p:cNvGrpSpPr/>
          <p:nvPr/>
        </p:nvGrpSpPr>
        <p:grpSpPr>
          <a:xfrm>
            <a:off x="9018731" y="2864505"/>
            <a:ext cx="1723549" cy="1128990"/>
            <a:chOff x="840014" y="3913595"/>
            <a:chExt cx="1723549" cy="11289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DE7CA64-435D-47BF-B921-08D81AE7570F}"/>
                </a:ext>
              </a:extLst>
            </p:cNvPr>
            <p:cNvSpPr/>
            <p:nvPr/>
          </p:nvSpPr>
          <p:spPr>
            <a:xfrm>
              <a:off x="840014" y="4383554"/>
              <a:ext cx="17235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MODERN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AD55F4-F07F-436A-A857-81E647D6BCAC}"/>
                </a:ext>
              </a:extLst>
            </p:cNvPr>
            <p:cNvSpPr txBox="1"/>
            <p:nvPr/>
          </p:nvSpPr>
          <p:spPr>
            <a:xfrm>
              <a:off x="840014" y="4827141"/>
              <a:ext cx="1140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본문내용을 넣어주세요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B6D0EE-DB0F-46B5-8F42-B2AE6452D95C}"/>
                </a:ext>
              </a:extLst>
            </p:cNvPr>
            <p:cNvSpPr txBox="1"/>
            <p:nvPr/>
          </p:nvSpPr>
          <p:spPr>
            <a:xfrm>
              <a:off x="840014" y="3913595"/>
              <a:ext cx="73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#3</a:t>
              </a:r>
              <a:endPara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F501F86-4CA9-4CA4-89CF-3900F143693A}"/>
              </a:ext>
            </a:extLst>
          </p:cNvPr>
          <p:cNvGrpSpPr/>
          <p:nvPr/>
        </p:nvGrpSpPr>
        <p:grpSpPr>
          <a:xfrm>
            <a:off x="2389331" y="4924108"/>
            <a:ext cx="1723549" cy="1128990"/>
            <a:chOff x="840014" y="3913595"/>
            <a:chExt cx="1723549" cy="112899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26E377F-473C-4B1C-A882-6BDA068E116B}"/>
                </a:ext>
              </a:extLst>
            </p:cNvPr>
            <p:cNvSpPr/>
            <p:nvPr/>
          </p:nvSpPr>
          <p:spPr>
            <a:xfrm>
              <a:off x="840014" y="4383554"/>
              <a:ext cx="17235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MODERN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014C9F-6409-4C08-9823-00478CCD4EC1}"/>
                </a:ext>
              </a:extLst>
            </p:cNvPr>
            <p:cNvSpPr txBox="1"/>
            <p:nvPr/>
          </p:nvSpPr>
          <p:spPr>
            <a:xfrm>
              <a:off x="840014" y="4827141"/>
              <a:ext cx="1140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본문내용을 넣어주세요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58E4A6-FA48-4BD7-8035-58F98227DFBE}"/>
                </a:ext>
              </a:extLst>
            </p:cNvPr>
            <p:cNvSpPr txBox="1"/>
            <p:nvPr/>
          </p:nvSpPr>
          <p:spPr>
            <a:xfrm>
              <a:off x="840014" y="3913595"/>
              <a:ext cx="73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#4</a:t>
              </a:r>
              <a:endPara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D229E74-9D9D-4351-9B47-174217B06735}"/>
              </a:ext>
            </a:extLst>
          </p:cNvPr>
          <p:cNvGrpSpPr/>
          <p:nvPr/>
        </p:nvGrpSpPr>
        <p:grpSpPr>
          <a:xfrm>
            <a:off x="5704031" y="4924108"/>
            <a:ext cx="1723549" cy="1128990"/>
            <a:chOff x="840014" y="3913595"/>
            <a:chExt cx="1723549" cy="112899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00CFABC-4F25-4274-BC03-4B3436BD5C76}"/>
                </a:ext>
              </a:extLst>
            </p:cNvPr>
            <p:cNvSpPr/>
            <p:nvPr/>
          </p:nvSpPr>
          <p:spPr>
            <a:xfrm>
              <a:off x="840014" y="4383554"/>
              <a:ext cx="17235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MODERN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1158C4-E2AC-4055-87DC-F49F3C6982E4}"/>
                </a:ext>
              </a:extLst>
            </p:cNvPr>
            <p:cNvSpPr txBox="1"/>
            <p:nvPr/>
          </p:nvSpPr>
          <p:spPr>
            <a:xfrm>
              <a:off x="840014" y="4827141"/>
              <a:ext cx="1140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본문내용을 넣어주세요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18BAA7-36C4-4C26-B9B0-EFC0A7B0431F}"/>
                </a:ext>
              </a:extLst>
            </p:cNvPr>
            <p:cNvSpPr txBox="1"/>
            <p:nvPr/>
          </p:nvSpPr>
          <p:spPr>
            <a:xfrm>
              <a:off x="840014" y="3913595"/>
              <a:ext cx="73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#5</a:t>
              </a:r>
              <a:endPara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04E0A57-FE7B-4ED9-8540-984A922E43EF}"/>
              </a:ext>
            </a:extLst>
          </p:cNvPr>
          <p:cNvGrpSpPr/>
          <p:nvPr/>
        </p:nvGrpSpPr>
        <p:grpSpPr>
          <a:xfrm>
            <a:off x="9018731" y="4924108"/>
            <a:ext cx="1723549" cy="1128990"/>
            <a:chOff x="840014" y="3913595"/>
            <a:chExt cx="1723549" cy="112899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444015C-F6AB-414F-A8C2-22AE78FBD5B4}"/>
                </a:ext>
              </a:extLst>
            </p:cNvPr>
            <p:cNvSpPr/>
            <p:nvPr/>
          </p:nvSpPr>
          <p:spPr>
            <a:xfrm>
              <a:off x="840014" y="4383554"/>
              <a:ext cx="17235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MODERN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54CC6F-75DB-4410-8B23-E525ED03B64F}"/>
                </a:ext>
              </a:extLst>
            </p:cNvPr>
            <p:cNvSpPr txBox="1"/>
            <p:nvPr/>
          </p:nvSpPr>
          <p:spPr>
            <a:xfrm>
              <a:off x="840014" y="4827141"/>
              <a:ext cx="1140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본문내용을 넣어주세요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FC0308-CCB6-4EBD-A488-7BD1D89E7319}"/>
                </a:ext>
              </a:extLst>
            </p:cNvPr>
            <p:cNvSpPr txBox="1"/>
            <p:nvPr/>
          </p:nvSpPr>
          <p:spPr>
            <a:xfrm>
              <a:off x="840014" y="3913595"/>
              <a:ext cx="7312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#6</a:t>
              </a:r>
              <a:endParaRPr lang="ko-KR" altLang="en-US" sz="3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32" name="그래픽 31" descr="단일 톱니바퀴">
            <a:extLst>
              <a:ext uri="{FF2B5EF4-FFF2-40B4-BE49-F238E27FC236}">
                <a16:creationId xmlns:a16="http://schemas.microsoft.com/office/drawing/2014/main" id="{10D394E1-811C-48D5-A620-19AD10EDD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4331" y="2971373"/>
            <a:ext cx="914400" cy="914400"/>
          </a:xfrm>
          <a:prstGeom prst="rect">
            <a:avLst/>
          </a:prstGeom>
        </p:spPr>
      </p:pic>
      <p:pic>
        <p:nvPicPr>
          <p:cNvPr id="34" name="그래픽 33" descr="과녁">
            <a:extLst>
              <a:ext uri="{FF2B5EF4-FFF2-40B4-BE49-F238E27FC236}">
                <a16:creationId xmlns:a16="http://schemas.microsoft.com/office/drawing/2014/main" id="{E2CFB585-D7B3-4102-9D5D-58B8C0F08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4622" y="5092562"/>
            <a:ext cx="914400" cy="914400"/>
          </a:xfrm>
          <a:prstGeom prst="rect">
            <a:avLst/>
          </a:prstGeom>
        </p:spPr>
      </p:pic>
      <p:pic>
        <p:nvPicPr>
          <p:cNvPr id="36" name="그래픽 35" descr="퍼즐">
            <a:extLst>
              <a:ext uri="{FF2B5EF4-FFF2-40B4-BE49-F238E27FC236}">
                <a16:creationId xmlns:a16="http://schemas.microsoft.com/office/drawing/2014/main" id="{276B5238-EB0A-483A-BCC8-CF7E145DF9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74930" y="5088354"/>
            <a:ext cx="914400" cy="914400"/>
          </a:xfrm>
          <a:prstGeom prst="rect">
            <a:avLst/>
          </a:prstGeom>
        </p:spPr>
      </p:pic>
      <p:pic>
        <p:nvPicPr>
          <p:cNvPr id="38" name="그래픽 37" descr="돋보기">
            <a:extLst>
              <a:ext uri="{FF2B5EF4-FFF2-40B4-BE49-F238E27FC236}">
                <a16:creationId xmlns:a16="http://schemas.microsoft.com/office/drawing/2014/main" id="{E4CE2161-5B9C-480A-8F0F-FD808C97BE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89631" y="3040023"/>
            <a:ext cx="914400" cy="914400"/>
          </a:xfrm>
          <a:prstGeom prst="rect">
            <a:avLst/>
          </a:prstGeom>
        </p:spPr>
      </p:pic>
      <p:pic>
        <p:nvPicPr>
          <p:cNvPr id="40" name="그래픽 39" descr="원형 차트">
            <a:extLst>
              <a:ext uri="{FF2B5EF4-FFF2-40B4-BE49-F238E27FC236}">
                <a16:creationId xmlns:a16="http://schemas.microsoft.com/office/drawing/2014/main" id="{87776548-C799-436F-AE6C-38B6BED805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64052" y="5113239"/>
            <a:ext cx="914400" cy="914400"/>
          </a:xfrm>
          <a:prstGeom prst="rect">
            <a:avLst/>
          </a:prstGeom>
        </p:spPr>
      </p:pic>
      <p:pic>
        <p:nvPicPr>
          <p:cNvPr id="42" name="그래픽 41" descr="계산기">
            <a:extLst>
              <a:ext uri="{FF2B5EF4-FFF2-40B4-BE49-F238E27FC236}">
                <a16:creationId xmlns:a16="http://schemas.microsoft.com/office/drawing/2014/main" id="{06EC7E7D-240C-47B6-A33D-E2430E79756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49721" y="30407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8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86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 descr="실외, 건물, 선박, 사람이(가) 표시된 사진&#10;&#10;매우 높은 신뢰도로 생성된 설명">
            <a:extLst>
              <a:ext uri="{FF2B5EF4-FFF2-40B4-BE49-F238E27FC236}">
                <a16:creationId xmlns:a16="http://schemas.microsoft.com/office/drawing/2014/main" id="{49A0B242-E21E-4C29-8F11-C7A44CDEA26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1" y="393701"/>
            <a:ext cx="8381998" cy="5587998"/>
          </a:xfrm>
          <a:prstGeom prst="rect">
            <a:avLst/>
          </a:prstGeom>
        </p:spPr>
      </p:pic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CDCABB36-E69D-4C8C-A1EC-99823D7CF6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096000 w 12192000"/>
              <a:gd name="connsiteY0" fmla="*/ 1295400 h 6858000"/>
              <a:gd name="connsiteX1" fmla="*/ 3962400 w 12192000"/>
              <a:gd name="connsiteY1" fmla="*/ 3429000 h 6858000"/>
              <a:gd name="connsiteX2" fmla="*/ 6096000 w 12192000"/>
              <a:gd name="connsiteY2" fmla="*/ 5562600 h 6858000"/>
              <a:gd name="connsiteX3" fmla="*/ 8229600 w 12192000"/>
              <a:gd name="connsiteY3" fmla="*/ 3429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096000" y="1295400"/>
                </a:moveTo>
                <a:lnTo>
                  <a:pt x="3962400" y="3429000"/>
                </a:lnTo>
                <a:lnTo>
                  <a:pt x="6096000" y="5562600"/>
                </a:lnTo>
                <a:lnTo>
                  <a:pt x="8229600" y="3429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72778C-42A3-4E55-B27A-C2DD241C0D4C}"/>
              </a:ext>
            </a:extLst>
          </p:cNvPr>
          <p:cNvCxnSpPr/>
          <p:nvPr/>
        </p:nvCxnSpPr>
        <p:spPr>
          <a:xfrm flipH="1">
            <a:off x="4152900" y="4406900"/>
            <a:ext cx="774700" cy="7747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4FC222-6435-4F54-BA03-2D7F94624522}"/>
              </a:ext>
            </a:extLst>
          </p:cNvPr>
          <p:cNvCxnSpPr/>
          <p:nvPr/>
        </p:nvCxnSpPr>
        <p:spPr>
          <a:xfrm>
            <a:off x="952500" y="5181600"/>
            <a:ext cx="3200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96324-6006-4B28-91B9-C1A49AA3DBAD}"/>
              </a:ext>
            </a:extLst>
          </p:cNvPr>
          <p:cNvCxnSpPr/>
          <p:nvPr/>
        </p:nvCxnSpPr>
        <p:spPr>
          <a:xfrm rot="10800000" flipH="1">
            <a:off x="7137400" y="1549400"/>
            <a:ext cx="774700" cy="7747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49E8263-9641-4306-B67D-B92085509B93}"/>
              </a:ext>
            </a:extLst>
          </p:cNvPr>
          <p:cNvCxnSpPr/>
          <p:nvPr/>
        </p:nvCxnSpPr>
        <p:spPr>
          <a:xfrm rot="10800000">
            <a:off x="7912100" y="1549400"/>
            <a:ext cx="3200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C05F6A-54A3-4564-AEF1-D2E422022AC9}"/>
              </a:ext>
            </a:extLst>
          </p:cNvPr>
          <p:cNvSpPr/>
          <p:nvPr/>
        </p:nvSpPr>
        <p:spPr>
          <a:xfrm>
            <a:off x="850900" y="4383554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MODERN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829E36-C0AE-4B62-A6CB-F368DD4BF0CC}"/>
              </a:ext>
            </a:extLst>
          </p:cNvPr>
          <p:cNvSpPr txBox="1"/>
          <p:nvPr/>
        </p:nvSpPr>
        <p:spPr>
          <a:xfrm>
            <a:off x="865414" y="4827141"/>
            <a:ext cx="1140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나눔스퀘어" panose="020B0600000101010101" pitchFamily="50" charset="-127"/>
                <a:ea typeface="나눔스퀘어" panose="020B0600000101010101" pitchFamily="50" charset="-127"/>
              </a:rPr>
              <a:t>본문내용을 넣어주세요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29C7CCA-8538-4577-A6EA-8E768AC4B514}"/>
              </a:ext>
            </a:extLst>
          </p:cNvPr>
          <p:cNvGrpSpPr/>
          <p:nvPr/>
        </p:nvGrpSpPr>
        <p:grpSpPr>
          <a:xfrm>
            <a:off x="9506645" y="1665069"/>
            <a:ext cx="1723549" cy="659031"/>
            <a:chOff x="4520889" y="4251300"/>
            <a:chExt cx="1723549" cy="65903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A7DA845-6AB7-4BCF-B0F9-18C83A1998AF}"/>
                </a:ext>
              </a:extLst>
            </p:cNvPr>
            <p:cNvSpPr/>
            <p:nvPr/>
          </p:nvSpPr>
          <p:spPr>
            <a:xfrm>
              <a:off x="4520889" y="4251300"/>
              <a:ext cx="17235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MODERN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982F37-BDA7-45E5-9A47-6F37842996DE}"/>
                </a:ext>
              </a:extLst>
            </p:cNvPr>
            <p:cNvSpPr txBox="1"/>
            <p:nvPr/>
          </p:nvSpPr>
          <p:spPr>
            <a:xfrm>
              <a:off x="4535403" y="4694887"/>
              <a:ext cx="1140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본문내용을 넣어주세요</a:t>
              </a: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E634890-F17F-43B9-A071-617A2C08E7B5}"/>
              </a:ext>
            </a:extLst>
          </p:cNvPr>
          <p:cNvCxnSpPr>
            <a:cxnSpLocks/>
          </p:cNvCxnSpPr>
          <p:nvPr/>
        </p:nvCxnSpPr>
        <p:spPr>
          <a:xfrm>
            <a:off x="4286250" y="1549856"/>
            <a:ext cx="742950" cy="78808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F6EBB4-C9C4-488C-BBEC-10BB02D60730}"/>
              </a:ext>
            </a:extLst>
          </p:cNvPr>
          <p:cNvCxnSpPr>
            <a:cxnSpLocks/>
          </p:cNvCxnSpPr>
          <p:nvPr/>
        </p:nvCxnSpPr>
        <p:spPr>
          <a:xfrm>
            <a:off x="952500" y="1549856"/>
            <a:ext cx="3333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4E09726-EB02-4E66-B7A6-D0C153B324D6}"/>
              </a:ext>
            </a:extLst>
          </p:cNvPr>
          <p:cNvCxnSpPr>
            <a:cxnSpLocks/>
          </p:cNvCxnSpPr>
          <p:nvPr/>
        </p:nvCxnSpPr>
        <p:spPr>
          <a:xfrm>
            <a:off x="7296152" y="4380473"/>
            <a:ext cx="742950" cy="78808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6A0B29-3810-4FC1-86EB-E1FD04D37F45}"/>
              </a:ext>
            </a:extLst>
          </p:cNvPr>
          <p:cNvCxnSpPr/>
          <p:nvPr/>
        </p:nvCxnSpPr>
        <p:spPr>
          <a:xfrm rot="10800000">
            <a:off x="8039102" y="5168558"/>
            <a:ext cx="3200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C2B18E8-5592-4F6D-B3B4-D0624FE49366}"/>
              </a:ext>
            </a:extLst>
          </p:cNvPr>
          <p:cNvGrpSpPr/>
          <p:nvPr/>
        </p:nvGrpSpPr>
        <p:grpSpPr>
          <a:xfrm>
            <a:off x="865414" y="1614383"/>
            <a:ext cx="1723549" cy="659031"/>
            <a:chOff x="4520889" y="4251300"/>
            <a:chExt cx="1723549" cy="65903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1549078-0763-49D1-B6C6-59C0FF3CF3A3}"/>
                </a:ext>
              </a:extLst>
            </p:cNvPr>
            <p:cNvSpPr/>
            <p:nvPr/>
          </p:nvSpPr>
          <p:spPr>
            <a:xfrm>
              <a:off x="4520889" y="4251300"/>
              <a:ext cx="17235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MODERN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D4C5B6-1C64-4C85-A134-772A8C85B4E4}"/>
                </a:ext>
              </a:extLst>
            </p:cNvPr>
            <p:cNvSpPr txBox="1"/>
            <p:nvPr/>
          </p:nvSpPr>
          <p:spPr>
            <a:xfrm>
              <a:off x="4535403" y="4694887"/>
              <a:ext cx="1140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본문내용을 넣어주세요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4AD729B-91B6-4D03-BCFB-400B6567FBEE}"/>
              </a:ext>
            </a:extLst>
          </p:cNvPr>
          <p:cNvGrpSpPr/>
          <p:nvPr/>
        </p:nvGrpSpPr>
        <p:grpSpPr>
          <a:xfrm>
            <a:off x="9603037" y="4383554"/>
            <a:ext cx="1723549" cy="659031"/>
            <a:chOff x="4520889" y="4251300"/>
            <a:chExt cx="1723549" cy="65903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B770A33-841A-433C-9100-447DFFA4F606}"/>
                </a:ext>
              </a:extLst>
            </p:cNvPr>
            <p:cNvSpPr/>
            <p:nvPr/>
          </p:nvSpPr>
          <p:spPr>
            <a:xfrm>
              <a:off x="4520889" y="4251300"/>
              <a:ext cx="17235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MODERN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AF7CD96-CE1D-4B37-82F4-F15EBEC95D86}"/>
                </a:ext>
              </a:extLst>
            </p:cNvPr>
            <p:cNvSpPr txBox="1"/>
            <p:nvPr/>
          </p:nvSpPr>
          <p:spPr>
            <a:xfrm>
              <a:off x="4535403" y="4694887"/>
              <a:ext cx="1140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본문내용을 넣어주세요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109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 descr="실외, 건물, 선박, 사람이(가) 표시된 사진&#10;&#10;매우 높은 신뢰도로 생성된 설명">
            <a:extLst>
              <a:ext uri="{FF2B5EF4-FFF2-40B4-BE49-F238E27FC236}">
                <a16:creationId xmlns:a16="http://schemas.microsoft.com/office/drawing/2014/main" id="{49A0B242-E21E-4C29-8F11-C7A44CDEA26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1" y="393701"/>
            <a:ext cx="8381998" cy="5587998"/>
          </a:xfrm>
          <a:prstGeom prst="rect">
            <a:avLst/>
          </a:prstGeom>
        </p:spPr>
      </p:pic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CDCABB36-E69D-4C8C-A1EC-99823D7CF6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096000 w 12192000"/>
              <a:gd name="connsiteY0" fmla="*/ 1295400 h 6858000"/>
              <a:gd name="connsiteX1" fmla="*/ 3962400 w 12192000"/>
              <a:gd name="connsiteY1" fmla="*/ 3429000 h 6858000"/>
              <a:gd name="connsiteX2" fmla="*/ 6096000 w 12192000"/>
              <a:gd name="connsiteY2" fmla="*/ 5562600 h 6858000"/>
              <a:gd name="connsiteX3" fmla="*/ 8229600 w 12192000"/>
              <a:gd name="connsiteY3" fmla="*/ 3429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096000" y="1295400"/>
                </a:moveTo>
                <a:lnTo>
                  <a:pt x="3962400" y="3429000"/>
                </a:lnTo>
                <a:lnTo>
                  <a:pt x="6096000" y="5562600"/>
                </a:lnTo>
                <a:lnTo>
                  <a:pt x="8229600" y="3429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72778C-42A3-4E55-B27A-C2DD241C0D4C}"/>
              </a:ext>
            </a:extLst>
          </p:cNvPr>
          <p:cNvCxnSpPr/>
          <p:nvPr/>
        </p:nvCxnSpPr>
        <p:spPr>
          <a:xfrm flipH="1">
            <a:off x="4152900" y="4406900"/>
            <a:ext cx="774700" cy="7747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4FC222-6435-4F54-BA03-2D7F94624522}"/>
              </a:ext>
            </a:extLst>
          </p:cNvPr>
          <p:cNvCxnSpPr/>
          <p:nvPr/>
        </p:nvCxnSpPr>
        <p:spPr>
          <a:xfrm>
            <a:off x="952500" y="5181600"/>
            <a:ext cx="3200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FF96324-6006-4B28-91B9-C1A49AA3DBAD}"/>
              </a:ext>
            </a:extLst>
          </p:cNvPr>
          <p:cNvCxnSpPr/>
          <p:nvPr/>
        </p:nvCxnSpPr>
        <p:spPr>
          <a:xfrm rot="10800000" flipH="1">
            <a:off x="7137400" y="1549400"/>
            <a:ext cx="774700" cy="7747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49E8263-9641-4306-B67D-B92085509B93}"/>
              </a:ext>
            </a:extLst>
          </p:cNvPr>
          <p:cNvCxnSpPr/>
          <p:nvPr/>
        </p:nvCxnSpPr>
        <p:spPr>
          <a:xfrm rot="10800000">
            <a:off x="7912100" y="1549400"/>
            <a:ext cx="3200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C05F6A-54A3-4564-AEF1-D2E422022AC9}"/>
              </a:ext>
            </a:extLst>
          </p:cNvPr>
          <p:cNvSpPr/>
          <p:nvPr/>
        </p:nvSpPr>
        <p:spPr>
          <a:xfrm>
            <a:off x="850900" y="4383554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MODERN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829E36-C0AE-4B62-A6CB-F368DD4BF0CC}"/>
              </a:ext>
            </a:extLst>
          </p:cNvPr>
          <p:cNvSpPr txBox="1"/>
          <p:nvPr/>
        </p:nvSpPr>
        <p:spPr>
          <a:xfrm>
            <a:off x="865414" y="4827141"/>
            <a:ext cx="1140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latin typeface="나눔스퀘어" panose="020B0600000101010101" pitchFamily="50" charset="-127"/>
                <a:ea typeface="나눔스퀘어" panose="020B0600000101010101" pitchFamily="50" charset="-127"/>
              </a:rPr>
              <a:t>본문내용을 넣어주세요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29C7CCA-8538-4577-A6EA-8E768AC4B514}"/>
              </a:ext>
            </a:extLst>
          </p:cNvPr>
          <p:cNvGrpSpPr/>
          <p:nvPr/>
        </p:nvGrpSpPr>
        <p:grpSpPr>
          <a:xfrm>
            <a:off x="9506645" y="1665069"/>
            <a:ext cx="1723549" cy="659031"/>
            <a:chOff x="4520889" y="4251300"/>
            <a:chExt cx="1723549" cy="65903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A7DA845-6AB7-4BCF-B0F9-18C83A1998AF}"/>
                </a:ext>
              </a:extLst>
            </p:cNvPr>
            <p:cNvSpPr/>
            <p:nvPr/>
          </p:nvSpPr>
          <p:spPr>
            <a:xfrm>
              <a:off x="4520889" y="4251300"/>
              <a:ext cx="17235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MODERN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982F37-BDA7-45E5-9A47-6F37842996DE}"/>
                </a:ext>
              </a:extLst>
            </p:cNvPr>
            <p:cNvSpPr txBox="1"/>
            <p:nvPr/>
          </p:nvSpPr>
          <p:spPr>
            <a:xfrm>
              <a:off x="4535403" y="4694887"/>
              <a:ext cx="1140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본문내용을 넣어주세요</a:t>
              </a: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E634890-F17F-43B9-A071-617A2C08E7B5}"/>
              </a:ext>
            </a:extLst>
          </p:cNvPr>
          <p:cNvCxnSpPr>
            <a:cxnSpLocks/>
          </p:cNvCxnSpPr>
          <p:nvPr/>
        </p:nvCxnSpPr>
        <p:spPr>
          <a:xfrm>
            <a:off x="4286250" y="1549856"/>
            <a:ext cx="742950" cy="78808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F6EBB4-C9C4-488C-BBEC-10BB02D60730}"/>
              </a:ext>
            </a:extLst>
          </p:cNvPr>
          <p:cNvCxnSpPr>
            <a:cxnSpLocks/>
          </p:cNvCxnSpPr>
          <p:nvPr/>
        </p:nvCxnSpPr>
        <p:spPr>
          <a:xfrm>
            <a:off x="952500" y="1549856"/>
            <a:ext cx="3333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4E09726-EB02-4E66-B7A6-D0C153B324D6}"/>
              </a:ext>
            </a:extLst>
          </p:cNvPr>
          <p:cNvCxnSpPr>
            <a:cxnSpLocks/>
          </p:cNvCxnSpPr>
          <p:nvPr/>
        </p:nvCxnSpPr>
        <p:spPr>
          <a:xfrm>
            <a:off x="7296152" y="4380473"/>
            <a:ext cx="742950" cy="78808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6A0B29-3810-4FC1-86EB-E1FD04D37F45}"/>
              </a:ext>
            </a:extLst>
          </p:cNvPr>
          <p:cNvCxnSpPr/>
          <p:nvPr/>
        </p:nvCxnSpPr>
        <p:spPr>
          <a:xfrm rot="10800000">
            <a:off x="8039102" y="5168558"/>
            <a:ext cx="32004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C2B18E8-5592-4F6D-B3B4-D0624FE49366}"/>
              </a:ext>
            </a:extLst>
          </p:cNvPr>
          <p:cNvGrpSpPr/>
          <p:nvPr/>
        </p:nvGrpSpPr>
        <p:grpSpPr>
          <a:xfrm>
            <a:off x="865414" y="1614383"/>
            <a:ext cx="1723549" cy="659031"/>
            <a:chOff x="4520889" y="4251300"/>
            <a:chExt cx="1723549" cy="65903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1549078-0763-49D1-B6C6-59C0FF3CF3A3}"/>
                </a:ext>
              </a:extLst>
            </p:cNvPr>
            <p:cNvSpPr/>
            <p:nvPr/>
          </p:nvSpPr>
          <p:spPr>
            <a:xfrm>
              <a:off x="4520889" y="4251300"/>
              <a:ext cx="17235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MODERN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D4C5B6-1C64-4C85-A134-772A8C85B4E4}"/>
                </a:ext>
              </a:extLst>
            </p:cNvPr>
            <p:cNvSpPr txBox="1"/>
            <p:nvPr/>
          </p:nvSpPr>
          <p:spPr>
            <a:xfrm>
              <a:off x="4535403" y="4694887"/>
              <a:ext cx="1140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본문내용을 넣어주세요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4AD729B-91B6-4D03-BCFB-400B6567FBEE}"/>
              </a:ext>
            </a:extLst>
          </p:cNvPr>
          <p:cNvGrpSpPr/>
          <p:nvPr/>
        </p:nvGrpSpPr>
        <p:grpSpPr>
          <a:xfrm>
            <a:off x="9603037" y="4383554"/>
            <a:ext cx="1723549" cy="659031"/>
            <a:chOff x="4520889" y="4251300"/>
            <a:chExt cx="1723549" cy="65903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B770A33-841A-433C-9100-447DFFA4F606}"/>
                </a:ext>
              </a:extLst>
            </p:cNvPr>
            <p:cNvSpPr/>
            <p:nvPr/>
          </p:nvSpPr>
          <p:spPr>
            <a:xfrm>
              <a:off x="4520889" y="4251300"/>
              <a:ext cx="17235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MODERN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AF7CD96-CE1D-4B37-82F4-F15EBEC95D86}"/>
                </a:ext>
              </a:extLst>
            </p:cNvPr>
            <p:cNvSpPr txBox="1"/>
            <p:nvPr/>
          </p:nvSpPr>
          <p:spPr>
            <a:xfrm>
              <a:off x="4535403" y="4694887"/>
              <a:ext cx="1140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본문내용을 넣어주세요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19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0F65B08-85F3-4102-99B3-EC218652E744}"/>
              </a:ext>
            </a:extLst>
          </p:cNvPr>
          <p:cNvSpPr/>
          <p:nvPr/>
        </p:nvSpPr>
        <p:spPr>
          <a:xfrm>
            <a:off x="0" y="478971"/>
            <a:ext cx="12192000" cy="29500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0C9D8D8-2664-458E-983B-E0FF27578865}"/>
              </a:ext>
            </a:extLst>
          </p:cNvPr>
          <p:cNvGrpSpPr/>
          <p:nvPr/>
        </p:nvGrpSpPr>
        <p:grpSpPr>
          <a:xfrm>
            <a:off x="830614" y="4181287"/>
            <a:ext cx="1882247" cy="1102618"/>
            <a:chOff x="1295071" y="2773402"/>
            <a:chExt cx="1882247" cy="110261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AC54AB-1D51-4D6C-8DE9-964E4DE59ABB}"/>
                </a:ext>
              </a:extLst>
            </p:cNvPr>
            <p:cNvSpPr/>
            <p:nvPr/>
          </p:nvSpPr>
          <p:spPr>
            <a:xfrm>
              <a:off x="1295071" y="2773402"/>
              <a:ext cx="18822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5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Index</a:t>
              </a:r>
              <a:endParaRPr lang="ko-KR" altLang="en-US" sz="5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579EE7-33AD-4FD5-9E5B-456D88DDB2FF}"/>
                </a:ext>
              </a:extLst>
            </p:cNvPr>
            <p:cNvSpPr txBox="1"/>
            <p:nvPr/>
          </p:nvSpPr>
          <p:spPr>
            <a:xfrm>
              <a:off x="2173113" y="3568243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pic>
        <p:nvPicPr>
          <p:cNvPr id="18" name="그림 17" descr="하늘, 담장, 대지, 물이(가) 표시된 사진&#10;&#10;높은 신뢰도로 생성된 설명">
            <a:extLst>
              <a:ext uri="{FF2B5EF4-FFF2-40B4-BE49-F238E27FC236}">
                <a16:creationId xmlns:a16="http://schemas.microsoft.com/office/drawing/2014/main" id="{04755581-9EFD-4BAE-9FA8-C8BD5659CB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4" b="50000"/>
          <a:stretch/>
        </p:blipFill>
        <p:spPr>
          <a:xfrm>
            <a:off x="0" y="478971"/>
            <a:ext cx="12192000" cy="2950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4A395A-BFA5-403F-90A1-84407B1EAFD3}"/>
              </a:ext>
            </a:extLst>
          </p:cNvPr>
          <p:cNvSpPr txBox="1"/>
          <p:nvPr/>
        </p:nvSpPr>
        <p:spPr>
          <a:xfrm>
            <a:off x="3145872" y="3845728"/>
            <a:ext cx="1661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venir Next LT Pro" panose="020B0504020202020204" pitchFamily="34" charset="0"/>
              </a:rPr>
              <a:t>1.Background</a:t>
            </a:r>
            <a:endParaRPr lang="ko-KR" altLang="en-US" dirty="0">
              <a:latin typeface="Avenir Next LT Pro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02385-9EB3-469C-BDFC-F6A49919F906}"/>
              </a:ext>
            </a:extLst>
          </p:cNvPr>
          <p:cNvSpPr txBox="1"/>
          <p:nvPr/>
        </p:nvSpPr>
        <p:spPr>
          <a:xfrm>
            <a:off x="4806892" y="4299019"/>
            <a:ext cx="23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venir Next LT Pro" panose="020B0504020202020204" pitchFamily="34" charset="0"/>
              </a:rPr>
              <a:t>2.Project Overview</a:t>
            </a:r>
            <a:endParaRPr lang="ko-KR" altLang="en-US" dirty="0"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7CAF3D-AB89-481C-90F9-BB326975E017}"/>
              </a:ext>
            </a:extLst>
          </p:cNvPr>
          <p:cNvSpPr txBox="1"/>
          <p:nvPr/>
        </p:nvSpPr>
        <p:spPr>
          <a:xfrm>
            <a:off x="7097087" y="4791462"/>
            <a:ext cx="245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venir Next LT Pro" panose="020B0504020202020204" pitchFamily="34" charset="0"/>
              </a:rPr>
              <a:t>3.Development plans</a:t>
            </a:r>
            <a:endParaRPr lang="ko-KR" altLang="en-US" dirty="0">
              <a:latin typeface="Avenir Next LT Pro" panose="020B05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963472-52B0-43A0-9A86-CB250A13B002}"/>
              </a:ext>
            </a:extLst>
          </p:cNvPr>
          <p:cNvSpPr txBox="1"/>
          <p:nvPr/>
        </p:nvSpPr>
        <p:spPr>
          <a:xfrm>
            <a:off x="9555062" y="5283905"/>
            <a:ext cx="237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venir Next LT Pro" panose="020B0504020202020204" pitchFamily="34" charset="0"/>
              </a:rPr>
              <a:t>4.Expected Benefits</a:t>
            </a:r>
            <a:endParaRPr lang="ko-KR" altLang="en-US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14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 descr="실외, 건물, 선박, 사람이(가) 표시된 사진&#10;&#10;매우 높은 신뢰도로 생성된 설명">
            <a:extLst>
              <a:ext uri="{FF2B5EF4-FFF2-40B4-BE49-F238E27FC236}">
                <a16:creationId xmlns:a16="http://schemas.microsoft.com/office/drawing/2014/main" id="{57EF7300-312F-4C3C-B278-EF060F18807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5001" y="393701"/>
            <a:ext cx="8381998" cy="5587998"/>
          </a:xfrm>
          <a:prstGeom prst="rect">
            <a:avLst/>
          </a:prstGeom>
        </p:spPr>
      </p:pic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0A051F3-6096-4CCA-8ADD-FEB15DD241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096000 w 12192000"/>
              <a:gd name="connsiteY0" fmla="*/ 1295400 h 6858000"/>
              <a:gd name="connsiteX1" fmla="*/ 3962400 w 12192000"/>
              <a:gd name="connsiteY1" fmla="*/ 3429000 h 6858000"/>
              <a:gd name="connsiteX2" fmla="*/ 6096000 w 12192000"/>
              <a:gd name="connsiteY2" fmla="*/ 5562600 h 6858000"/>
              <a:gd name="connsiteX3" fmla="*/ 8229600 w 12192000"/>
              <a:gd name="connsiteY3" fmla="*/ 3429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096000" y="1295400"/>
                </a:moveTo>
                <a:lnTo>
                  <a:pt x="3962400" y="3429000"/>
                </a:lnTo>
                <a:lnTo>
                  <a:pt x="6096000" y="5562600"/>
                </a:lnTo>
                <a:lnTo>
                  <a:pt x="8229600" y="3429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287273C-104C-42D8-BEF4-C3ADEEC05E18}"/>
              </a:ext>
            </a:extLst>
          </p:cNvPr>
          <p:cNvGrpSpPr/>
          <p:nvPr/>
        </p:nvGrpSpPr>
        <p:grpSpPr>
          <a:xfrm>
            <a:off x="952500" y="4406900"/>
            <a:ext cx="3975100" cy="774700"/>
            <a:chOff x="952500" y="4406900"/>
            <a:chExt cx="3975100" cy="7747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572778C-42A3-4E55-B27A-C2DD241C0D4C}"/>
                </a:ext>
              </a:extLst>
            </p:cNvPr>
            <p:cNvCxnSpPr/>
            <p:nvPr/>
          </p:nvCxnSpPr>
          <p:spPr>
            <a:xfrm flipH="1">
              <a:off x="4152900" y="4406900"/>
              <a:ext cx="774700" cy="7747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C4FC222-6435-4F54-BA03-2D7F94624522}"/>
                </a:ext>
              </a:extLst>
            </p:cNvPr>
            <p:cNvCxnSpPr/>
            <p:nvPr/>
          </p:nvCxnSpPr>
          <p:spPr>
            <a:xfrm>
              <a:off x="952500" y="5181600"/>
              <a:ext cx="32004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772373C-7E71-48E9-88B1-C12984F77C4E}"/>
              </a:ext>
            </a:extLst>
          </p:cNvPr>
          <p:cNvGrpSpPr/>
          <p:nvPr/>
        </p:nvGrpSpPr>
        <p:grpSpPr>
          <a:xfrm rot="10800000">
            <a:off x="7137400" y="1549400"/>
            <a:ext cx="3975100" cy="774700"/>
            <a:chOff x="952500" y="4406900"/>
            <a:chExt cx="3975100" cy="77470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FF96324-6006-4B28-91B9-C1A49AA3DBAD}"/>
                </a:ext>
              </a:extLst>
            </p:cNvPr>
            <p:cNvCxnSpPr/>
            <p:nvPr/>
          </p:nvCxnSpPr>
          <p:spPr>
            <a:xfrm flipH="1">
              <a:off x="4152900" y="4406900"/>
              <a:ext cx="774700" cy="7747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49E8263-9641-4306-B67D-B92085509B93}"/>
                </a:ext>
              </a:extLst>
            </p:cNvPr>
            <p:cNvCxnSpPr/>
            <p:nvPr/>
          </p:nvCxnSpPr>
          <p:spPr>
            <a:xfrm>
              <a:off x="952500" y="5181600"/>
              <a:ext cx="32004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4947A64-7803-4EB6-AA04-3F929E65DEF9}"/>
              </a:ext>
            </a:extLst>
          </p:cNvPr>
          <p:cNvGrpSpPr/>
          <p:nvPr/>
        </p:nvGrpSpPr>
        <p:grpSpPr>
          <a:xfrm>
            <a:off x="850900" y="4383554"/>
            <a:ext cx="1723549" cy="659031"/>
            <a:chOff x="4520889" y="4251300"/>
            <a:chExt cx="1723549" cy="65903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DC05F6A-54A3-4564-AEF1-D2E422022AC9}"/>
                </a:ext>
              </a:extLst>
            </p:cNvPr>
            <p:cNvSpPr/>
            <p:nvPr/>
          </p:nvSpPr>
          <p:spPr>
            <a:xfrm>
              <a:off x="4520889" y="4251300"/>
              <a:ext cx="17235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MODERN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829E36-C0AE-4B62-A6CB-F368DD4BF0CC}"/>
                </a:ext>
              </a:extLst>
            </p:cNvPr>
            <p:cNvSpPr txBox="1"/>
            <p:nvPr/>
          </p:nvSpPr>
          <p:spPr>
            <a:xfrm>
              <a:off x="4535403" y="4694887"/>
              <a:ext cx="1140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본문내용을 넣어주세요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29C7CCA-8538-4577-A6EA-8E768AC4B514}"/>
              </a:ext>
            </a:extLst>
          </p:cNvPr>
          <p:cNvGrpSpPr/>
          <p:nvPr/>
        </p:nvGrpSpPr>
        <p:grpSpPr>
          <a:xfrm>
            <a:off x="9506645" y="1665069"/>
            <a:ext cx="1723549" cy="659031"/>
            <a:chOff x="4520889" y="4251300"/>
            <a:chExt cx="1723549" cy="65903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A7DA845-6AB7-4BCF-B0F9-18C83A1998AF}"/>
                </a:ext>
              </a:extLst>
            </p:cNvPr>
            <p:cNvSpPr/>
            <p:nvPr/>
          </p:nvSpPr>
          <p:spPr>
            <a:xfrm>
              <a:off x="4520889" y="4251300"/>
              <a:ext cx="172354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MODERN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982F37-BDA7-45E5-9A47-6F37842996DE}"/>
                </a:ext>
              </a:extLst>
            </p:cNvPr>
            <p:cNvSpPr txBox="1"/>
            <p:nvPr/>
          </p:nvSpPr>
          <p:spPr>
            <a:xfrm>
              <a:off x="4535403" y="4694887"/>
              <a:ext cx="11400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본문내용을 넣어주세요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87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검은색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61EE9CCE-045C-4112-BE99-E2D96B8302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598" y="541866"/>
            <a:ext cx="6502402" cy="433493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AC31A3-7EDD-4A12-9723-53B0DF8C3B32}"/>
              </a:ext>
            </a:extLst>
          </p:cNvPr>
          <p:cNvSpPr/>
          <p:nvPr/>
        </p:nvSpPr>
        <p:spPr>
          <a:xfrm>
            <a:off x="4788063" y="3714749"/>
            <a:ext cx="2425702" cy="2025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8229284-FC79-4785-A7A6-0A7A2049857A}"/>
              </a:ext>
            </a:extLst>
          </p:cNvPr>
          <p:cNvGrpSpPr/>
          <p:nvPr/>
        </p:nvGrpSpPr>
        <p:grpSpPr>
          <a:xfrm>
            <a:off x="4971342" y="3939054"/>
            <a:ext cx="2109937" cy="659031"/>
            <a:chOff x="4520889" y="4251300"/>
            <a:chExt cx="2109937" cy="659031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8F2BA8D-E0E7-4029-8249-9BBDF51048B4}"/>
                </a:ext>
              </a:extLst>
            </p:cNvPr>
            <p:cNvSpPr/>
            <p:nvPr/>
          </p:nvSpPr>
          <p:spPr>
            <a:xfrm>
              <a:off x="4520889" y="4251300"/>
              <a:ext cx="210993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Background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8D937D-4F01-46A6-93AC-920C0144CBC4}"/>
                </a:ext>
              </a:extLst>
            </p:cNvPr>
            <p:cNvSpPr txBox="1"/>
            <p:nvPr/>
          </p:nvSpPr>
          <p:spPr>
            <a:xfrm>
              <a:off x="5013066" y="4694887"/>
              <a:ext cx="1847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CCEA9D-DEB7-4DB4-830F-FF8035C1D8C6}"/>
              </a:ext>
            </a:extLst>
          </p:cNvPr>
          <p:cNvSpPr txBox="1"/>
          <p:nvPr/>
        </p:nvSpPr>
        <p:spPr>
          <a:xfrm>
            <a:off x="620786" y="538448"/>
            <a:ext cx="220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DDDDDD"/>
                </a:solidFill>
              </a:rPr>
              <a:t>#01</a:t>
            </a:r>
            <a:endParaRPr lang="ko-KR" altLang="en-US" sz="5400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2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We Do Is Not Complicated&quot; | Partners in EXCELLENCE Blog ...">
            <a:extLst>
              <a:ext uri="{FF2B5EF4-FFF2-40B4-BE49-F238E27FC236}">
                <a16:creationId xmlns:a16="http://schemas.microsoft.com/office/drawing/2014/main" id="{7841B397-6872-4522-88FF-195870DB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734977"/>
            <a:ext cx="4126211" cy="357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0A051F3-6096-4CCA-8ADD-FEB15DD241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096000 w 12192000"/>
              <a:gd name="connsiteY0" fmla="*/ 1295400 h 6858000"/>
              <a:gd name="connsiteX1" fmla="*/ 3962400 w 12192000"/>
              <a:gd name="connsiteY1" fmla="*/ 3429000 h 6858000"/>
              <a:gd name="connsiteX2" fmla="*/ 6096000 w 12192000"/>
              <a:gd name="connsiteY2" fmla="*/ 5562600 h 6858000"/>
              <a:gd name="connsiteX3" fmla="*/ 8229600 w 12192000"/>
              <a:gd name="connsiteY3" fmla="*/ 34290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096000" y="1295400"/>
                </a:moveTo>
                <a:lnTo>
                  <a:pt x="3962400" y="3429000"/>
                </a:lnTo>
                <a:lnTo>
                  <a:pt x="6096000" y="5562600"/>
                </a:lnTo>
                <a:lnTo>
                  <a:pt x="8229600" y="3429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287273C-104C-42D8-BEF4-C3ADEEC05E18}"/>
              </a:ext>
            </a:extLst>
          </p:cNvPr>
          <p:cNvGrpSpPr/>
          <p:nvPr/>
        </p:nvGrpSpPr>
        <p:grpSpPr>
          <a:xfrm>
            <a:off x="952500" y="4406900"/>
            <a:ext cx="3975100" cy="774700"/>
            <a:chOff x="952500" y="4406900"/>
            <a:chExt cx="3975100" cy="774700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7572778C-42A3-4E55-B27A-C2DD241C0D4C}"/>
                </a:ext>
              </a:extLst>
            </p:cNvPr>
            <p:cNvCxnSpPr/>
            <p:nvPr/>
          </p:nvCxnSpPr>
          <p:spPr>
            <a:xfrm flipH="1">
              <a:off x="4152900" y="4406900"/>
              <a:ext cx="774700" cy="7747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C4FC222-6435-4F54-BA03-2D7F94624522}"/>
                </a:ext>
              </a:extLst>
            </p:cNvPr>
            <p:cNvCxnSpPr/>
            <p:nvPr/>
          </p:nvCxnSpPr>
          <p:spPr>
            <a:xfrm>
              <a:off x="952500" y="5181600"/>
              <a:ext cx="32004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772373C-7E71-48E9-88B1-C12984F77C4E}"/>
              </a:ext>
            </a:extLst>
          </p:cNvPr>
          <p:cNvGrpSpPr/>
          <p:nvPr/>
        </p:nvGrpSpPr>
        <p:grpSpPr>
          <a:xfrm rot="10800000">
            <a:off x="7137400" y="1549400"/>
            <a:ext cx="3975100" cy="774700"/>
            <a:chOff x="952500" y="4406900"/>
            <a:chExt cx="3975100" cy="77470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9FF96324-6006-4B28-91B9-C1A49AA3DBAD}"/>
                </a:ext>
              </a:extLst>
            </p:cNvPr>
            <p:cNvCxnSpPr/>
            <p:nvPr/>
          </p:nvCxnSpPr>
          <p:spPr>
            <a:xfrm flipH="1">
              <a:off x="4152900" y="4406900"/>
              <a:ext cx="774700" cy="77470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149E8263-9641-4306-B67D-B92085509B93}"/>
                </a:ext>
              </a:extLst>
            </p:cNvPr>
            <p:cNvCxnSpPr/>
            <p:nvPr/>
          </p:nvCxnSpPr>
          <p:spPr>
            <a:xfrm>
              <a:off x="952500" y="5181600"/>
              <a:ext cx="320040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C05F6A-54A3-4564-AEF1-D2E422022AC9}"/>
              </a:ext>
            </a:extLst>
          </p:cNvPr>
          <p:cNvSpPr/>
          <p:nvPr/>
        </p:nvSpPr>
        <p:spPr>
          <a:xfrm>
            <a:off x="948878" y="4478651"/>
            <a:ext cx="3063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itka Heading" panose="02000505000000020004" pitchFamily="2" charset="0"/>
                <a:ea typeface="나눔스퀘어 ExtraBold" panose="020B0600000101010101" pitchFamily="50" charset="-127"/>
              </a:rPr>
              <a:t>Too many products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Sitka Heading" panose="02000505000000020004" pitchFamily="2" charset="0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7DA845-6AB7-4BCF-B0F9-18C83A1998AF}"/>
              </a:ext>
            </a:extLst>
          </p:cNvPr>
          <p:cNvSpPr/>
          <p:nvPr/>
        </p:nvSpPr>
        <p:spPr>
          <a:xfrm>
            <a:off x="8647800" y="1594519"/>
            <a:ext cx="24630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itka Heading" panose="02000505000000020004" pitchFamily="2" charset="0"/>
                <a:ea typeface="나눔스퀘어 ExtraBold" panose="020B0600000101010101" pitchFamily="50" charset="-127"/>
              </a:rPr>
              <a:t>Hard to decide</a:t>
            </a:r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Sitka Heading" panose="02000505000000020004" pitchFamily="2" charset="0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340977-AEFC-41DC-87A7-FDF20F8C6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78" y="2324100"/>
            <a:ext cx="1972365" cy="1785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F91C1A-2229-4C7C-AE3B-6F40922DF50A}"/>
              </a:ext>
            </a:extLst>
          </p:cNvPr>
          <p:cNvSpPr txBox="1"/>
          <p:nvPr/>
        </p:nvSpPr>
        <p:spPr>
          <a:xfrm>
            <a:off x="952500" y="1918469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Over 600,000 product for keyword “</a:t>
            </a:r>
            <a:r>
              <a:rPr lang="ko-KR" altLang="en-US" sz="1100" dirty="0" err="1">
                <a:solidFill>
                  <a:schemeClr val="bg2">
                    <a:lumMod val="75000"/>
                  </a:schemeClr>
                </a:solidFill>
              </a:rPr>
              <a:t>스마트워치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”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3962C6-9D94-4586-87A0-2547A3CC1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500" y="2410442"/>
            <a:ext cx="1908622" cy="21177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403F11-E031-470F-83F1-95141FCB0576}"/>
              </a:ext>
            </a:extLst>
          </p:cNvPr>
          <p:cNvSpPr txBox="1"/>
          <p:nvPr/>
        </p:nvSpPr>
        <p:spPr>
          <a:xfrm>
            <a:off x="7831950" y="4740261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Over 70,000 product for keyword “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축구공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”</a:t>
            </a:r>
            <a:endParaRPr lang="ko-KR" alt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088007-7000-4F12-B272-D9952B415F43}"/>
              </a:ext>
            </a:extLst>
          </p:cNvPr>
          <p:cNvSpPr/>
          <p:nvPr/>
        </p:nvSpPr>
        <p:spPr>
          <a:xfrm>
            <a:off x="2705872" y="203631"/>
            <a:ext cx="70202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Social Commerce</a:t>
            </a:r>
            <a:endParaRPr lang="ko-KR" altLang="en-US" sz="5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3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FAB619-98D9-4952-B7B1-B3432ECE4160}"/>
              </a:ext>
            </a:extLst>
          </p:cNvPr>
          <p:cNvSpPr/>
          <p:nvPr/>
        </p:nvSpPr>
        <p:spPr>
          <a:xfrm>
            <a:off x="4558636" y="413342"/>
            <a:ext cx="348018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We want</a:t>
            </a:r>
          </a:p>
          <a:p>
            <a:r>
              <a:rPr lang="en-US" altLang="ko-KR" sz="5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 make it</a:t>
            </a:r>
            <a:endParaRPr lang="ko-KR" altLang="en-US" sz="5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A5993-9030-434A-A0E2-264B347CC743}"/>
              </a:ext>
            </a:extLst>
          </p:cNvPr>
          <p:cNvSpPr/>
          <p:nvPr/>
        </p:nvSpPr>
        <p:spPr>
          <a:xfrm>
            <a:off x="0" y="3429000"/>
            <a:ext cx="12192000" cy="2950029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봉투">
            <a:extLst>
              <a:ext uri="{FF2B5EF4-FFF2-40B4-BE49-F238E27FC236}">
                <a16:creationId xmlns:a16="http://schemas.microsoft.com/office/drawing/2014/main" id="{59298C84-0645-401C-B381-9047E603A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2794" y="3912233"/>
            <a:ext cx="532134" cy="532134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621103A-25AE-43F5-A545-17E2EA040B73}"/>
              </a:ext>
            </a:extLst>
          </p:cNvPr>
          <p:cNvGrpSpPr/>
          <p:nvPr/>
        </p:nvGrpSpPr>
        <p:grpSpPr>
          <a:xfrm>
            <a:off x="2006911" y="4534299"/>
            <a:ext cx="2211311" cy="709541"/>
            <a:chOff x="850900" y="4534299"/>
            <a:chExt cx="2211311" cy="70954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B2A7943-FB5C-4428-A019-E63B4C18486F}"/>
                </a:ext>
              </a:extLst>
            </p:cNvPr>
            <p:cNvSpPr/>
            <p:nvPr/>
          </p:nvSpPr>
          <p:spPr>
            <a:xfrm>
              <a:off x="850900" y="4535954"/>
              <a:ext cx="221131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Providing Various</a:t>
              </a:r>
            </a:p>
            <a:p>
              <a:r>
                <a:rPr lang="en-US" altLang="ko-KR" sz="20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Category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AD147FA-1799-40C0-B995-919953BE0F36}"/>
                </a:ext>
              </a:extLst>
            </p:cNvPr>
            <p:cNvCxnSpPr/>
            <p:nvPr/>
          </p:nvCxnSpPr>
          <p:spPr>
            <a:xfrm>
              <a:off x="965833" y="4534299"/>
              <a:ext cx="146304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그래픽 11" descr="열린 폴더">
            <a:extLst>
              <a:ext uri="{FF2B5EF4-FFF2-40B4-BE49-F238E27FC236}">
                <a16:creationId xmlns:a16="http://schemas.microsoft.com/office/drawing/2014/main" id="{DA25EE54-7F08-4865-825E-FECD5D01F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18126" y="3898900"/>
            <a:ext cx="532134" cy="532134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D4DA02B1-87FE-40DD-9067-EC88DF315B6E}"/>
              </a:ext>
            </a:extLst>
          </p:cNvPr>
          <p:cNvGrpSpPr/>
          <p:nvPr/>
        </p:nvGrpSpPr>
        <p:grpSpPr>
          <a:xfrm>
            <a:off x="5234226" y="4534299"/>
            <a:ext cx="1960345" cy="370987"/>
            <a:chOff x="850900" y="4534299"/>
            <a:chExt cx="1960345" cy="370987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313BFB-70EE-4B9A-82AF-741707EB69CF}"/>
                </a:ext>
              </a:extLst>
            </p:cNvPr>
            <p:cNvSpPr/>
            <p:nvPr/>
          </p:nvSpPr>
          <p:spPr>
            <a:xfrm>
              <a:off x="850900" y="4535954"/>
              <a:ext cx="19603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Easy to Compare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4E9FF96-E450-4269-B211-E954E87EB517}"/>
                </a:ext>
              </a:extLst>
            </p:cNvPr>
            <p:cNvCxnSpPr/>
            <p:nvPr/>
          </p:nvCxnSpPr>
          <p:spPr>
            <a:xfrm>
              <a:off x="965833" y="4534299"/>
              <a:ext cx="146304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그래픽 13" descr="수신기">
            <a:extLst>
              <a:ext uri="{FF2B5EF4-FFF2-40B4-BE49-F238E27FC236}">
                <a16:creationId xmlns:a16="http://schemas.microsoft.com/office/drawing/2014/main" id="{D2253D8B-A98A-4207-A538-DD5D21AF8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4559" y="3898900"/>
            <a:ext cx="532134" cy="532134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5316FB-109C-47EF-94B8-232E36BAAB5C}"/>
              </a:ext>
            </a:extLst>
          </p:cNvPr>
          <p:cNvGrpSpPr/>
          <p:nvPr/>
        </p:nvGrpSpPr>
        <p:grpSpPr>
          <a:xfrm>
            <a:off x="8461541" y="4534299"/>
            <a:ext cx="1577975" cy="647986"/>
            <a:chOff x="850900" y="4534299"/>
            <a:chExt cx="1577975" cy="64798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8B6D82D-992E-4FCB-983A-123DA07E5061}"/>
                </a:ext>
              </a:extLst>
            </p:cNvPr>
            <p:cNvSpPr/>
            <p:nvPr/>
          </p:nvSpPr>
          <p:spPr>
            <a:xfrm>
              <a:off x="850900" y="4535954"/>
              <a:ext cx="15136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Help you to </a:t>
              </a:r>
            </a:p>
            <a:p>
              <a:r>
                <a:rPr lang="en-US" altLang="ko-KR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Decide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B0FF52A-19A4-4997-961B-6A72D5056A45}"/>
                </a:ext>
              </a:extLst>
            </p:cNvPr>
            <p:cNvCxnSpPr/>
            <p:nvPr/>
          </p:nvCxnSpPr>
          <p:spPr>
            <a:xfrm>
              <a:off x="965833" y="4534299"/>
              <a:ext cx="146304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더하기 기호 31">
            <a:extLst>
              <a:ext uri="{FF2B5EF4-FFF2-40B4-BE49-F238E27FC236}">
                <a16:creationId xmlns:a16="http://schemas.microsoft.com/office/drawing/2014/main" id="{BE9CD1F7-9E3C-444B-B9DC-733415F9EA90}"/>
              </a:ext>
            </a:extLst>
          </p:cNvPr>
          <p:cNvSpPr/>
          <p:nvPr/>
        </p:nvSpPr>
        <p:spPr>
          <a:xfrm>
            <a:off x="5893273" y="2184873"/>
            <a:ext cx="405455" cy="405455"/>
          </a:xfrm>
          <a:prstGeom prst="mathPlus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3" name="왼쪽 대괄호 32">
            <a:extLst>
              <a:ext uri="{FF2B5EF4-FFF2-40B4-BE49-F238E27FC236}">
                <a16:creationId xmlns:a16="http://schemas.microsoft.com/office/drawing/2014/main" id="{E90B55E5-90A5-4FD5-8EFC-E370BF53244B}"/>
              </a:ext>
            </a:extLst>
          </p:cNvPr>
          <p:cNvSpPr/>
          <p:nvPr/>
        </p:nvSpPr>
        <p:spPr>
          <a:xfrm>
            <a:off x="3831160" y="652562"/>
            <a:ext cx="127000" cy="1587500"/>
          </a:xfrm>
          <a:prstGeom prst="leftBracket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sp>
        <p:nvSpPr>
          <p:cNvPr id="34" name="왼쪽 대괄호 33">
            <a:extLst>
              <a:ext uri="{FF2B5EF4-FFF2-40B4-BE49-F238E27FC236}">
                <a16:creationId xmlns:a16="http://schemas.microsoft.com/office/drawing/2014/main" id="{DDBD3CB1-F24A-484C-BAE2-B031F86F4E46}"/>
              </a:ext>
            </a:extLst>
          </p:cNvPr>
          <p:cNvSpPr/>
          <p:nvPr/>
        </p:nvSpPr>
        <p:spPr>
          <a:xfrm rot="10800000">
            <a:off x="8305801" y="652562"/>
            <a:ext cx="127000" cy="1587500"/>
          </a:xfrm>
          <a:prstGeom prst="leftBracket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766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실내, 테이블, 검은색, 앉아있는이(가) 표시된 사진&#10;&#10;높은 신뢰도로 생성된 설명">
            <a:extLst>
              <a:ext uri="{FF2B5EF4-FFF2-40B4-BE49-F238E27FC236}">
                <a16:creationId xmlns:a16="http://schemas.microsoft.com/office/drawing/2014/main" id="{61EE9CCE-045C-4112-BE99-E2D96B8302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598" y="541866"/>
            <a:ext cx="6502402" cy="433493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AAC31A3-7EDD-4A12-9723-53B0DF8C3B32}"/>
              </a:ext>
            </a:extLst>
          </p:cNvPr>
          <p:cNvSpPr/>
          <p:nvPr/>
        </p:nvSpPr>
        <p:spPr>
          <a:xfrm>
            <a:off x="4788063" y="3714749"/>
            <a:ext cx="2425702" cy="20256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8229284-FC79-4785-A7A6-0A7A2049857A}"/>
              </a:ext>
            </a:extLst>
          </p:cNvPr>
          <p:cNvGrpSpPr/>
          <p:nvPr/>
        </p:nvGrpSpPr>
        <p:grpSpPr>
          <a:xfrm>
            <a:off x="4971342" y="3939054"/>
            <a:ext cx="1688732" cy="954107"/>
            <a:chOff x="4520889" y="4251300"/>
            <a:chExt cx="1688732" cy="95410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8F2BA8D-E0E7-4029-8249-9BBDF51048B4}"/>
                </a:ext>
              </a:extLst>
            </p:cNvPr>
            <p:cNvSpPr/>
            <p:nvPr/>
          </p:nvSpPr>
          <p:spPr>
            <a:xfrm>
              <a:off x="4520889" y="4251300"/>
              <a:ext cx="1688732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Project </a:t>
              </a:r>
            </a:p>
            <a:p>
              <a:r>
                <a:rPr lang="en-US" altLang="ko-KR" sz="28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Overview</a:t>
              </a:r>
              <a:endParaRPr lang="ko-KR" altLang="en-US" sz="28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8D937D-4F01-46A6-93AC-920C0144CBC4}"/>
                </a:ext>
              </a:extLst>
            </p:cNvPr>
            <p:cNvSpPr txBox="1"/>
            <p:nvPr/>
          </p:nvSpPr>
          <p:spPr>
            <a:xfrm>
              <a:off x="5013066" y="4694887"/>
              <a:ext cx="18473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8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CCEA9D-DEB7-4DB4-830F-FF8035C1D8C6}"/>
              </a:ext>
            </a:extLst>
          </p:cNvPr>
          <p:cNvSpPr txBox="1"/>
          <p:nvPr/>
        </p:nvSpPr>
        <p:spPr>
          <a:xfrm>
            <a:off x="620786" y="538448"/>
            <a:ext cx="220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DDDDDD"/>
                </a:solidFill>
              </a:rPr>
              <a:t>#02</a:t>
            </a:r>
            <a:endParaRPr lang="ko-KR" altLang="en-US" sz="5400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2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3A3516-3E38-4A74-8DC3-13BF0E015810}"/>
              </a:ext>
            </a:extLst>
          </p:cNvPr>
          <p:cNvGrpSpPr/>
          <p:nvPr/>
        </p:nvGrpSpPr>
        <p:grpSpPr>
          <a:xfrm>
            <a:off x="2677108" y="681134"/>
            <a:ext cx="6837783" cy="5271796"/>
            <a:chOff x="2250233" y="576262"/>
            <a:chExt cx="8176921" cy="5705475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52B7D3D-8076-4AC3-9827-C27DD4430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3300" y="576262"/>
              <a:ext cx="3486150" cy="570547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48D837E-D309-4F4E-9E19-EB3C4D3805DE}"/>
                </a:ext>
              </a:extLst>
            </p:cNvPr>
            <p:cNvSpPr/>
            <p:nvPr/>
          </p:nvSpPr>
          <p:spPr>
            <a:xfrm>
              <a:off x="2250233" y="1212980"/>
              <a:ext cx="3539218" cy="9517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B0A46E1-0C49-46DD-AF29-EAECF5C328EA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5789451" y="1688841"/>
              <a:ext cx="306549" cy="6904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D4EAF73-5458-4C7E-A610-92C9A801FA7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361045"/>
              <a:ext cx="433115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03EF19-A50A-4925-953C-6C146F229CD3}"/>
                </a:ext>
              </a:extLst>
            </p:cNvPr>
            <p:cNvSpPr txBox="1"/>
            <p:nvPr/>
          </p:nvSpPr>
          <p:spPr>
            <a:xfrm>
              <a:off x="6402548" y="1365272"/>
              <a:ext cx="4024605" cy="799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Arial Nova Light" panose="020B0304020202020204" pitchFamily="34" charset="0"/>
                  <a:cs typeface="Arabic Typesetting" panose="020B0604020202020204" pitchFamily="66" charset="-78"/>
                </a:rPr>
                <a:t>We want to provide various rankings by various options </a:t>
              </a:r>
            </a:p>
            <a:p>
              <a:r>
                <a:rPr lang="en-US" altLang="ko-KR" sz="1400" dirty="0">
                  <a:latin typeface="Arial Nova Light" panose="020B0304020202020204" pitchFamily="34" charset="0"/>
                  <a:cs typeface="Arabic Typesetting" panose="020B0604020202020204" pitchFamily="66" charset="-78"/>
                </a:rPr>
                <a:t>For example by categories or by period</a:t>
              </a:r>
              <a:endParaRPr lang="ko-KR" altLang="en-US" sz="1400" dirty="0">
                <a:latin typeface="Arial Nova Light" panose="020B0304020202020204" pitchFamily="34" charset="0"/>
                <a:cs typeface="Arabic Typesetting" panose="020B0604020202020204" pitchFamily="66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79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CDFBD3-A102-47CB-8D6F-4F1C008E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83" y="547687"/>
            <a:ext cx="3448050" cy="5762625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6A9ABA8-1FC5-42D3-8BE5-6BE3B0FC1243}"/>
              </a:ext>
            </a:extLst>
          </p:cNvPr>
          <p:cNvCxnSpPr>
            <a:cxnSpLocks/>
          </p:cNvCxnSpPr>
          <p:nvPr/>
        </p:nvCxnSpPr>
        <p:spPr>
          <a:xfrm>
            <a:off x="5868955" y="2649893"/>
            <a:ext cx="16048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3F7313-C58C-4E93-9CFD-F72DA135709E}"/>
              </a:ext>
            </a:extLst>
          </p:cNvPr>
          <p:cNvSpPr/>
          <p:nvPr/>
        </p:nvSpPr>
        <p:spPr>
          <a:xfrm>
            <a:off x="3526971" y="2062065"/>
            <a:ext cx="2341984" cy="1184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ko-KR" alt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27071B-D55E-4770-B21B-B1E97D84EA09}"/>
              </a:ext>
            </a:extLst>
          </p:cNvPr>
          <p:cNvSpPr txBox="1"/>
          <p:nvPr/>
        </p:nvSpPr>
        <p:spPr>
          <a:xfrm>
            <a:off x="7651102" y="2326727"/>
            <a:ext cx="386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want to display more comparable data for the products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39ADEF-FF4D-4D5D-AFC1-4AA79A3B451A}"/>
              </a:ext>
            </a:extLst>
          </p:cNvPr>
          <p:cNvSpPr/>
          <p:nvPr/>
        </p:nvSpPr>
        <p:spPr>
          <a:xfrm>
            <a:off x="2323321" y="5141167"/>
            <a:ext cx="4030825" cy="1250298"/>
          </a:xfrm>
          <a:prstGeom prst="rect">
            <a:avLst/>
          </a:prstGeom>
          <a:noFill/>
          <a:ln cap="rnd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D337E1F-92BB-45DB-B000-84F682AD7BBC}"/>
              </a:ext>
            </a:extLst>
          </p:cNvPr>
          <p:cNvCxnSpPr/>
          <p:nvPr/>
        </p:nvCxnSpPr>
        <p:spPr>
          <a:xfrm>
            <a:off x="6354146" y="5579706"/>
            <a:ext cx="10170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C811B8-D1EE-4AD0-857D-5B7A009C7B91}"/>
              </a:ext>
            </a:extLst>
          </p:cNvPr>
          <p:cNvSpPr txBox="1"/>
          <p:nvPr/>
        </p:nvSpPr>
        <p:spPr>
          <a:xfrm>
            <a:off x="7473820" y="5141167"/>
            <a:ext cx="3862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want to introduce a special function to help customers to compare various products</a:t>
            </a:r>
          </a:p>
        </p:txBody>
      </p:sp>
    </p:spTree>
    <p:extLst>
      <p:ext uri="{BB962C8B-B14F-4D97-AF65-F5344CB8AC3E}">
        <p14:creationId xmlns:p14="http://schemas.microsoft.com/office/powerpoint/2010/main" val="919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5E388E-9C8B-4B95-B435-CD1E8DF3C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60" y="566737"/>
            <a:ext cx="3409950" cy="5724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F8BEBD-C116-4808-A0AB-FF1E67BD19B2}"/>
              </a:ext>
            </a:extLst>
          </p:cNvPr>
          <p:cNvSpPr txBox="1"/>
          <p:nvPr/>
        </p:nvSpPr>
        <p:spPr>
          <a:xfrm>
            <a:off x="5747657" y="559837"/>
            <a:ext cx="509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want to provide a special window for comparing products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DC837-279C-4D06-A4A1-EE9FF623409A}"/>
              </a:ext>
            </a:extLst>
          </p:cNvPr>
          <p:cNvSpPr/>
          <p:nvPr/>
        </p:nvSpPr>
        <p:spPr>
          <a:xfrm>
            <a:off x="1931437" y="2463282"/>
            <a:ext cx="3816220" cy="2985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0957B85-207F-4B86-B98D-839512F82789}"/>
              </a:ext>
            </a:extLst>
          </p:cNvPr>
          <p:cNvCxnSpPr/>
          <p:nvPr/>
        </p:nvCxnSpPr>
        <p:spPr>
          <a:xfrm>
            <a:off x="5747657" y="3564294"/>
            <a:ext cx="108235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3327CE-990D-4BCF-A5E2-90CAAFFCBAA6}"/>
              </a:ext>
            </a:extLst>
          </p:cNvPr>
          <p:cNvSpPr txBox="1"/>
          <p:nvPr/>
        </p:nvSpPr>
        <p:spPr>
          <a:xfrm>
            <a:off x="7007291" y="2964129"/>
            <a:ext cx="3816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want to provide many comparable data in an easy understandable display to help customers decisions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79849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246</TotalTime>
  <Words>237</Words>
  <Application>Microsoft Office PowerPoint</Application>
  <PresentationFormat>와이드스크린</PresentationFormat>
  <Paragraphs>95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나눔스퀘어</vt:lpstr>
      <vt:lpstr>나눔스퀘어 ExtraBold</vt:lpstr>
      <vt:lpstr>맑은 고딕</vt:lpstr>
      <vt:lpstr>Arial</vt:lpstr>
      <vt:lpstr>Arial Nova Light</vt:lpstr>
      <vt:lpstr>Avenir Next LT Pro</vt:lpstr>
      <vt:lpstr>Sitka Heading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Han Syngha</cp:lastModifiedBy>
  <cp:revision>37</cp:revision>
  <dcterms:created xsi:type="dcterms:W3CDTF">2018-03-25T07:18:49Z</dcterms:created>
  <dcterms:modified xsi:type="dcterms:W3CDTF">2020-05-01T18:55:22Z</dcterms:modified>
</cp:coreProperties>
</file>