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9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0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9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2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4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6120-53AD-4482-BF3C-68DC1C12798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4899AF-764E-4DB4-94D9-EC59B85F15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81005-BB3B-4B44-9639-742B72810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18" y="802298"/>
            <a:ext cx="10373535" cy="25414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임베디드시스템</a:t>
            </a:r>
            <a:r>
              <a:rPr lang="ko-KR" altLang="en-US" dirty="0"/>
              <a:t> 실습</a:t>
            </a:r>
            <a:r>
              <a:rPr lang="en-US" altLang="ko-KR" dirty="0"/>
              <a:t>Project</a:t>
            </a:r>
            <a:r>
              <a:rPr lang="ko-KR" altLang="en-US" dirty="0"/>
              <a:t>다빈치 코드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585D3C-92B1-49C1-9571-36F0EF4CC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1" y="3979440"/>
            <a:ext cx="8637072" cy="977621"/>
          </a:xfrm>
        </p:spPr>
        <p:txBody>
          <a:bodyPr/>
          <a:lstStyle/>
          <a:p>
            <a:pPr algn="r"/>
            <a:r>
              <a:rPr lang="en-US" altLang="ko-KR" dirty="0"/>
              <a:t>2016310936 </a:t>
            </a:r>
            <a:r>
              <a:rPr lang="ko-KR" altLang="en-US" dirty="0"/>
              <a:t>우승민</a:t>
            </a:r>
          </a:p>
        </p:txBody>
      </p:sp>
    </p:spTree>
    <p:extLst>
      <p:ext uri="{BB962C8B-B14F-4D97-AF65-F5344CB8AC3E}">
        <p14:creationId xmlns:p14="http://schemas.microsoft.com/office/powerpoint/2010/main" val="237816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392F6-8CDD-48B4-824E-41CDB52A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Activity Layout - 1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346117-9AA6-4661-AC83-F514F72C9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31" y="1595712"/>
            <a:ext cx="6257363" cy="4920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52C394-B191-403B-8E68-6DDEC4B9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3007"/>
            <a:ext cx="3671047" cy="4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392F6-8CDD-48B4-824E-41CDB52A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Activity Layout - 2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3A8CA9-E18E-46D1-AC84-8E82AD32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6" y="1690688"/>
            <a:ext cx="4637479" cy="42290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4D4652-E9FE-47B9-9C67-80F79FDB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56" y="1365976"/>
            <a:ext cx="3141628" cy="4878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1EFC0D-3360-4DDF-8FD6-C4636D02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673" y="1995088"/>
            <a:ext cx="292633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F1515-F9B4-4A45-90AD-A4962B7E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Activity Java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95F8F-3B0E-4026-A5F7-6D24FE7A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Main Stream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Draw Card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AI ( Pc choosing my card)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99792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3C9F-7463-4BE0-857E-262F5AC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Stream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ED977A9-C4B2-4A20-89E6-B7971352D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8" y="1472505"/>
            <a:ext cx="5015775" cy="27050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4A0CC4-3359-404E-808A-1A0ACCF6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57" y="365125"/>
            <a:ext cx="6056265" cy="59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7D07A-28BD-45F6-A45D-EF82F031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Card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43A6968-8D56-4807-BBF7-E5A9E974F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5" y="1428138"/>
            <a:ext cx="5029902" cy="4124901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5EEEB99-5354-40B9-833B-DF1B5C38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64" y="456631"/>
            <a:ext cx="5048955" cy="377242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0E6691D-339D-4F8D-BEE4-6F4058A54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10" y="3004526"/>
            <a:ext cx="5029902" cy="36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1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0DBAE-C3EF-4DD3-85D4-743C6649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746963-BE12-4BA8-8367-03C80685D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9" y="1376012"/>
            <a:ext cx="4286848" cy="502037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36D941A-6DA1-4D38-959F-5CFB9D92A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77" y="1699907"/>
            <a:ext cx="703995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4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3A8EF-A78E-4B84-8CAD-790231C2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Termination Condition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45064C3-633A-4329-B3D2-A6389496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06" y="1690688"/>
            <a:ext cx="4409747" cy="43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5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990F8-2389-42E6-882C-2A8C6FC6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Native </a:t>
            </a:r>
            <a:r>
              <a:rPr lang="en-US" altLang="ko-KR" dirty="0" err="1"/>
              <a:t>Cpp</a:t>
            </a:r>
            <a:r>
              <a:rPr lang="en-US" altLang="ko-KR" dirty="0"/>
              <a:t> (system 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64065-DAEF-4584-ACA5-16E09C5A3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Hint ( Segment, LED)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Save Data / Load Data (</a:t>
            </a:r>
            <a:r>
              <a:rPr lang="en-US" altLang="ko-KR" dirty="0" err="1"/>
              <a:t>kvssd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8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17F1A-C061-4C3D-BD81-13A46E67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13FDAB4-1DBA-4464-9486-DB1C4B07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7037"/>
            <a:ext cx="5096435" cy="4758660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B9288F1-76C8-4EC2-AC52-0541E0A07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57" y="1965606"/>
            <a:ext cx="4097667" cy="32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0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55D0EDB-64FA-441B-8E92-6C593C0A0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98" y="208248"/>
            <a:ext cx="4525006" cy="653506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8DEC061-C1F2-4203-BCBB-656F653D8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9" y="152279"/>
            <a:ext cx="5295925" cy="66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6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9A28-C503-46A6-9575-5175002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다빈치 코드 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A90BB-29E9-4E01-98E6-A5913278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다빈치 코드는 보드 게임의 한 종류로 플레이어들이 게임의 숫자 블록을 나누어 가져 서로 상대방의 카드 블록을 맞추는 게임이다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 블록은 하얀색과 검은색 각각 </a:t>
            </a:r>
            <a:r>
              <a:rPr lang="en-US" altLang="ko-KR" dirty="0"/>
              <a:t>0~11 </a:t>
            </a:r>
            <a:r>
              <a:rPr lang="ko-KR" altLang="en-US" dirty="0"/>
              <a:t>까지의 </a:t>
            </a:r>
            <a:r>
              <a:rPr lang="en-US" altLang="ko-KR" dirty="0"/>
              <a:t>12</a:t>
            </a:r>
            <a:r>
              <a:rPr lang="ko-KR" altLang="en-US" dirty="0"/>
              <a:t>장의 숫자와 </a:t>
            </a:r>
            <a:r>
              <a:rPr lang="en-US" altLang="ko-KR" dirty="0"/>
              <a:t>– 1</a:t>
            </a:r>
            <a:r>
              <a:rPr lang="ko-KR" altLang="en-US" dirty="0"/>
              <a:t>장으로 이루어져 총 </a:t>
            </a:r>
            <a:r>
              <a:rPr lang="en-US" altLang="ko-KR" dirty="0"/>
              <a:t>26</a:t>
            </a:r>
            <a:r>
              <a:rPr lang="ko-KR" altLang="en-US" dirty="0"/>
              <a:t>장의 블록으로 이루어져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플레이어들은 블록의 순서를 반드시 자신을 기준으로 왼쪽이 작은 수가 오도록 크기 순으로 배열해야 하며</a:t>
            </a:r>
            <a:r>
              <a:rPr lang="en-US" altLang="ko-KR" dirty="0"/>
              <a:t>, </a:t>
            </a:r>
            <a:r>
              <a:rPr lang="ko-KR" altLang="en-US" dirty="0"/>
              <a:t>하얀색과 검은색 같은 숫자가 오면 검은색을 왼쪽에 배치해야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블록은 자신의 원하는 위치 어디든 둘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38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2EE0-685C-4522-8779-A2EBC7DA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89648"/>
            <a:ext cx="10515600" cy="1027905"/>
          </a:xfrm>
        </p:spPr>
        <p:txBody>
          <a:bodyPr/>
          <a:lstStyle/>
          <a:p>
            <a:r>
              <a:rPr lang="en-US" altLang="ko-KR" dirty="0"/>
              <a:t>Save Data / Load Data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6462FA-2243-4C12-8119-C46FA86A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5" y="1084658"/>
            <a:ext cx="3377023" cy="568369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EA255E6-FF88-4339-84DA-694FE063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91" y="551907"/>
            <a:ext cx="3677968" cy="60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2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BB03D1D-EABE-4B3A-A944-F60C55596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71" y="2528750"/>
            <a:ext cx="5563376" cy="1295581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507842F-D83C-44C3-8F79-DC81AA473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" y="0"/>
            <a:ext cx="4556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6A5EC-7E64-4F8C-AD92-91E94B27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0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3E350-A613-4626-9C5B-E5BC1049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진행 순서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05E3EA5-E503-4A99-99D7-304E0887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9864"/>
            <a:ext cx="3618578" cy="3167062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9E1BFC-B706-4243-A13C-D93FA767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30" y="1807939"/>
            <a:ext cx="3417420" cy="34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9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76256D-03A8-40B8-BAFB-912CB05D04DB}"/>
              </a:ext>
            </a:extLst>
          </p:cNvPr>
          <p:cNvSpPr/>
          <p:nvPr/>
        </p:nvSpPr>
        <p:spPr>
          <a:xfrm>
            <a:off x="80682" y="80682"/>
            <a:ext cx="8077200" cy="67773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7252B-1BA9-4906-BD51-EB04A3D0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18" y="260264"/>
            <a:ext cx="3271764" cy="2893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077C25-81C9-4048-B086-2DE8AAFE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588" y="3704066"/>
            <a:ext cx="3137294" cy="3095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4C08EC-87F4-4628-94AD-6A3905363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368" y="1707100"/>
            <a:ext cx="2973910" cy="3443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BB536E-FDFE-430B-B97F-32442ED7F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29" y="1707100"/>
            <a:ext cx="2912868" cy="33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6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2590-D473-4040-8B4B-4259EA81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BE8BC-B12A-444B-92D3-D8B7E229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Main Activity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Introduction Activity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Game Activity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Native-</a:t>
            </a:r>
            <a:r>
              <a:rPr lang="en-US" altLang="ko-KR" dirty="0" err="1"/>
              <a:t>Cpp</a:t>
            </a:r>
            <a:r>
              <a:rPr lang="en-US" altLang="ko-KR" dirty="0"/>
              <a:t>( system call 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60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C8DE7-D311-42E9-B94A-E6C67767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Activity Layout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9A6831-ECB0-4B62-B107-77784DDB7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20" y="1525586"/>
            <a:ext cx="7256628" cy="5132389"/>
          </a:xfrm>
        </p:spPr>
      </p:pic>
    </p:spTree>
    <p:extLst>
      <p:ext uri="{BB962C8B-B14F-4D97-AF65-F5344CB8AC3E}">
        <p14:creationId xmlns:p14="http://schemas.microsoft.com/office/powerpoint/2010/main" val="34168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364B5-7DEE-4A37-9817-8CF1B6AA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Activity Java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9158A37-3EE8-44C5-AAB5-8E43E5E79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53" y="1512404"/>
            <a:ext cx="5512085" cy="465979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63CDA9-87A5-4800-9B7E-BA33C3E8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38" y="1512404"/>
            <a:ext cx="5412122" cy="177372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C8853F6-4F79-4647-AB75-FD7BF19C7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03" y="3286125"/>
            <a:ext cx="5320873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4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D836C-2FE3-46C7-8B11-09AE146A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Activity Layout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C9D213-EC26-4BCE-A05C-93DDF95FB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82" y="1453893"/>
            <a:ext cx="6817910" cy="47684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8A6AAA-A66D-440A-88D4-7111C582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56" y="1453893"/>
            <a:ext cx="3540871" cy="47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8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5FB11-DF83-4C54-983B-B0A50A51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Activity Java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F3432C5-862D-4B5F-BBD9-71FA8719F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01" y="1772216"/>
            <a:ext cx="6725024" cy="4092453"/>
          </a:xfrm>
        </p:spPr>
      </p:pic>
    </p:spTree>
    <p:extLst>
      <p:ext uri="{BB962C8B-B14F-4D97-AF65-F5344CB8AC3E}">
        <p14:creationId xmlns:p14="http://schemas.microsoft.com/office/powerpoint/2010/main" val="184908011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</TotalTime>
  <Words>186</Words>
  <Application>Microsoft Office PowerPoint</Application>
  <PresentationFormat>와이드스크린</PresentationFormat>
  <Paragraphs>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Apple SD Gothic Neo</vt:lpstr>
      <vt:lpstr>Arial</vt:lpstr>
      <vt:lpstr>Gill Sans MT</vt:lpstr>
      <vt:lpstr>갤러리</vt:lpstr>
      <vt:lpstr>임베디드시스템 실습Project다빈치 코드</vt:lpstr>
      <vt:lpstr>다빈치 코드 게임 소개</vt:lpstr>
      <vt:lpstr>게임 진행 순서</vt:lpstr>
      <vt:lpstr>PowerPoint 프레젠테이션</vt:lpstr>
      <vt:lpstr>Android Studio</vt:lpstr>
      <vt:lpstr>Main Activity Layout</vt:lpstr>
      <vt:lpstr>Main Activity Java</vt:lpstr>
      <vt:lpstr>Introduction Activity Layout</vt:lpstr>
      <vt:lpstr>Introduction Activity Java</vt:lpstr>
      <vt:lpstr>Game Activity Layout - 1</vt:lpstr>
      <vt:lpstr>Game Activity Layout - 2</vt:lpstr>
      <vt:lpstr>Game Activity Java </vt:lpstr>
      <vt:lpstr>Main Stream</vt:lpstr>
      <vt:lpstr>Draw Card</vt:lpstr>
      <vt:lpstr>AI</vt:lpstr>
      <vt:lpstr>Termination Condition</vt:lpstr>
      <vt:lpstr>Native Cpp (system call)</vt:lpstr>
      <vt:lpstr>Hint</vt:lpstr>
      <vt:lpstr>PowerPoint 프레젠테이션</vt:lpstr>
      <vt:lpstr>Save Data / Load Data</vt:lpstr>
      <vt:lpstr>PowerPoint 프레젠테이션</vt:lpstr>
      <vt:lpstr>이상입니다.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임베디드시스템 실습Project다빈치 코드</dc:title>
  <dc:creator>wsm4287@o365.skku.edu</dc:creator>
  <cp:lastModifiedBy>wsm4287@o365.skku.edu</cp:lastModifiedBy>
  <cp:revision>1</cp:revision>
  <dcterms:created xsi:type="dcterms:W3CDTF">2021-05-25T03:38:36Z</dcterms:created>
  <dcterms:modified xsi:type="dcterms:W3CDTF">2021-05-25T05:14:55Z</dcterms:modified>
</cp:coreProperties>
</file>