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406" r:id="rId2"/>
    <p:sldId id="436" r:id="rId3"/>
    <p:sldId id="433" r:id="rId4"/>
    <p:sldId id="434" r:id="rId5"/>
    <p:sldId id="437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522" autoAdjust="0"/>
  </p:normalViewPr>
  <p:slideViewPr>
    <p:cSldViewPr>
      <p:cViewPr>
        <p:scale>
          <a:sx n="75" d="100"/>
          <a:sy n="75" d="100"/>
        </p:scale>
        <p:origin x="-284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ko-KR" sz="3600" dirty="0" smtClean="0"/>
              <a:t>Practice </a:t>
            </a:r>
            <a:r>
              <a:rPr lang="en-US" altLang="ko-KR" sz="3600" dirty="0"/>
              <a:t>8</a:t>
            </a:r>
            <a:r>
              <a:rPr lang="en-US" altLang="ko-KR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en-US" altLang="ko-KR" sz="3600" dirty="0" smtClean="0"/>
              <a:t>Backtracking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25211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b="1" dirty="0" smtClean="0"/>
              <a:t>Subset sum problem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8897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Given a set of positive integers</a:t>
            </a:r>
            <a:r>
              <a:rPr lang="en-US" altLang="ko-KR" sz="2000" dirty="0"/>
              <a:t>, and </a:t>
            </a:r>
            <a:r>
              <a:rPr lang="en-US" altLang="ko-KR" sz="2000" dirty="0" smtClean="0"/>
              <a:t>a value sum S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find out if there exist a subset in array whose sum is equal to given sum 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First, input the number of element in array N and the given sum S.</a:t>
            </a:r>
            <a:endParaRPr lang="en-US" altLang="ko-K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Next, input the array.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Print out the number of subsets whose sum is equal to S. If there are no subset with S, print out “There is no subset with sum S”.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8638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b="1" dirty="0" smtClean="0"/>
              <a:t>Subset sum problem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88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Sample Result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7" y="4856694"/>
            <a:ext cx="4889802" cy="97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81667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76600"/>
            <a:ext cx="4816678" cy="93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780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dirty="0" smtClean="0"/>
              <a:t>Budget Management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73730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Problem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You </a:t>
            </a:r>
            <a:r>
              <a:rPr lang="en-US" altLang="ko-KR" sz="2000" dirty="0"/>
              <a:t>are a student club </a:t>
            </a:r>
            <a:r>
              <a:rPr lang="en-US" altLang="ko-KR" sz="2000" dirty="0" smtClean="0"/>
              <a:t>president. The </a:t>
            </a:r>
            <a:r>
              <a:rPr lang="en-US" altLang="ko-KR" sz="2000" dirty="0"/>
              <a:t>school has a budget for clubs every year. If the budget is left, it should be returned, and the budget for the next year will be </a:t>
            </a:r>
            <a:r>
              <a:rPr lang="en-US" altLang="ko-KR" sz="2000" dirty="0" smtClean="0"/>
              <a:t>reduced. So </a:t>
            </a:r>
            <a:r>
              <a:rPr lang="en-US" altLang="ko-KR" sz="2000" dirty="0"/>
              <a:t>you have to write a program that uses as much of your budget as possible without exceeding your budget</a:t>
            </a:r>
            <a:r>
              <a:rPr lang="en-US" altLang="ko-KR" sz="20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Input</a:t>
            </a: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Input the budget at the first line. (10~35000)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Input the number of activities that can use the budget at the second line. (1~21)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Input the N activity costs based on the blank at the third line.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/>
              <a:t>Print out the maximum allowable cost without exceeding the </a:t>
            </a:r>
            <a:r>
              <a:rPr lang="en-US" altLang="ko-KR" sz="2000" dirty="0" smtClean="0"/>
              <a:t>budget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7682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dirty="0" smtClean="0"/>
              <a:t>Budget Management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73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Sample Result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52600"/>
            <a:ext cx="2809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05200"/>
            <a:ext cx="31623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257800"/>
            <a:ext cx="31718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511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10525</TotalTime>
  <Pages>0</Pages>
  <Words>223</Words>
  <Characters>0</Characters>
  <Application>Microsoft Office PowerPoint</Application>
  <PresentationFormat>화면 슬라이드 쇼(4:3)</PresentationFormat>
  <Lines>0</Lines>
  <Paragraphs>32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Title and Content</vt:lpstr>
      <vt:lpstr>PowerPoint 프레젠테이션</vt:lpstr>
      <vt:lpstr>Subset sum problem</vt:lpstr>
      <vt:lpstr>Subset sum problem</vt:lpstr>
      <vt:lpstr>Budget Management</vt:lpstr>
      <vt:lpstr>Budget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Process and Technique</dc:title>
  <dc:creator>SynProngs</dc:creator>
  <dc:description>Redesign of slides created by Randal E. Bryant and David R. O'Hallaron</dc:description>
  <cp:lastModifiedBy>PC1</cp:lastModifiedBy>
  <cp:revision>285</cp:revision>
  <cp:lastPrinted>2011-08-30T03:47:10Z</cp:lastPrinted>
  <dcterms:created xsi:type="dcterms:W3CDTF">2012-08-28T17:04:18Z</dcterms:created>
  <dcterms:modified xsi:type="dcterms:W3CDTF">2019-05-01T03:55:44Z</dcterms:modified>
</cp:coreProperties>
</file>