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406" r:id="rId2"/>
    <p:sldId id="438" r:id="rId3"/>
    <p:sldId id="439" r:id="rId4"/>
    <p:sldId id="436" r:id="rId5"/>
    <p:sldId id="437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22" autoAdjust="0"/>
  </p:normalViewPr>
  <p:slideViewPr>
    <p:cSldViewPr>
      <p:cViewPr>
        <p:scale>
          <a:sx n="75" d="100"/>
          <a:sy n="75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FC39-3AF6-8048-8D2D-0B9CBEDA9E0F}" type="datetimeFigureOut">
              <a:rPr lang="en-US" smtClean="0"/>
              <a:pPr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F6DB-D364-0A40-9E0D-3DD3F1C3C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86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518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etcalc.com/1721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etcalc.com/172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https://planetcalc.com/1721/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https://planetcalc.com/1721/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ko-KR" sz="3600" dirty="0" smtClean="0"/>
              <a:t>Practice 11 – DP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5211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 smtClean="0"/>
              <a:t>Number Decomposition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5087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/>
              <a:t>Given a constant n, write a program that finds the number of ways to represent n as the sum of 1, 2, and 3. If the order changes, it is different. For example, there are seven ways to decompose 4: 1 + 1 + 1 + 1, 1 + 1 + 2, 1 + 2 + 1, 2 + 1 + 1, 2 + 2, 1 + 3, </a:t>
            </a:r>
            <a:r>
              <a:rPr lang="en-US" altLang="ko-KR" sz="2000" dirty="0" smtClean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One integer will be given. (&lt;40)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Print out the number of ways to decompose given number.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83846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 smtClean="0"/>
              <a:t>Distance of Words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5087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Sample Result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186"/>
            <a:ext cx="914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1700"/>
            <a:ext cx="1066800" cy="124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00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30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istance of Words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50870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Assume that there are 3 edit operations of words, </a:t>
            </a:r>
            <a:r>
              <a:rPr lang="en-US" altLang="ko-KR" sz="2000" dirty="0"/>
              <a:t>i</a:t>
            </a:r>
            <a:r>
              <a:rPr lang="en-US" altLang="ko-KR" sz="2000" dirty="0" smtClean="0"/>
              <a:t>nsertion, deletion and replacement. If we edit one time, the distance of words increases 1. Count the distance of words. For example, distance of ‘length’ and ‘</a:t>
            </a:r>
            <a:r>
              <a:rPr lang="en-US" altLang="ko-KR" sz="2000" dirty="0" err="1" smtClean="0"/>
              <a:t>french</a:t>
            </a:r>
            <a:r>
              <a:rPr lang="en-US" altLang="ko-KR" sz="2000" dirty="0" smtClean="0"/>
              <a:t>’ is 4.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Two words will be given. (length are less than 30)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Output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Print out the distance of edit distance of given words.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8638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0999" y="254000"/>
            <a:ext cx="8763001" cy="736600"/>
          </a:xfrm>
        </p:spPr>
        <p:txBody>
          <a:bodyPr/>
          <a:lstStyle/>
          <a:p>
            <a:r>
              <a:rPr lang="en-US" altLang="ko-KR" dirty="0" smtClean="0"/>
              <a:t>Distance of Words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4298" y="1066800"/>
            <a:ext cx="85087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Sample Result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6187"/>
            <a:ext cx="1219200" cy="113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70573"/>
            <a:ext cx="16807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3048000" cy="108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5181600"/>
            <a:ext cx="502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305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Pages>0</Pages>
  <Words>210</Words>
  <Characters>0</Characters>
  <Application>Microsoft Office PowerPoint</Application>
  <PresentationFormat>화면 슬라이드 쇼(4:3)</PresentationFormat>
  <Lines>0</Lines>
  <Paragraphs>31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Title and Content</vt:lpstr>
      <vt:lpstr>PowerPoint 프레젠테이션</vt:lpstr>
      <vt:lpstr>Number Decomposition</vt:lpstr>
      <vt:lpstr>Distance of Words</vt:lpstr>
      <vt:lpstr>Distance of Words</vt:lpstr>
      <vt:lpstr>Distance of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Process and Technique</dc:title>
  <dc:creator>SynProngs</dc:creator>
  <dc:description>Redesign of slides created by Randal E. Bryant and David R. O'Hallaron</dc:description>
  <cp:lastModifiedBy>PC1</cp:lastModifiedBy>
  <cp:revision>300</cp:revision>
  <cp:lastPrinted>2011-08-30T03:47:10Z</cp:lastPrinted>
  <dcterms:created xsi:type="dcterms:W3CDTF">2012-08-28T17:04:18Z</dcterms:created>
  <dcterms:modified xsi:type="dcterms:W3CDTF">2019-05-29T23:57:32Z</dcterms:modified>
</cp:coreProperties>
</file>