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5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6CFF5-751E-B593-DEA1-6FEA859B2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57B037-C3C5-24F8-0D1E-E54BD2D74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CACEB-E5F4-A47D-7CD7-7B965BB9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5144B-DCC4-07B3-A8B8-DD8D4A99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9B078-0D3D-C07F-9D63-709F489C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7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1BBE1-84B5-7D5E-9E1A-A408C744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BD38E-EC51-127A-F511-A88F2F098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1BF2C-BBE5-9BD8-FF82-77760624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230A7-1974-6410-1BFA-B0C051EF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1BDE0-6BF7-E59A-3AAF-C50EC00B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6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88F0A8-8DF1-AF53-8774-2751BDC1C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FDCB9D-8BB1-DECC-31E1-CC7C2368A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B5FFF-F487-FFA1-4686-3F540488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D2806-DB3F-0FA7-2891-D081E277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1966B-5A95-621B-6494-3E35BBC4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A538C-85E0-74FE-015A-33E66B0C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A078B-3A9A-6DFB-92D9-CAD340301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244F0-6E6C-2420-0F58-238A107D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A8F05-0697-0BCD-4D7C-2E10125B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5323E-B7CC-9C17-0202-1D8A519C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5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79847-6309-FE99-E4D3-B9EEFD5C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7B526-7FF0-57C4-F2E5-C10B413A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EA78E-2F9A-1DD6-01AD-F9256F0C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6AD78-7082-3606-517A-E695048D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37EAC-5D92-811B-AEC8-6FBC8FB2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8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18DEA-3894-3096-09F4-460BAD17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C6EF2-33AD-534F-9421-475E537E4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DE1F0-5DCC-0635-F572-C9C84C6CC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7F283C-8A30-BDCE-FD14-EE472EB0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6E8E0-1CF5-1315-A988-A0C0D16D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84593-D4AB-1CDF-5147-8F5171E1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4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BA714-100A-6521-F077-1F7810DD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7C5B2-6542-56F9-D4F6-2011393B6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55B08A-F579-5274-C5C4-106784B0C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B785B5-FE3E-5144-20DE-2E3D4CF6C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E0CA91-897C-8C5C-0765-4D92A2F7D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7DE49B-7797-3C05-2299-EDA5CB90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6D032A-5FC2-A8DB-6857-116B36F1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AC5AC8-4B4A-7B26-2448-A9B3717E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9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5B57F-28CA-56B8-2B61-FED83E6C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6AFFF4-A44A-9D7F-F417-5755421B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3B9E09-74A2-8C6B-9046-EB5C27F6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8BCC02-7C49-8310-426D-E6B78E62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8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EE5EAC-CBC4-9BB5-4DEB-3EE81F0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C0F910-7EC2-C17A-A662-8D53F3FC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89DA7-0269-C2CC-0861-5C75702A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52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24ABD-4A75-1717-D70C-95E1F914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3B6BE-875B-6281-D042-2D53E752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98A3F8-91AB-0F26-893C-4842E1CC8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509CE-63DB-0298-AF2A-EA150542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23F05-0E49-398F-8CCB-48A3E1A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93EAD8-5FD2-49E0-7270-01396871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8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D09E5-9DA3-EB0B-9D88-0BFF90F6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67BD2-FB1D-5CCC-371A-AEBD5421D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3032A9-9022-B6BF-D24F-9A88B8732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BB051-F167-AF7A-5778-D1455409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258F-E713-460C-B948-CD94063FBAA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95442-7C6C-5C15-0A49-A37D282B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BE8D2-66C3-A06C-1DCA-F0B5C4D7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7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BD0183-81E0-BFF4-4854-1497E9BF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27CC9-ADDB-EA92-1347-FCB9276B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2EFCC-E693-A248-6B65-CFFE40B27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4258F-E713-460C-B948-CD94063FBAA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2F5A2-5872-7C69-F0A8-D3CE9E0B7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7A6CC-0D8E-9B94-A1CB-405E126AF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19988-D4B9-48D4-8DF3-90CA4295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6CBFB-B2B5-F029-606C-7D9205142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2125"/>
            <a:ext cx="9144000" cy="2387600"/>
          </a:xfrm>
        </p:spPr>
        <p:txBody>
          <a:bodyPr/>
          <a:lstStyle/>
          <a:p>
            <a:r>
              <a:rPr lang="en-US" altLang="zh-CN" dirty="0"/>
              <a:t>Zero jitter with cause-effect chain based on TSN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07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CD8F0-2CDC-A05F-A2F2-CBA5D9B2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42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Zero jitter VS cause-effect chain based on TSN 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BA66B-9FBE-94F2-BBE1-1F6DBD1C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103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Zero jitter [1]</a:t>
            </a:r>
          </a:p>
          <a:p>
            <a:pPr lvl="1"/>
            <a:r>
              <a:rPr lang="en-US" altLang="zh-CN" sz="2000" dirty="0"/>
              <a:t>Period task</a:t>
            </a:r>
          </a:p>
          <a:p>
            <a:pPr lvl="1"/>
            <a:r>
              <a:rPr lang="en-US" altLang="zh-CN" sz="2000" dirty="0"/>
              <a:t>Time trigger</a:t>
            </a:r>
          </a:p>
          <a:p>
            <a:pPr lvl="1"/>
            <a:r>
              <a:rPr lang="en-US" altLang="zh-CN" sz="2000" dirty="0"/>
              <a:t>LET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The main issue is ensuring that tasks are not missed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……</a:t>
            </a:r>
          </a:p>
          <a:p>
            <a:r>
              <a:rPr lang="en-US" altLang="zh-CN" sz="2400" b="1" dirty="0"/>
              <a:t>cause-effect chain based on TSN [2]</a:t>
            </a:r>
          </a:p>
          <a:p>
            <a:pPr lvl="1"/>
            <a:r>
              <a:rPr lang="en-US" altLang="zh-CN" sz="2000" dirty="0"/>
              <a:t>Period task</a:t>
            </a:r>
            <a:r>
              <a:rPr lang="zh-CN" altLang="en-US" sz="2000" dirty="0"/>
              <a:t>（</a:t>
            </a:r>
            <a:r>
              <a:rPr lang="en-US" altLang="zh-CN" sz="2000" dirty="0"/>
              <a:t>only the first task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Event trigger</a:t>
            </a:r>
          </a:p>
          <a:p>
            <a:pPr lvl="1"/>
            <a:r>
              <a:rPr lang="en-US" altLang="zh-CN" sz="2000" dirty="0"/>
              <a:t>Implicit communication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The main problem is to determine the upper bound on the end-to-end delay and try to minimize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……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255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6EF55-12A1-AD1E-06C4-14914EFF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6" y="920016"/>
            <a:ext cx="11980985" cy="5700591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TT+TSN+jitter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2400" dirty="0"/>
              <a:t>Consider turning the [2] into a TT chain, need to consider:</a:t>
            </a:r>
          </a:p>
          <a:p>
            <a:pPr marL="457200" lvl="1" indent="0">
              <a:buNone/>
            </a:pPr>
            <a:r>
              <a:rPr lang="en-US" altLang="zh-CN" sz="1800" b="1" dirty="0"/>
              <a:t>1. LET increases end-to-end latency</a:t>
            </a:r>
          </a:p>
          <a:p>
            <a:pPr lvl="1"/>
            <a:r>
              <a:rPr lang="en-US" altLang="zh-CN" sz="1800" dirty="0"/>
              <a:t>If time determinism must be further pursued, tasks use LET communication, whereas if reducing end-to-end latency is the primary goal, tasks use implicit communication</a:t>
            </a:r>
          </a:p>
          <a:p>
            <a:pPr lvl="1"/>
            <a:r>
              <a:rPr lang="en-US" altLang="zh-CN" sz="1800" dirty="0"/>
              <a:t>End-to-end delay under LET is almost certain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b="1" dirty="0"/>
              <a:t>2. Does TSN have time trigger/period etc.</a:t>
            </a:r>
          </a:p>
          <a:p>
            <a:pPr lvl="1"/>
            <a:r>
              <a:rPr lang="en-US" altLang="zh-CN" sz="1800" dirty="0"/>
              <a:t>If so, consider the same as the previous task</a:t>
            </a:r>
          </a:p>
          <a:p>
            <a:pPr lvl="2"/>
            <a:r>
              <a:rPr lang="en-US" altLang="zh-CN" sz="1800" dirty="0"/>
              <a:t>QBV should be, but others have done end-to-end analysis, we can try “jitter”</a:t>
            </a:r>
          </a:p>
          <a:p>
            <a:pPr lvl="2"/>
            <a:r>
              <a:rPr lang="en-US" altLang="zh-CN" sz="1800" dirty="0"/>
              <a:t>QCH should be ok, but delayed for sure</a:t>
            </a:r>
          </a:p>
          <a:p>
            <a:pPr lvl="1"/>
            <a:r>
              <a:rPr lang="en-US" altLang="zh-CN" sz="1800" b="1" dirty="0"/>
              <a:t>If not, how to combine them</a:t>
            </a:r>
          </a:p>
          <a:p>
            <a:pPr marL="457200" lvl="1" indent="0">
              <a:buNone/>
            </a:pPr>
            <a:endParaRPr lang="en-US" altLang="zh-CN" sz="16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In this case, the main consideration is the jitter problem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D95E07-3E42-566D-7BEA-EF5BD0DB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06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Points to think about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4E5722-F9D9-EBB1-1AF7-DF44F00F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299" y="3015763"/>
            <a:ext cx="7207701" cy="146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3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3D8DB-A3BE-5468-5624-2519E232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951"/>
            <a:ext cx="12192000" cy="5867643"/>
          </a:xfrm>
        </p:spPr>
        <p:txBody>
          <a:bodyPr/>
          <a:lstStyle/>
          <a:p>
            <a:r>
              <a:rPr lang="en-US" altLang="zh-CN" dirty="0"/>
              <a:t>QBV [3]</a:t>
            </a:r>
          </a:p>
          <a:p>
            <a:pPr lvl="1"/>
            <a:r>
              <a:rPr lang="en-US" altLang="zh-CN" sz="2000" dirty="0"/>
              <a:t>Period task</a:t>
            </a:r>
          </a:p>
          <a:p>
            <a:pPr lvl="1"/>
            <a:r>
              <a:rPr lang="en-US" altLang="zh-CN" sz="2000" dirty="0"/>
              <a:t>Time trigger</a:t>
            </a:r>
          </a:p>
          <a:p>
            <a:pPr lvl="1"/>
            <a:r>
              <a:rPr lang="en-US" altLang="zh-CN" sz="2000" dirty="0"/>
              <a:t>Implicit communication</a:t>
            </a:r>
          </a:p>
          <a:p>
            <a:pPr lvl="1"/>
            <a:r>
              <a:rPr lang="en-US" altLang="zh-CN" sz="2000" dirty="0"/>
              <a:t>TSN Transmission process = one network task</a:t>
            </a:r>
          </a:p>
          <a:p>
            <a:pPr lvl="1"/>
            <a:r>
              <a:rPr lang="en-US" altLang="zh-CN" sz="2000" dirty="0"/>
              <a:t>Considering the impact of task offset and analyzing end-to-end delay,</a:t>
            </a:r>
          </a:p>
          <a:p>
            <a:pPr lvl="1"/>
            <a:r>
              <a:rPr lang="en-US" altLang="zh-CN" sz="2000" dirty="0"/>
              <a:t>jitter is not considered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94CC91-283E-CF61-CFC2-A6406DE85587}"/>
              </a:ext>
            </a:extLst>
          </p:cNvPr>
          <p:cNvSpPr txBox="1"/>
          <p:nvPr/>
        </p:nvSpPr>
        <p:spPr>
          <a:xfrm>
            <a:off x="96715" y="622714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600" dirty="0"/>
              <a:t>[3] B. </a:t>
            </a:r>
            <a:r>
              <a:rPr lang="en-US" altLang="zh-CN" sz="1600" dirty="0" err="1"/>
              <a:t>Houtan</a:t>
            </a:r>
            <a:r>
              <a:rPr lang="en-US" altLang="zh-CN" sz="1600" dirty="0"/>
              <a:t>, M. </a:t>
            </a:r>
            <a:r>
              <a:rPr lang="en-US" altLang="zh-CN" sz="1600" dirty="0" err="1"/>
              <a:t>Ashjaei</a:t>
            </a:r>
            <a:r>
              <a:rPr lang="en-US" altLang="zh-CN" sz="1600" dirty="0"/>
              <a:t>, M. </a:t>
            </a:r>
            <a:r>
              <a:rPr lang="en-US" altLang="zh-CN" sz="1600" dirty="0" err="1"/>
              <a:t>Daneshtalab</a:t>
            </a:r>
            <a:r>
              <a:rPr lang="en-US" altLang="zh-CN" sz="1600" dirty="0"/>
              <a:t>, M. </a:t>
            </a:r>
            <a:r>
              <a:rPr lang="en-US" altLang="zh-CN" sz="1600" dirty="0" err="1"/>
              <a:t>Sj</a:t>
            </a:r>
            <a:r>
              <a:rPr lang="en-US" altLang="zh-CN" sz="1600" dirty="0"/>
              <a:t> ̈</a:t>
            </a:r>
            <a:r>
              <a:rPr lang="en-US" altLang="zh-CN" sz="1600" dirty="0" err="1"/>
              <a:t>odin</a:t>
            </a:r>
            <a:r>
              <a:rPr lang="en-US" altLang="zh-CN" sz="1600" dirty="0"/>
              <a:t>, and S. </a:t>
            </a:r>
            <a:r>
              <a:rPr lang="en-US" altLang="zh-CN" sz="1600" dirty="0" err="1"/>
              <a:t>Mubeen,“Supporting</a:t>
            </a:r>
            <a:r>
              <a:rPr lang="en-US" altLang="zh-CN" sz="1600" dirty="0"/>
              <a:t> end-to-end data propagation delay analysis for </a:t>
            </a:r>
            <a:r>
              <a:rPr lang="en-US" altLang="zh-CN" sz="1600" dirty="0" err="1"/>
              <a:t>tsn</a:t>
            </a:r>
            <a:r>
              <a:rPr lang="en-US" altLang="zh-CN" sz="1600" dirty="0"/>
              <a:t>-based distributed vehicular embedded systems,” Journal of Systems Architecture, vol. 141, p. 102911, 2023.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A8F981F-058D-5E46-56CD-1688E09C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91" y="2979706"/>
            <a:ext cx="6931358" cy="267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0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3D8DB-A3BE-5468-5624-2519E232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951"/>
            <a:ext cx="12192000" cy="6727049"/>
          </a:xfrm>
        </p:spPr>
        <p:txBody>
          <a:bodyPr>
            <a:normAutofit/>
          </a:bodyPr>
          <a:lstStyle/>
          <a:p>
            <a:r>
              <a:rPr lang="en-US" altLang="zh-CN" dirty="0"/>
              <a:t>QCH</a:t>
            </a:r>
          </a:p>
          <a:p>
            <a:r>
              <a:rPr lang="en-US" altLang="zh-CN" sz="2000" dirty="0"/>
              <a:t>The network is divided into consecutive equal-length time slots,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i+1..., </a:t>
            </a:r>
            <a:r>
              <a:rPr lang="en-US" altLang="zh-CN" sz="2000" dirty="0" err="1"/>
              <a:t>i+N</a:t>
            </a:r>
            <a:r>
              <a:rPr lang="en-US" altLang="zh-CN" sz="2000" dirty="0"/>
              <a:t>, and the traffic is controlled by alternating two ping-pong queues.</a:t>
            </a:r>
          </a:p>
          <a:p>
            <a:r>
              <a:rPr lang="en-US" altLang="zh-CN" sz="2000" dirty="0"/>
              <a:t>In time slot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queue Q0 can receive tasks but cannot transmit, and Q1 can transmit tasks but tasks cannot be queued. (The queue control at time slot i+1 is opposite to that at time slot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.)</a:t>
            </a:r>
          </a:p>
          <a:p>
            <a:r>
              <a:rPr lang="en-US" altLang="zh-CN" sz="2000" dirty="0"/>
              <a:t>So the maximum delay is (h+1)l, and the minimum delay is (h-1)l.</a:t>
            </a:r>
          </a:p>
          <a:p>
            <a:pPr lvl="1"/>
            <a:r>
              <a:rPr lang="en-US" altLang="zh-CN" sz="1600" dirty="0"/>
              <a:t>h is the number of hops passed by the data frame, and l is the time slot length.</a:t>
            </a:r>
          </a:p>
          <a:p>
            <a:r>
              <a:rPr lang="en-US" altLang="zh-CN" sz="2000" dirty="0"/>
              <a:t>WCRT=(h+1)l, Depends on slot length and hop count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Therefore, the end-to-end delay of QCH is basically fixed.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Can we consider combining the LET model with the same fixed end-to-end delay? Mainly to reduce jitter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1C27F3-7B89-1AB8-1BDA-61380204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68" y="2988804"/>
            <a:ext cx="4313808" cy="288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2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6EF55-12A1-AD1E-06C4-14914EFF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9739"/>
            <a:ext cx="10515600" cy="2720792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ET+TSN+jitter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Consider whether there is jitter in the ET task chain.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should not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Is there any jitter situation in implicit communication? 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Measured by WCRT?</a:t>
            </a:r>
          </a:p>
          <a:p>
            <a:pPr marL="0" indent="0">
              <a:buNone/>
            </a:pPr>
            <a:r>
              <a:rPr lang="en-US" altLang="zh-CN" sz="2000" dirty="0"/>
              <a:t>     (zero jitter paper is measured by period 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D95E07-3E42-566D-7BEA-EF5BD0DB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Points to think about</a:t>
            </a:r>
            <a:endParaRPr lang="zh-CN" altLang="en-US" sz="4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A93AF21-87C3-071A-1BC3-EBDB767C450A}"/>
              </a:ext>
            </a:extLst>
          </p:cNvPr>
          <p:cNvSpPr txBox="1">
            <a:spLocks/>
          </p:cNvSpPr>
          <p:nvPr/>
        </p:nvSpPr>
        <p:spPr>
          <a:xfrm>
            <a:off x="0" y="3660531"/>
            <a:ext cx="10515600" cy="102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continue</a:t>
            </a:r>
            <a:endParaRPr lang="zh-CN" altLang="en-US" sz="40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027FD5-7AE2-705F-37D3-DAB937B1FB21}"/>
              </a:ext>
            </a:extLst>
          </p:cNvPr>
          <p:cNvSpPr txBox="1">
            <a:spLocks/>
          </p:cNvSpPr>
          <p:nvPr/>
        </p:nvSpPr>
        <p:spPr>
          <a:xfrm>
            <a:off x="0" y="4570443"/>
            <a:ext cx="10515600" cy="183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How to combine the TSN standard that does not support time triggering with the TT chain</a:t>
            </a:r>
          </a:p>
          <a:p>
            <a:r>
              <a:rPr lang="en-US" altLang="zh-CN" sz="2000" dirty="0"/>
              <a:t>How to build a model with </a:t>
            </a:r>
            <a:r>
              <a:rPr lang="en-US" altLang="zh-CN" sz="2000" dirty="0" err="1"/>
              <a:t>QCH+TT+jitter</a:t>
            </a:r>
            <a:r>
              <a:rPr lang="en-US" altLang="zh-CN" sz="2000" dirty="0"/>
              <a:t>, and whether we can continue the analysis of "zero jitter“</a:t>
            </a:r>
          </a:p>
          <a:p>
            <a:r>
              <a:rPr lang="en-US" altLang="zh-CN" sz="2000" dirty="0"/>
              <a:t>Is the jitter analysis of implicit communication reasonable?</a:t>
            </a:r>
          </a:p>
        </p:txBody>
      </p:sp>
    </p:spTree>
    <p:extLst>
      <p:ext uri="{BB962C8B-B14F-4D97-AF65-F5344CB8AC3E}">
        <p14:creationId xmlns:p14="http://schemas.microsoft.com/office/powerpoint/2010/main" val="387373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548</Words>
  <Application>Microsoft Office PowerPoint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Zero jitter with cause-effect chain based on TSN</vt:lpstr>
      <vt:lpstr>Zero jitter VS cause-effect chain based on TSN </vt:lpstr>
      <vt:lpstr>Points to think about</vt:lpstr>
      <vt:lpstr>PowerPoint 演示文稿</vt:lpstr>
      <vt:lpstr>PowerPoint 演示文稿</vt:lpstr>
      <vt:lpstr>Points to think about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jitter with cause-effect chain based on TSN</dc:title>
  <dc:creator>wangshumo</dc:creator>
  <cp:lastModifiedBy>wangshumo</cp:lastModifiedBy>
  <cp:revision>7</cp:revision>
  <dcterms:created xsi:type="dcterms:W3CDTF">2024-04-22T16:23:43Z</dcterms:created>
  <dcterms:modified xsi:type="dcterms:W3CDTF">2024-04-24T10:52:09Z</dcterms:modified>
</cp:coreProperties>
</file>