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4" r:id="rId5"/>
    <p:sldId id="270" r:id="rId7"/>
    <p:sldId id="269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 showGuides="1">
      <p:cViewPr varScale="1">
        <p:scale>
          <a:sx n="109" d="100"/>
          <a:sy n="109" d="100"/>
        </p:scale>
        <p:origin x="636" y="132"/>
      </p:cViewPr>
      <p:guideLst>
        <p:guide orient="horz" pos="21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2938-FD9F-4358-9210-CF762F020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ROS2 consists of three basic units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https://github.com/ros2/performance_test/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877675" cy="57531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修改调度策略为</a:t>
            </a:r>
            <a:r>
              <a:rPr lang="en-US" altLang="zh-CN" sz="2000" dirty="0"/>
              <a:t>FIFO</a:t>
            </a:r>
            <a:r>
              <a:rPr lang="zh-CN" altLang="en-US" sz="2000" dirty="0"/>
              <a:t>，优先级为</a:t>
            </a:r>
            <a:r>
              <a:rPr lang="en-US" altLang="zh-CN" sz="2000" dirty="0"/>
              <a:t>9</a:t>
            </a:r>
            <a:endParaRPr lang="en-US" altLang="zh-CN" sz="2000" dirty="0"/>
          </a:p>
          <a:p>
            <a:r>
              <a:rPr lang="zh-CN" altLang="en-US" sz="2000" dirty="0">
                <a:ea typeface="宋体" charset="0"/>
              </a:rPr>
              <a:t>始终满负载的情况下，</a:t>
            </a:r>
            <a:endParaRPr lang="zh-CN" altLang="en-US" sz="2000" dirty="0">
              <a:ea typeface="宋体" charset="0"/>
            </a:endParaRPr>
          </a:p>
          <a:p>
            <a:r>
              <a:rPr lang="zh-CN" altLang="en-US" sz="2000" dirty="0">
                <a:ea typeface="宋体" charset="0"/>
              </a:rPr>
              <a:t>默认调度策略：</a:t>
            </a:r>
            <a:r>
              <a:rPr lang="en-US" altLang="zh-CN" sz="2000" dirty="0">
                <a:ea typeface="宋体" charset="0"/>
              </a:rPr>
              <a:t>ROS2</a:t>
            </a:r>
            <a:r>
              <a:rPr lang="zh-CN" altLang="en-US" sz="2000" dirty="0">
                <a:ea typeface="宋体" charset="0"/>
              </a:rPr>
              <a:t>程序会被干扰，出现较多延迟的现象。</a:t>
            </a:r>
            <a:endParaRPr lang="zh-CN" altLang="en-US" sz="2000" dirty="0">
              <a:ea typeface="宋体" charset="0"/>
            </a:endParaRPr>
          </a:p>
          <a:p>
            <a:r>
              <a:rPr lang="en-US" altLang="zh-CN" sz="2000" dirty="0">
                <a:ea typeface="宋体" charset="0"/>
              </a:rPr>
              <a:t>FIFO</a:t>
            </a:r>
            <a:r>
              <a:rPr lang="zh-CN" altLang="en-US" sz="2000" dirty="0">
                <a:ea typeface="宋体" charset="0"/>
              </a:rPr>
              <a:t>调度策略：</a:t>
            </a:r>
            <a:r>
              <a:rPr lang="en-US" altLang="zh-CN" sz="2000" dirty="0">
                <a:ea typeface="宋体" charset="0"/>
              </a:rPr>
              <a:t>ROS2</a:t>
            </a:r>
            <a:r>
              <a:rPr lang="zh-CN" altLang="en-US" sz="2000" dirty="0">
                <a:ea typeface="宋体" charset="0"/>
              </a:rPr>
              <a:t>程序延迟明显</a:t>
            </a:r>
            <a:r>
              <a:rPr lang="zh-CN" altLang="en-US" sz="2000" dirty="0">
                <a:ea typeface="宋体" charset="0"/>
              </a:rPr>
              <a:t>减少</a:t>
            </a:r>
            <a:endParaRPr lang="zh-CN" altLang="en-US" sz="2000" dirty="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4465" y="2248535"/>
            <a:ext cx="725805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858625" cy="57531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ym typeface="+mn-ea"/>
              </a:rPr>
              <a:t>修改调度策略为</a:t>
            </a:r>
            <a:r>
              <a:rPr lang="en-US" altLang="zh-CN" sz="2000" dirty="0">
                <a:sym typeface="+mn-ea"/>
              </a:rPr>
              <a:t>FIFO</a:t>
            </a:r>
            <a:r>
              <a:rPr lang="zh-CN" altLang="en-US" sz="2000" dirty="0">
                <a:sym typeface="+mn-ea"/>
              </a:rPr>
              <a:t>，优先级为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89</a:t>
            </a:r>
            <a:endParaRPr lang="en-US" altLang="zh-CN" sz="2000" dirty="0"/>
          </a:p>
          <a:p>
            <a:r>
              <a:rPr lang="zh-CN" altLang="en-US" sz="2000" dirty="0">
                <a:ea typeface="宋体" charset="0"/>
                <a:sym typeface="+mn-ea"/>
              </a:rPr>
              <a:t>始终满负载的情况下，</a:t>
            </a:r>
            <a:endParaRPr lang="zh-CN" altLang="en-US" sz="2000" dirty="0">
              <a:ea typeface="宋体" charset="0"/>
            </a:endParaRPr>
          </a:p>
          <a:p>
            <a:r>
              <a:rPr lang="zh-CN" altLang="en-US" sz="2000" dirty="0">
                <a:ea typeface="宋体" charset="0"/>
              </a:rPr>
              <a:t>优先级的改变对</a:t>
            </a:r>
            <a:r>
              <a:rPr lang="en-US" altLang="zh-CN" sz="2000" dirty="0">
                <a:ea typeface="宋体" charset="0"/>
              </a:rPr>
              <a:t>ROS2</a:t>
            </a:r>
            <a:r>
              <a:rPr lang="zh-CN" altLang="en-US" sz="2000" dirty="0">
                <a:ea typeface="宋体" charset="0"/>
              </a:rPr>
              <a:t>程序的运行（例如</a:t>
            </a:r>
            <a:r>
              <a:rPr lang="zh-CN" altLang="en-US" sz="2000" dirty="0">
                <a:ea typeface="宋体" charset="0"/>
              </a:rPr>
              <a:t>延迟）并没有产生明显的</a:t>
            </a:r>
            <a:r>
              <a:rPr lang="zh-CN" altLang="en-US" sz="2000" dirty="0">
                <a:ea typeface="宋体" charset="0"/>
              </a:rPr>
              <a:t>影响</a:t>
            </a:r>
            <a:endParaRPr lang="zh-CN" altLang="en-US" sz="2000" dirty="0">
              <a:ea typeface="宋体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7540" y="2125980"/>
            <a:ext cx="843343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微软雅黑" charset="0"/>
                <a:ea typeface="微软雅黑" charset="0"/>
              </a:rPr>
              <a:t>Benchmark &amp;</a:t>
            </a:r>
            <a:r>
              <a:rPr lang="en-US" altLang="zh-CN" dirty="0">
                <a:latin typeface="微软雅黑" charset="0"/>
                <a:ea typeface="微软雅黑" charset="0"/>
              </a:rPr>
              <a:t> ROS2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945"/>
            <a:ext cx="11958955" cy="575310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ym typeface="+mn-ea"/>
              </a:rPr>
              <a:t>修改调度策略为</a:t>
            </a:r>
            <a:r>
              <a:rPr lang="en-US" altLang="zh-CN" sz="2000" dirty="0">
                <a:sym typeface="+mn-ea"/>
              </a:rPr>
              <a:t>DDL</a:t>
            </a:r>
            <a:endParaRPr lang="en-US" altLang="zh-CN" sz="2000" dirty="0"/>
          </a:p>
          <a:p>
            <a:r>
              <a:rPr lang="zh-CN" altLang="en-US" sz="2000" dirty="0">
                <a:ea typeface="宋体" charset="0"/>
                <a:sym typeface="+mn-ea"/>
              </a:rPr>
              <a:t>始终满负载的情况下，</a:t>
            </a:r>
            <a:endParaRPr lang="zh-CN" altLang="en-US" sz="2000" dirty="0">
              <a:ea typeface="宋体" charset="0"/>
              <a:sym typeface="+mn-ea"/>
            </a:endParaRPr>
          </a:p>
          <a:p>
            <a:r>
              <a:rPr lang="en-US" altLang="zh-CN" sz="2000" dirty="0">
                <a:ea typeface="宋体" charset="0"/>
              </a:rPr>
              <a:t>ROS2</a:t>
            </a:r>
            <a:r>
              <a:rPr lang="zh-CN" altLang="en-US" sz="2000" dirty="0">
                <a:ea typeface="宋体" charset="0"/>
              </a:rPr>
              <a:t>程序在</a:t>
            </a:r>
            <a:r>
              <a:rPr lang="en-US" altLang="zh-CN" sz="2000" dirty="0">
                <a:ea typeface="宋体" charset="0"/>
              </a:rPr>
              <a:t>DDL</a:t>
            </a:r>
            <a:r>
              <a:rPr lang="zh-CN" altLang="en-US" sz="2000" dirty="0">
                <a:ea typeface="宋体" charset="0"/>
              </a:rPr>
              <a:t>调度策略下受到更少的</a:t>
            </a:r>
            <a:r>
              <a:rPr lang="zh-CN" altLang="en-US" sz="2000" dirty="0">
                <a:ea typeface="宋体" charset="0"/>
              </a:rPr>
              <a:t>干扰</a:t>
            </a:r>
            <a:endParaRPr lang="zh-CN" altLang="en-US" sz="2000" dirty="0">
              <a:ea typeface="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770" y="2025015"/>
            <a:ext cx="9917430" cy="4428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25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Times New Roman</vt:lpstr>
      <vt:lpstr>宋体</vt:lpstr>
      <vt:lpstr>等线 Light</vt:lpstr>
      <vt:lpstr>汉仪中等线KW</vt:lpstr>
      <vt:lpstr>等线</vt:lpstr>
      <vt:lpstr>微软雅黑</vt:lpstr>
      <vt:lpstr>Arial Unicode MS</vt:lpstr>
      <vt:lpstr>汉仪书宋二KW</vt:lpstr>
      <vt:lpstr>Office 主题​​</vt:lpstr>
      <vt:lpstr>1_Office 主题​​</vt:lpstr>
      <vt:lpstr>ROS 2</vt:lpstr>
      <vt:lpstr>Benchmark &amp; ROS2</vt:lpstr>
      <vt:lpstr>Benchmark &amp; ROS2</vt:lpstr>
      <vt:lpstr>Benchmark &amp; ROS2</vt:lpstr>
      <vt:lpstr>Benchmark &amp; ROS2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02200059</cp:lastModifiedBy>
  <cp:revision>29</cp:revision>
  <dcterms:created xsi:type="dcterms:W3CDTF">2024-07-18T13:50:57Z</dcterms:created>
  <dcterms:modified xsi:type="dcterms:W3CDTF">2024-07-18T13:50:57Z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