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8BAB-6027-6179-7321-D2B919A8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F814F-740C-356C-25FE-3733D3C1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FEC53-6A48-8434-3079-88AB0E89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1BF4-36FB-31BD-2D29-8AE4F41B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3A3D-7D54-A044-4EE7-FCE09005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6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C6288-6D9A-35AD-1CAE-51A44963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66E47-D526-3259-AC18-C611803E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F929E-2505-B0D7-B371-7FD91498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69C9-17D8-1092-DCF9-AD24BA70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2A9F9-F220-7FDB-FF43-A19CA23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19BC07-68F1-FE47-ACF4-2318F30E0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12817-5DAE-CB57-8DF1-B1A012C1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2CDA2-A70F-2F69-19CE-FBA6D4B0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14710-7BF9-165A-7A52-9E66BA0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C28AF-5222-78B4-A3FD-A7DD2C4F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4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84B9-BD82-482E-74EA-FC36E714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3E2EB-4575-B12E-4F18-4F076860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CB290-83B9-0760-6F08-B11D1B75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86DD6-2AAF-8628-7D4E-C53B890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BBBB1-3D24-D167-DF7C-C4651CA0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97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828C-1D39-06B6-6ACA-D47CD7D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0FCF5-8F95-E7B9-0EA3-90B975BE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12A5-6FFE-1738-76DF-0338F096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F9B95-5AF2-92FF-927A-DF3D8F95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1BB56-0757-B4D0-004C-D81321AC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6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91A1-66C9-2485-EC54-0B7836FE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8F434-7496-25AC-BE44-DB773B79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E8F3C-D70F-B25C-A80E-0FE827E5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6935A-FCF4-F925-E5BA-82309629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F0EDB-9292-681A-F825-9DBC77BA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4427B-21CE-05D7-530D-E3C55FC7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6ECEB-B898-EC34-C680-04C500AF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C5FA3-7E5D-AD1F-61BF-3B7D94BC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C9735-69F0-D982-BC26-2FB544FD7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1BAE9-0984-436F-0664-B289EF1B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32A3E8-5E83-49FA-6EBA-6C84F477E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48D1F-4854-EF44-6350-B282EC3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46234-26D9-9092-D01F-66B0065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DEAD75-AD30-2966-63E3-5CF73168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8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A7DE-22BE-5868-F8C3-FCDC09FB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89852-6CF6-B1C9-1342-C878B55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EE977-1866-9CB2-82E6-B27614E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A3C59-D00A-5432-670D-21254C2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DE4B7-19CA-98DC-9BF6-AED98316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2C10FD-C45F-4E1C-60C1-CB2756C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0D36B-D2EF-B19A-B702-418CC33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CC36-EABD-63B1-9BCC-881BAFA3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76CCE-7BFF-8DCF-76EF-5CCA3253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26B57-1B8A-052B-06F1-5AA01C21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D81C-9FF3-07A4-DEF0-CAF8F6CF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7CD43-ACC9-3824-E747-96452A03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85831-5631-6FC3-24E6-6D38497D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0E26-2AD7-1C9E-FBE9-396A9F8E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B4DD3B-6C6D-07B8-CBB6-1CE558813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9D619-9037-DD67-9DC6-76DA7766A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DEA96-75CB-13B9-DBAE-54C3F991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A19A-2A78-B358-4B5C-EF8A0790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052CD-8465-D486-E6AA-C741DABF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68A5-3DB8-4BAE-817A-C358B8935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B1B68C-0ECB-1D67-1D56-131A801E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C6985-CCAE-7024-7FA8-D3BFCABB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5C95A-3828-CB15-BA59-F6BE57724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F885-DBD7-44E5-A3D2-449141E73DDD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4C76A-4A14-440B-16D9-509AD5407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DE7A1-7EB6-4BF5-59F7-780A9809B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68A5-3DB8-4BAE-817A-C358B89357C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CE17-0EB3-0862-F7CE-A66151EE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en-US" altLang="zh-CN" dirty="0"/>
              <a:t>PLC</a:t>
            </a:r>
            <a:r>
              <a:rPr lang="zh-CN" altLang="en-US" dirty="0"/>
              <a:t>运行时的多线程并行带来的不确定性问题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30C34-FCB8-D48E-0AD2-98DA433D9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----</a:t>
            </a:r>
            <a:r>
              <a:rPr lang="zh-CN" altLang="en-US" dirty="0"/>
              <a:t>锁协议的设计</a:t>
            </a:r>
          </a:p>
        </p:txBody>
      </p:sp>
    </p:spTree>
    <p:extLst>
      <p:ext uri="{BB962C8B-B14F-4D97-AF65-F5344CB8AC3E}">
        <p14:creationId xmlns:p14="http://schemas.microsoft.com/office/powerpoint/2010/main" val="8564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5531-5D91-B141-87C4-41AAC75B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4AEB1-B24B-885C-FD54-A74B16AD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）绑定一个核，隔离中断的情况下，各种干扰时候实时</a:t>
            </a:r>
            <a:r>
              <a:rPr lang="en-US" altLang="zh-CN" dirty="0"/>
              <a:t>Task</a:t>
            </a:r>
            <a:r>
              <a:rPr lang="zh-CN" altLang="en-US" dirty="0"/>
              <a:t>的延迟和抖动</a:t>
            </a:r>
            <a:endParaRPr lang="en-US" altLang="zh-CN" dirty="0"/>
          </a:p>
          <a:p>
            <a:endParaRPr lang="en-US" altLang="zh-CN" dirty="0">
              <a:solidFill>
                <a:srgbClr val="433F38"/>
              </a:solidFill>
              <a:latin typeface="Inter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）在两个</a:t>
            </a:r>
            <a:r>
              <a:rPr lang="en-US" altLang="zh-CN" dirty="0"/>
              <a:t>TASK</a:t>
            </a:r>
            <a:r>
              <a:rPr lang="zh-CN" altLang="en-US" dirty="0"/>
              <a:t>分别在两个核的情况下，和两个</a:t>
            </a:r>
            <a:r>
              <a:rPr lang="en-US" altLang="zh-CN" dirty="0"/>
              <a:t>TASK</a:t>
            </a:r>
            <a:r>
              <a:rPr lang="zh-CN" altLang="en-US" dirty="0"/>
              <a:t>共用一个核的情况下，</a:t>
            </a:r>
            <a:r>
              <a:rPr lang="en-US" altLang="zh-CN" dirty="0"/>
              <a:t>concurrency</a:t>
            </a:r>
            <a:r>
              <a:rPr lang="zh-CN" altLang="en-US" dirty="0"/>
              <a:t>读取变量的时间区别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）线程切换和</a:t>
            </a:r>
            <a:r>
              <a:rPr lang="en-US" altLang="zh-CN" dirty="0" err="1"/>
              <a:t>nanosleep</a:t>
            </a:r>
            <a:r>
              <a:rPr lang="zh-CN" altLang="en-US" dirty="0"/>
              <a:t>对</a:t>
            </a:r>
            <a:r>
              <a:rPr lang="en-US" altLang="zh-CN" dirty="0"/>
              <a:t>cycle task</a:t>
            </a:r>
            <a:r>
              <a:rPr lang="zh-CN" altLang="en-US" dirty="0"/>
              <a:t>的不同时间延迟和抖动</a:t>
            </a:r>
          </a:p>
        </p:txBody>
      </p:sp>
    </p:spTree>
    <p:extLst>
      <p:ext uri="{BB962C8B-B14F-4D97-AF65-F5344CB8AC3E}">
        <p14:creationId xmlns:p14="http://schemas.microsoft.com/office/powerpoint/2010/main" val="6326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2B70-EAAB-697B-A27A-0C5B00FF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多线程并行带来的不确定性的调研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A80F-C68B-6637-834C-B08D68B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）多线程并行时的互相干扰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绑定一个核，隔离中断的情况下，各种干扰时候实时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的延迟和抖动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）锁的开销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在两个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分别在两个核的情况下，和两个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共用一个核的情况下，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concurrency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读取变量的时间区别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）线程的上下文切换开销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线程切换和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nanosleep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cycle task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的不同时间延迟和抖动</a:t>
            </a:r>
          </a:p>
        </p:txBody>
      </p:sp>
    </p:spTree>
    <p:extLst>
      <p:ext uri="{BB962C8B-B14F-4D97-AF65-F5344CB8AC3E}">
        <p14:creationId xmlns:p14="http://schemas.microsoft.com/office/powerpoint/2010/main" val="392482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3D259-D1FF-75B7-C995-BD74D2C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多线程并行时的互相干扰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36F08-1519-0317-9263-C1EA6F21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绑定一个核，隔离中断的情况下，各种干扰时候实时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Task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的延迟和抖动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设计实验</a:t>
            </a:r>
            <a:endParaRPr lang="en-US" altLang="zh-CN" dirty="0"/>
          </a:p>
          <a:p>
            <a:pPr lvl="1"/>
            <a:r>
              <a:rPr lang="zh-CN" altLang="en-US" dirty="0"/>
              <a:t>原有的工程 </a:t>
            </a:r>
            <a:r>
              <a:rPr lang="en-US" altLang="zh-CN" dirty="0"/>
              <a:t>+ </a:t>
            </a:r>
            <a:r>
              <a:rPr lang="zh-CN" altLang="en-US" dirty="0"/>
              <a:t>普通的周期任务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rt-tools)</a:t>
            </a:r>
            <a:r>
              <a:rPr lang="zh-CN" altLang="en-US" dirty="0"/>
              <a:t>作为干扰任务，记录延迟和抖动。</a:t>
            </a:r>
            <a:endParaRPr lang="en-US" altLang="zh-CN" dirty="0"/>
          </a:p>
          <a:p>
            <a:pPr lvl="1"/>
            <a:r>
              <a:rPr lang="en-US" altLang="zh-CN" dirty="0"/>
              <a:t>1-1. </a:t>
            </a:r>
            <a:r>
              <a:rPr lang="zh-CN" altLang="en-US" dirty="0"/>
              <a:t>干扰线程和目标线程处于同一个核</a:t>
            </a:r>
            <a:endParaRPr lang="en-US" altLang="zh-CN" dirty="0"/>
          </a:p>
          <a:p>
            <a:pPr lvl="1"/>
            <a:r>
              <a:rPr lang="en-US" altLang="zh-CN" dirty="0"/>
              <a:t>1-2. </a:t>
            </a:r>
            <a:r>
              <a:rPr lang="zh-CN" altLang="en-US" dirty="0"/>
              <a:t>干扰线程和目标线程处于不同核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DEED-97FB-A9B7-2866-6FB3B92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多线程中锁的开销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F6B08-867A-B297-81E5-C052FF5B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在两个</a:t>
            </a:r>
            <a:r>
              <a:rPr lang="en-US" altLang="zh-CN" dirty="0"/>
              <a:t>TASK</a:t>
            </a:r>
            <a:r>
              <a:rPr lang="zh-CN" altLang="en-US" dirty="0"/>
              <a:t>分别在两个核的情况下，和两个</a:t>
            </a:r>
            <a:r>
              <a:rPr lang="en-US" altLang="zh-CN" dirty="0"/>
              <a:t>TASK</a:t>
            </a:r>
            <a:r>
              <a:rPr lang="zh-CN" altLang="en-US" dirty="0"/>
              <a:t>共用一个核的情况下，</a:t>
            </a:r>
            <a:r>
              <a:rPr lang="en-US" altLang="zh-CN" dirty="0"/>
              <a:t>concurrency</a:t>
            </a:r>
            <a:r>
              <a:rPr lang="zh-CN" altLang="en-US" dirty="0"/>
              <a:t>读取变量的时间区别</a:t>
            </a:r>
          </a:p>
          <a:p>
            <a:r>
              <a:rPr lang="zh-CN" altLang="en-US" dirty="0"/>
              <a:t>设计实验</a:t>
            </a:r>
            <a:endParaRPr lang="en-US" altLang="zh-CN" dirty="0"/>
          </a:p>
          <a:p>
            <a:pPr lvl="1"/>
            <a:r>
              <a:rPr lang="zh-CN" altLang="en-US" dirty="0"/>
              <a:t>一个任务两个线程（周期不同）读写同一个变量（数组），记录延迟和抖动。</a:t>
            </a:r>
            <a:endParaRPr lang="en-US" altLang="zh-CN" dirty="0"/>
          </a:p>
          <a:p>
            <a:pPr lvl="1"/>
            <a:r>
              <a:rPr lang="en-US" altLang="zh-CN" dirty="0"/>
              <a:t>2-0. </a:t>
            </a:r>
            <a:r>
              <a:rPr lang="zh-CN" altLang="en-US" dirty="0"/>
              <a:t>调研</a:t>
            </a:r>
            <a:r>
              <a:rPr lang="en-US" altLang="zh-CN" dirty="0" err="1"/>
              <a:t>Preempt_RT</a:t>
            </a:r>
            <a:r>
              <a:rPr lang="zh-CN" altLang="en-US" dirty="0"/>
              <a:t>补丁中锁的用法。</a:t>
            </a:r>
            <a:endParaRPr lang="en-US" altLang="zh-CN" dirty="0"/>
          </a:p>
          <a:p>
            <a:pPr lvl="2"/>
            <a:r>
              <a:rPr lang="en-US" altLang="zh-CN" dirty="0" err="1"/>
              <a:t>Rt_mutex</a:t>
            </a:r>
            <a:r>
              <a:rPr lang="en-US" altLang="zh-CN" dirty="0"/>
              <a:t>/RCU/sleeping spinlocks</a:t>
            </a:r>
          </a:p>
          <a:p>
            <a:pPr lvl="1"/>
            <a:r>
              <a:rPr lang="en-US" altLang="zh-CN" dirty="0"/>
              <a:t>2-1. </a:t>
            </a:r>
            <a:r>
              <a:rPr lang="zh-CN" altLang="en-US" dirty="0"/>
              <a:t>两个线程处于同一核。</a:t>
            </a:r>
            <a:endParaRPr lang="en-US" altLang="zh-CN" dirty="0"/>
          </a:p>
          <a:p>
            <a:pPr lvl="1"/>
            <a:r>
              <a:rPr lang="en-US" altLang="zh-CN" dirty="0"/>
              <a:t>2-2. </a:t>
            </a:r>
            <a:r>
              <a:rPr lang="zh-CN" altLang="en-US" dirty="0"/>
              <a:t>两个线程处于不同核。</a:t>
            </a:r>
          </a:p>
        </p:txBody>
      </p:sp>
    </p:spTree>
    <p:extLst>
      <p:ext uri="{BB962C8B-B14F-4D97-AF65-F5344CB8AC3E}">
        <p14:creationId xmlns:p14="http://schemas.microsoft.com/office/powerpoint/2010/main" val="366692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6AAB-123D-806B-2428-59927C97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线程的上下文切换开销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4F4D4-BEA1-F0DB-0AA3-630BE767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线程切换和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nanosleep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cycle task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的不同时间延迟和抖动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设计实验</a:t>
            </a:r>
            <a:endParaRPr lang="en-US" altLang="zh-CN" dirty="0"/>
          </a:p>
          <a:p>
            <a:pPr lvl="1"/>
            <a:r>
              <a:rPr lang="zh-CN" altLang="en-US" dirty="0"/>
              <a:t>两个线程交替执行（产生上下文切换），记录延迟和抖动</a:t>
            </a:r>
            <a:endParaRPr lang="en-US" altLang="zh-CN" dirty="0"/>
          </a:p>
          <a:p>
            <a:pPr lvl="1"/>
            <a:r>
              <a:rPr lang="en-US" altLang="zh-CN" dirty="0"/>
              <a:t>3-1.</a:t>
            </a:r>
            <a:r>
              <a:rPr lang="zh-CN" altLang="en-US" dirty="0"/>
              <a:t> 同一核上两个线程交替执行</a:t>
            </a:r>
            <a:endParaRPr lang="en-US" altLang="zh-CN" dirty="0"/>
          </a:p>
          <a:p>
            <a:pPr lvl="1"/>
            <a:r>
              <a:rPr lang="en-US" altLang="zh-CN" dirty="0"/>
              <a:t>3-2. </a:t>
            </a:r>
            <a:r>
              <a:rPr lang="zh-CN" altLang="en-US" dirty="0"/>
              <a:t>干扰线程使用</a:t>
            </a:r>
            <a:r>
              <a:rPr lang="en-US" altLang="zh-CN" dirty="0" err="1"/>
              <a:t>nanosleep</a:t>
            </a:r>
            <a:r>
              <a:rPr lang="zh-CN" altLang="en-US" dirty="0"/>
              <a:t>函数周期唤醒执行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6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042B4-6700-CF56-7C29-28DAFC4B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CE812-C619-F502-7707-BB2BD57E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根据预定的目标，设计实验用例（预测实验结果）</a:t>
            </a:r>
            <a:endParaRPr lang="en-US" altLang="zh-CN" dirty="0"/>
          </a:p>
          <a:p>
            <a:pPr lvl="1"/>
            <a:r>
              <a:rPr lang="zh-CN" altLang="en-US" dirty="0"/>
              <a:t>观察任务实际行为，记录实验数据（抖动和延迟）</a:t>
            </a:r>
            <a:endParaRPr lang="en-US" altLang="zh-CN" dirty="0"/>
          </a:p>
          <a:p>
            <a:r>
              <a:rPr lang="zh-CN" altLang="en-US" dirty="0"/>
              <a:t>分析</a:t>
            </a:r>
            <a:endParaRPr lang="en-US" altLang="zh-CN" dirty="0"/>
          </a:p>
          <a:p>
            <a:pPr lvl="1"/>
            <a:r>
              <a:rPr lang="zh-CN" altLang="en-US" dirty="0"/>
              <a:t>对比实际的数据和预测数据的差异</a:t>
            </a:r>
            <a:endParaRPr lang="en-US" altLang="zh-CN" dirty="0"/>
          </a:p>
          <a:p>
            <a:pPr lvl="1"/>
            <a:r>
              <a:rPr lang="zh-CN" altLang="en-US" dirty="0"/>
              <a:t>分析导致延迟和抖动的原因</a:t>
            </a:r>
            <a:endParaRPr lang="en-US" altLang="zh-CN" dirty="0"/>
          </a:p>
          <a:p>
            <a:pPr lvl="1"/>
            <a:r>
              <a:rPr lang="zh-CN" altLang="en-US" dirty="0"/>
              <a:t>提出分析</a:t>
            </a:r>
            <a:r>
              <a:rPr lang="en-US" altLang="zh-CN" dirty="0"/>
              <a:t>(</a:t>
            </a:r>
            <a:r>
              <a:rPr lang="zh-CN" altLang="en-US" dirty="0"/>
              <a:t>预测</a:t>
            </a:r>
            <a:r>
              <a:rPr lang="en-US" altLang="zh-CN"/>
              <a:t>)</a:t>
            </a:r>
            <a:r>
              <a:rPr lang="zh-CN" altLang="en-US"/>
              <a:t>方法</a:t>
            </a:r>
            <a:endParaRPr lang="en-US" altLang="zh-CN" dirty="0"/>
          </a:p>
          <a:p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根据分析，避免或消除干扰因素</a:t>
            </a:r>
            <a:endParaRPr lang="en-US" altLang="zh-CN" dirty="0"/>
          </a:p>
          <a:p>
            <a:pPr lvl="1"/>
            <a:r>
              <a:rPr lang="zh-CN" altLang="en-US" dirty="0"/>
              <a:t>设计新的机制</a:t>
            </a:r>
          </a:p>
        </p:txBody>
      </p:sp>
    </p:spTree>
    <p:extLst>
      <p:ext uri="{BB962C8B-B14F-4D97-AF65-F5344CB8AC3E}">
        <p14:creationId xmlns:p14="http://schemas.microsoft.com/office/powerpoint/2010/main" val="108652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484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Inter</vt:lpstr>
      <vt:lpstr>等线</vt:lpstr>
      <vt:lpstr>等线 Light</vt:lpstr>
      <vt:lpstr>宋体</vt:lpstr>
      <vt:lpstr>Arial</vt:lpstr>
      <vt:lpstr>Office 主题​​</vt:lpstr>
      <vt:lpstr>软PLC运行时的多线程并行带来的不确定性问题</vt:lpstr>
      <vt:lpstr>三个问题</vt:lpstr>
      <vt:lpstr>多线程并行带来的不确定性的调研</vt:lpstr>
      <vt:lpstr>多线程并行时的互相干扰</vt:lpstr>
      <vt:lpstr>多线程中锁的开销</vt:lpstr>
      <vt:lpstr>线程的上下文切换开销</vt:lpstr>
      <vt:lpstr>路线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软PLC运行时的多线程并行带来的不确定性问题</dc:title>
  <dc:creator>Yuhan Lin</dc:creator>
  <cp:lastModifiedBy>王 书墨</cp:lastModifiedBy>
  <cp:revision>5</cp:revision>
  <dcterms:created xsi:type="dcterms:W3CDTF">2022-12-20T09:22:48Z</dcterms:created>
  <dcterms:modified xsi:type="dcterms:W3CDTF">2022-12-27T07:52:58Z</dcterms:modified>
</cp:coreProperties>
</file>