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64" r:id="rId5"/>
    <p:sldId id="270" r:id="rId7"/>
    <p:sldId id="271" r:id="rId8"/>
    <p:sldId id="269" r:id="rId9"/>
  </p:sldIdLst>
  <p:sldSz cx="12192000" cy="6858000"/>
  <p:notesSz cx="6858000" cy="9144000"/>
  <p:embeddedFontLst>
    <p:embeddedFont>
      <p:font typeface="等线" charset="0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8" autoAdjust="0"/>
  </p:normalViewPr>
  <p:slideViewPr>
    <p:cSldViewPr snapToGrid="0" showGuides="1">
      <p:cViewPr varScale="1">
        <p:scale>
          <a:sx n="109" d="100"/>
          <a:sy n="109" d="100"/>
        </p:scale>
        <p:origin x="636" y="132"/>
      </p:cViewPr>
      <p:guideLst>
        <p:guide orient="horz" pos="2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2938-FD9F-4358-9210-CF762F020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ROS2 consists of three basic units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ROS2 consists of three basic units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ROS2 consists of three basic units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ROS2 consists of three basic units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Benchmark &amp;</a:t>
            </a:r>
            <a:r>
              <a:rPr lang="en-US" altLang="zh-CN" dirty="0">
                <a:latin typeface="微软雅黑" charset="0"/>
                <a:ea typeface="微软雅黑" charset="0"/>
              </a:rPr>
              <a:t> ROS2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https://github.com/ros2/performance_test/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Benchmark &amp;</a:t>
            </a:r>
            <a:r>
              <a:rPr lang="en-US" altLang="zh-CN" dirty="0">
                <a:latin typeface="微软雅黑" charset="0"/>
                <a:ea typeface="微软雅黑" charset="0"/>
              </a:rPr>
              <a:t> ROS2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fifo</a:t>
            </a:r>
            <a:r>
              <a:rPr lang="zh-CN" altLang="en-US" sz="2000" dirty="0">
                <a:ea typeface="宋体" charset="0"/>
              </a:rPr>
              <a:t>，满负载，改一次</a:t>
            </a:r>
            <a:r>
              <a:rPr lang="zh-CN" altLang="en-US" sz="2000" dirty="0">
                <a:ea typeface="宋体" charset="0"/>
              </a:rPr>
              <a:t>优先级</a:t>
            </a:r>
            <a:endParaRPr lang="zh-CN" altLang="en-US" sz="2000" dirty="0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4295" y="1183005"/>
            <a:ext cx="8682355" cy="4958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Benchmark &amp;</a:t>
            </a:r>
            <a:r>
              <a:rPr lang="en-US" altLang="zh-CN" dirty="0">
                <a:latin typeface="微软雅黑" charset="0"/>
                <a:ea typeface="微软雅黑" charset="0"/>
              </a:rPr>
              <a:t> ROS2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ddl</a:t>
            </a:r>
            <a:r>
              <a:rPr lang="zh-CN" altLang="en-US" sz="2000" dirty="0">
                <a:ea typeface="宋体" charset="0"/>
              </a:rPr>
              <a:t>，满负载，改一次</a:t>
            </a:r>
            <a:r>
              <a:rPr lang="zh-CN" altLang="en-US" sz="2000" dirty="0">
                <a:ea typeface="宋体" charset="0"/>
              </a:rPr>
              <a:t>优先级</a:t>
            </a:r>
            <a:endParaRPr lang="zh-CN" altLang="en-US" sz="2000" dirty="0">
              <a:ea typeface="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3700" y="1546860"/>
            <a:ext cx="9917430" cy="4428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Benchmark &amp;</a:t>
            </a:r>
            <a:r>
              <a:rPr lang="en-US" altLang="zh-CN" dirty="0">
                <a:latin typeface="微软雅黑" charset="0"/>
                <a:ea typeface="微软雅黑" charset="0"/>
              </a:rPr>
              <a:t> ROS2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fifo</a:t>
            </a:r>
            <a:r>
              <a:rPr lang="zh-CN" altLang="en-US" sz="2000" dirty="0">
                <a:ea typeface="宋体" charset="0"/>
              </a:rPr>
              <a:t>，满负载，两种</a:t>
            </a:r>
            <a:r>
              <a:rPr lang="zh-CN" altLang="en-US" sz="2000" dirty="0">
                <a:ea typeface="宋体" charset="0"/>
              </a:rPr>
              <a:t>优先级</a:t>
            </a:r>
            <a:endParaRPr lang="zh-CN" altLang="en-US" sz="2000" dirty="0">
              <a:ea typeface="宋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83665" y="1591945"/>
            <a:ext cx="7620635" cy="4178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演示</Application>
  <PresentationFormat>宽屏</PresentationFormat>
  <Paragraphs>18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Helvetica Neue</vt:lpstr>
      <vt:lpstr>Times New Roman</vt:lpstr>
      <vt:lpstr>DejaVu Math TeX Gyre</vt:lpstr>
      <vt:lpstr>Cambria Math</vt:lpstr>
      <vt:lpstr>等线 Light</vt:lpstr>
      <vt:lpstr>汉仪中等线KW</vt:lpstr>
      <vt:lpstr>等线</vt:lpstr>
      <vt:lpstr>宋体</vt:lpstr>
      <vt:lpstr>汉仪书宋二KW</vt:lpstr>
      <vt:lpstr>微软雅黑</vt:lpstr>
      <vt:lpstr>汉仪旗黑</vt:lpstr>
      <vt:lpstr>Arial Unicode MS</vt:lpstr>
      <vt:lpstr>Hiragino Sans CNS W3</vt:lpstr>
      <vt:lpstr>PingFang SC Regular</vt:lpstr>
      <vt:lpstr>PingFang HK Regular</vt:lpstr>
      <vt:lpstr>微软雅黑</vt:lpstr>
      <vt:lpstr>Office 主题​​</vt:lpstr>
      <vt:lpstr>1_Office 主题​​</vt:lpstr>
      <vt:lpstr>ROS 2</vt:lpstr>
      <vt:lpstr>Architecture</vt:lpstr>
      <vt:lpstr>Benchmark &amp; ROS2</vt:lpstr>
      <vt:lpstr>Benchmark &amp; ROS2</vt:lpstr>
      <vt:lpstr>Benchmark &amp; ROS2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Background</dc:title>
  <dc:creator>wangshumo</dc:creator>
  <cp:lastModifiedBy>02200059</cp:lastModifiedBy>
  <cp:revision>28</cp:revision>
  <dcterms:created xsi:type="dcterms:W3CDTF">2024-07-18T13:39:36Z</dcterms:created>
  <dcterms:modified xsi:type="dcterms:W3CDTF">2024-07-18T13:39:36Z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A32CD9559B910138545C50660F6830FA_42</vt:lpwstr>
  </property>
  <property fmtid="{D5CDD505-2E9C-101B-9397-08002B2CF9AE}" pid="3" name="KSOProductBuildVer">
    <vt:lpwstr>2052-6.7.1.8828</vt:lpwstr>
  </property>
</Properties>
</file>