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5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6CC1-8A58-4025-8674-AC4643FC1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044A-7ABA-45EB-8F13-95CB643928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SEAM - An Optimal Message Synchronizer in ROS with Well-Bounded Time Disparity</a:t>
            </a:r>
            <a:r>
              <a:rPr lang="zh-CN" altLang="en-US" dirty="0"/>
              <a:t>（</a:t>
            </a:r>
            <a:r>
              <a:rPr lang="en-US" altLang="zh-CN" dirty="0"/>
              <a:t>RTSS2023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改进了</a:t>
            </a:r>
            <a:r>
              <a:rPr lang="en-US" altLang="zh-CN" dirty="0"/>
              <a:t>ROS 2</a:t>
            </a:r>
            <a:r>
              <a:rPr lang="zh-CN" altLang="en-US" dirty="0"/>
              <a:t>中的消息同步机制，以支持多传感器数据融合并保证时间一致性（简单说就是在一定范围内同步最早的）</a:t>
            </a:r>
            <a:endParaRPr lang="en-US" altLang="zh-CN" dirty="0"/>
          </a:p>
          <a:p>
            <a:r>
              <a:rPr lang="zh-CN" altLang="en-US" dirty="0"/>
              <a:t>传统消息同步：</a:t>
            </a:r>
            <a:endParaRPr lang="en-US" altLang="zh-CN" dirty="0"/>
          </a:p>
          <a:p>
            <a:pPr lvl="1"/>
            <a:r>
              <a:rPr lang="en-US" altLang="zh-CN" dirty="0" err="1"/>
              <a:t>ExactTime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选择时间戳完全相同的消息同步，组成输出消息集合，而丢弃其他不严格同步的。</a:t>
            </a:r>
            <a:endParaRPr lang="en-US" altLang="zh-CN" dirty="0"/>
          </a:p>
          <a:p>
            <a:pPr lvl="2"/>
            <a:r>
              <a:rPr lang="zh-CN" altLang="en-US" dirty="0"/>
              <a:t>过于严格，难以实现</a:t>
            </a:r>
            <a:endParaRPr lang="en-US" altLang="zh-CN" dirty="0"/>
          </a:p>
          <a:p>
            <a:pPr lvl="1"/>
            <a:r>
              <a:rPr lang="en-US" altLang="zh-CN" dirty="0" err="1"/>
              <a:t>ApproximateTime</a:t>
            </a:r>
            <a:r>
              <a:rPr lang="zh-CN" altLang="en-US" dirty="0"/>
              <a:t>，</a:t>
            </a:r>
            <a:endParaRPr lang="en-US" altLang="zh-CN" dirty="0"/>
          </a:p>
          <a:p>
            <a:pPr lvl="2"/>
            <a:r>
              <a:rPr lang="zh-CN" altLang="en-US" dirty="0"/>
              <a:t>通过预测到达时间，选择消息输出集合</a:t>
            </a:r>
            <a:endParaRPr lang="en-US" altLang="zh-CN" dirty="0"/>
          </a:p>
          <a:p>
            <a:pPr lvl="2"/>
            <a:r>
              <a:rPr lang="zh-CN" altLang="en-US" dirty="0"/>
              <a:t>严重依赖于预测，预测失败会导致后续同步产生严重后果</a:t>
            </a:r>
            <a:endParaRPr lang="zh-CN" altLang="en-US" dirty="0"/>
          </a:p>
          <a:p>
            <a:r>
              <a:rPr lang="en-US" altLang="zh-CN" dirty="0"/>
              <a:t>SEAM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不依赖严格同步，不依赖预测，计算量小，被证明是最优同步策略。</a:t>
            </a:r>
            <a:endParaRPr lang="en-US" altLang="zh-CN" dirty="0"/>
          </a:p>
          <a:p>
            <a:pPr lvl="2"/>
            <a:r>
              <a:rPr lang="zh-CN" altLang="en-US" dirty="0"/>
              <a:t>对于消息序列，在一定时间内生成有效消息多的同步算法更优</a:t>
            </a:r>
            <a:endParaRPr lang="en-US" altLang="zh-CN" dirty="0"/>
          </a:p>
          <a:p>
            <a:pPr lvl="1"/>
            <a:r>
              <a:rPr lang="zh-CN" altLang="en-US" dirty="0"/>
              <a:t>只作为</a:t>
            </a:r>
            <a:r>
              <a:rPr lang="en-US" altLang="zh-CN" dirty="0"/>
              <a:t>ros2</a:t>
            </a:r>
            <a:r>
              <a:rPr lang="zh-CN" altLang="en-US" dirty="0"/>
              <a:t>的一部分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zh-CN" dirty="0"/>
              <a:t>SEAM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消息同步指定在一个范围的时间窗。</a:t>
            </a:r>
            <a:endParaRPr lang="en-US" altLang="zh-CN" dirty="0"/>
          </a:p>
          <a:p>
            <a:pPr lvl="1"/>
            <a:r>
              <a:rPr lang="zh-CN" altLang="en-US" dirty="0"/>
              <a:t>当新消息进入同步器被加入到各自队列。</a:t>
            </a:r>
            <a:endParaRPr lang="en-US" altLang="zh-CN" dirty="0"/>
          </a:p>
          <a:p>
            <a:pPr lvl="1"/>
            <a:r>
              <a:rPr lang="zh-CN" altLang="en-US" dirty="0"/>
              <a:t>直到每个队列都具有消息，则选择</a:t>
            </a:r>
            <a:r>
              <a:rPr lang="zh-CN" altLang="en-US" dirty="0"/>
              <a:t>所有队列里时间戳最大的作为基础消息</a:t>
            </a:r>
            <a:endParaRPr lang="en-US" altLang="zh-CN" dirty="0"/>
          </a:p>
          <a:p>
            <a:pPr lvl="1"/>
            <a:r>
              <a:rPr lang="zh-CN" altLang="en-US" dirty="0"/>
              <a:t>查找指定范围内的消息（与基础消息相比）的消息，加入待选集合。</a:t>
            </a:r>
            <a:endParaRPr lang="en-US" altLang="zh-CN" dirty="0"/>
          </a:p>
          <a:p>
            <a:pPr lvl="1"/>
            <a:r>
              <a:rPr lang="zh-CN" altLang="en-US" dirty="0"/>
              <a:t>待选集合里面找每个队列中时间最早的加入输出集合。如果某队列没有符合的消息加入，删掉队列所有。</a:t>
            </a:r>
            <a:endParaRPr lang="en-US" altLang="zh-CN" dirty="0"/>
          </a:p>
          <a:p>
            <a:pPr lvl="1"/>
            <a:r>
              <a:rPr lang="zh-CN" altLang="en-US" dirty="0"/>
              <a:t>如果输出集合里包括来自所有队列的消息，整合消息并输出，之后把待选集合中基础消息之前的都移除。输出集合不包含所有队列，等待到满足为止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0154" y="3425972"/>
            <a:ext cx="5036308" cy="33050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Parallel Path Progression DAG Scheduling</a:t>
            </a:r>
            <a:r>
              <a:rPr lang="zh-CN" altLang="en-US" dirty="0"/>
              <a:t>（</a:t>
            </a:r>
            <a:r>
              <a:rPr lang="en-US" altLang="zh-CN" dirty="0"/>
              <a:t>ITC2023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针对最多处理器数量的任意路径集合的可持续响应时间分析</a:t>
            </a:r>
            <a:endParaRPr lang="en-US" altLang="zh-CN" dirty="0"/>
          </a:p>
          <a:p>
            <a:r>
              <a:rPr lang="zh-CN" altLang="en-US" dirty="0"/>
              <a:t>通过多项式时间算法找到完全覆盖 </a:t>
            </a:r>
            <a:r>
              <a:rPr lang="en-US" altLang="zh-CN" dirty="0"/>
              <a:t>DAG </a:t>
            </a:r>
            <a:r>
              <a:rPr lang="zh-CN" altLang="en-US" dirty="0"/>
              <a:t>的路径集合或有界的最坏情况响应时间的近似值。并考虑随资源变化情况，保证可持续分析根据多项式算法找到范围内近似最优解</a:t>
            </a:r>
            <a:endParaRPr lang="en-US" altLang="zh-CN" dirty="0"/>
          </a:p>
          <a:p>
            <a:r>
              <a:rPr lang="zh-CN" altLang="en-US" dirty="0"/>
              <a:t>基于以上分析提出分层调度：</a:t>
            </a:r>
            <a:endParaRPr lang="en-US" altLang="zh-CN" dirty="0"/>
          </a:p>
          <a:p>
            <a:r>
              <a:rPr lang="en-US" altLang="zh-CN" dirty="0"/>
              <a:t>Gang Reservation Provisioning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需要一组处理器都可用，共同完成一个任务。任务先试着查找一组处理器，在执行期间该组处理器需要全部空闲。适用于需要大量处理器并行工作，减少切换开销。但浪费资源。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Ordinary Reservation Provisioning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分散执行，每个处理器为任务处理一部分（普通的</a:t>
            </a:r>
            <a:r>
              <a:rPr lang="en-US" altLang="zh-CN" dirty="0"/>
              <a:t>DAG</a:t>
            </a:r>
            <a:r>
              <a:rPr lang="zh-CN" altLang="en-US" dirty="0"/>
              <a:t>，任务片段不需要同步执行）更好利用资源，但实现复杂，考虑如何在处理器之间分配。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zh-CN" dirty="0"/>
              <a:t>Real-Time Scheduling of Autonomous Driving System with Guaranteed Timing Correctness</a:t>
            </a:r>
            <a:endParaRPr lang="en-US" altLang="zh-CN" dirty="0"/>
          </a:p>
          <a:p>
            <a:r>
              <a:rPr lang="zh-CN" altLang="en-US" dirty="0"/>
              <a:t>提供一个自动化的设计</a:t>
            </a:r>
            <a:r>
              <a:rPr lang="en-US" altLang="zh-CN" dirty="0"/>
              <a:t>-</a:t>
            </a:r>
            <a:r>
              <a:rPr lang="zh-CN" altLang="en-US" dirty="0"/>
              <a:t>分析</a:t>
            </a:r>
            <a:r>
              <a:rPr lang="en-US" altLang="zh-CN" dirty="0"/>
              <a:t>-</a:t>
            </a:r>
            <a:r>
              <a:rPr lang="zh-CN" altLang="en-US" dirty="0"/>
              <a:t>重设计流程，以提高自动驾驶系统的设计效率。</a:t>
            </a:r>
            <a:endParaRPr lang="en-US" altLang="zh-CN" dirty="0"/>
          </a:p>
          <a:p>
            <a:r>
              <a:rPr lang="zh-CN" altLang="en-US" dirty="0"/>
              <a:t>提出了一个集成框架来共同分析多速率 </a:t>
            </a:r>
            <a:r>
              <a:rPr lang="en-US" altLang="zh-CN" dirty="0"/>
              <a:t>DAG </a:t>
            </a:r>
            <a:r>
              <a:rPr lang="zh-CN" altLang="en-US" dirty="0"/>
              <a:t>中各个任务的可调度性和任务链的端到端延迟。</a:t>
            </a:r>
            <a:endParaRPr lang="en-US" altLang="zh-CN" dirty="0"/>
          </a:p>
          <a:p>
            <a:r>
              <a:rPr lang="zh-CN" altLang="en-US" dirty="0"/>
              <a:t>整数线性规划 </a:t>
            </a:r>
            <a:r>
              <a:rPr lang="en-US" altLang="zh-CN" dirty="0"/>
              <a:t>(ILP) </a:t>
            </a:r>
            <a:r>
              <a:rPr lang="zh-CN" altLang="en-US" dirty="0"/>
              <a:t>技术设计删除冗余工作负载，以增加满足时序要求的机会。</a:t>
            </a:r>
            <a:endParaRPr lang="en-US" altLang="zh-CN" dirty="0"/>
          </a:p>
          <a:p>
            <a:r>
              <a:rPr lang="zh-CN" altLang="en-US" dirty="0"/>
              <a:t>提出框架实现了迭代创建、分析和完善 </a:t>
            </a:r>
            <a:r>
              <a:rPr lang="en-US" altLang="zh-CN" dirty="0"/>
              <a:t>AD </a:t>
            </a:r>
            <a:r>
              <a:rPr lang="zh-CN" altLang="en-US" dirty="0"/>
              <a:t>系统设计的自动化过程，</a:t>
            </a:r>
            <a:endParaRPr lang="en-US" altLang="zh-CN" dirty="0"/>
          </a:p>
          <a:p>
            <a:pPr lvl="1"/>
            <a:r>
              <a:rPr lang="zh-CN" altLang="en-US" dirty="0"/>
              <a:t>即上一次迭代的分析结果为下一次迭代中重新设计 </a:t>
            </a:r>
            <a:r>
              <a:rPr lang="en-US" altLang="zh-CN" dirty="0"/>
              <a:t>AD </a:t>
            </a:r>
            <a:r>
              <a:rPr lang="zh-CN" altLang="en-US" dirty="0"/>
              <a:t>系统提供了有价值的指导。</a:t>
            </a:r>
            <a:endParaRPr lang="en-US" altLang="zh-CN" dirty="0"/>
          </a:p>
          <a:p>
            <a:pPr lvl="1"/>
            <a:r>
              <a:rPr lang="zh-CN" altLang="en-US" dirty="0"/>
              <a:t>迭代的过程中需要保证系统同时满足网络和物理的时间约束、利用</a:t>
            </a:r>
            <a:r>
              <a:rPr lang="en-US" altLang="zh-CN" dirty="0"/>
              <a:t>ILP</a:t>
            </a:r>
            <a:r>
              <a:rPr lang="zh-CN" altLang="en-US" dirty="0"/>
              <a:t>减少不必要的工作负载、任务集可调度性和端到端时序，不满足的迭代将被增加约束条件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Bounding the Response Time of DAG Tasks Using Long </a:t>
            </a:r>
            <a:endParaRPr lang="en-US" altLang="zh-CN" dirty="0"/>
          </a:p>
          <a:p>
            <a:r>
              <a:rPr lang="zh-CN" altLang="en-US" dirty="0"/>
              <a:t>传统的</a:t>
            </a:r>
            <a:r>
              <a:rPr lang="en-US" altLang="zh-CN" dirty="0"/>
              <a:t>Graham</a:t>
            </a:r>
            <a:r>
              <a:rPr lang="zh-CN" altLang="en-US" dirty="0"/>
              <a:t>界限方法在某些情况下过于保守，因为它假设非最长路径上的顶点会与最长路径上的顶点并行执行，从而相互干扰。</a:t>
            </a:r>
            <a:endParaRPr lang="en-US" altLang="zh-CN" dirty="0"/>
          </a:p>
          <a:p>
            <a:r>
              <a:rPr lang="zh-CN" altLang="en-US" dirty="0"/>
              <a:t>提出了一种新的响应时间界限方法，考虑多个较长路径的长度。更精确地识别了必须并行执行且不能相互干扰的工作负载（通过虚拟路径和受限关键路径）。</a:t>
            </a:r>
            <a:endParaRPr lang="en-US" altLang="zh-CN" dirty="0"/>
          </a:p>
          <a:p>
            <a:r>
              <a:rPr lang="zh-CN" altLang="en-US" dirty="0"/>
              <a:t>虚拟路径（</a:t>
            </a:r>
            <a:r>
              <a:rPr lang="en-US" altLang="zh-CN" dirty="0"/>
              <a:t>Virtual Path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一组在不同时间单元内执行的顶点集合。不要求顶点之间有直接的先后顺序关系。长度是其包含的所有顶点的执行时间之和</a:t>
            </a:r>
            <a:endParaRPr lang="en-US" altLang="zh-CN" dirty="0"/>
          </a:p>
          <a:p>
            <a:pPr lvl="1"/>
            <a:r>
              <a:rPr lang="zh-CN" altLang="en-US" dirty="0"/>
              <a:t>由于虚拟路径上的顶点不会并行执行，不在其中的被考虑为并行执行</a:t>
            </a:r>
            <a:endParaRPr lang="en-US" altLang="zh-CN" dirty="0"/>
          </a:p>
          <a:p>
            <a:r>
              <a:rPr lang="zh-CN" altLang="en-US" dirty="0"/>
              <a:t>受限关键路径（</a:t>
            </a:r>
            <a:r>
              <a:rPr lang="en-US" altLang="zh-CN" dirty="0"/>
              <a:t>Restricted Critical Path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针对给定的执行序列通过特定的规则选择的一组顶点序列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Minimizing Probabilistic End-to-end Latencies of Autonomous Driving </a:t>
            </a:r>
            <a:endParaRPr lang="en-US" altLang="zh-CN" dirty="0"/>
          </a:p>
          <a:p>
            <a:r>
              <a:rPr lang="zh-CN" altLang="en-US" dirty="0"/>
              <a:t>通过两个阶段来减少任务序列的概率性端到端延迟（</a:t>
            </a:r>
            <a:r>
              <a:rPr lang="en-US" altLang="zh-CN" dirty="0"/>
              <a:t>PEELs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en-US" altLang="zh-CN" dirty="0"/>
              <a:t>PEELs </a:t>
            </a:r>
            <a:r>
              <a:rPr lang="zh-CN" altLang="en-US" dirty="0"/>
              <a:t>考虑了任务执行时间的不确定性</a:t>
            </a:r>
            <a:endParaRPr lang="en-US" altLang="zh-CN" dirty="0"/>
          </a:p>
          <a:p>
            <a:pPr lvl="1"/>
            <a:r>
              <a:rPr lang="en-US" altLang="zh-CN" dirty="0"/>
              <a:t>PEELs </a:t>
            </a:r>
            <a:r>
              <a:rPr lang="zh-CN" altLang="en-US" dirty="0"/>
              <a:t>可以给出在给定置信度下任务完成的最坏情况延迟。例如，可以表达为 </a:t>
            </a:r>
            <a:r>
              <a:rPr lang="en-US" altLang="zh-CN" dirty="0"/>
              <a:t>"</a:t>
            </a:r>
            <a:r>
              <a:rPr lang="zh-CN" altLang="en-US" dirty="0"/>
              <a:t>在 </a:t>
            </a:r>
            <a:r>
              <a:rPr lang="en-US" altLang="zh-CN" dirty="0"/>
              <a:t>99% </a:t>
            </a:r>
            <a:r>
              <a:rPr lang="zh-CN" altLang="en-US" dirty="0"/>
              <a:t>的置信度下，任务的执行延迟不会超过某个特定值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两个阶段：   </a:t>
            </a:r>
            <a:endParaRPr lang="en-US" altLang="zh-CN" dirty="0"/>
          </a:p>
          <a:p>
            <a:r>
              <a:rPr lang="zh-CN" altLang="en-US" dirty="0"/>
              <a:t>基线调度生成</a:t>
            </a:r>
            <a:endParaRPr lang="en-US" altLang="zh-CN" dirty="0"/>
          </a:p>
          <a:p>
            <a:pPr lvl="1"/>
            <a:r>
              <a:rPr lang="zh-CN" altLang="en-US" dirty="0"/>
              <a:t>估算总非可用空闲时间的下界，生成一个基线调度，以尽量避免非可用空闲时间，从而提高调度的可行性。</a:t>
            </a:r>
            <a:endParaRPr lang="en-US" altLang="zh-CN" dirty="0"/>
          </a:p>
          <a:p>
            <a:pPr lvl="1"/>
            <a:r>
              <a:rPr lang="zh-CN" altLang="en-US" dirty="0"/>
              <a:t>非可用空闲时间：处理器在某个时刻没有任务执行，这个时间段也不能被用来提前启动后续的任务。   </a:t>
            </a:r>
            <a:endParaRPr lang="en-US" altLang="zh-CN" dirty="0"/>
          </a:p>
          <a:p>
            <a:r>
              <a:rPr lang="zh-CN" altLang="en-US" dirty="0"/>
              <a:t>任务阶段优化</a:t>
            </a:r>
            <a:endParaRPr lang="en-US" altLang="zh-CN" dirty="0"/>
          </a:p>
          <a:p>
            <a:pPr lvl="1"/>
            <a:r>
              <a:rPr lang="zh-CN" altLang="en-US" dirty="0"/>
              <a:t>搜索最优的任务阶段组合，以进一步减少特定任务序列的</a:t>
            </a:r>
            <a:r>
              <a:rPr lang="en-US" altLang="zh-CN" dirty="0"/>
              <a:t>PEELs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1933</Words>
  <Application>WPS 演示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wangshumo</dc:creator>
  <cp:lastModifiedBy>wsm</cp:lastModifiedBy>
  <cp:revision>2</cp:revision>
  <dcterms:created xsi:type="dcterms:W3CDTF">2024-05-14T10:30:56Z</dcterms:created>
  <dcterms:modified xsi:type="dcterms:W3CDTF">2024-05-14T10:30:56Z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AA896084830E97F5603D4366453448C3_42</vt:lpwstr>
  </property>
  <property fmtid="{D5CDD505-2E9C-101B-9397-08002B2CF9AE}" pid="3" name="KSOProductBuildVer">
    <vt:lpwstr>2052-6.7.1.8828</vt:lpwstr>
  </property>
</Properties>
</file>