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08F2-18F9-41EA-D82E-A457C6CB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E3DC1-868F-6328-D391-83922D02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290D3-4F0A-4BA1-4D81-157967AA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3A714-442E-2A26-4EC7-4CC1D886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9443E-DF67-DCA6-428B-5AE5DB78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BF20-24C8-8060-5496-8ADA6274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770C6-7CC7-C4FA-5FD7-81E105464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A1CB5-96C0-7161-CCED-C4418AE7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C94F-09C9-7A32-31A4-1E9DFF3E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3D4F1-5CED-52F8-02EA-74096ED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C1EDE-E8FF-5E45-33FA-6DEE3DEBB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7F7410-6B89-EF17-37A0-DFB932BD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EE1DF-28A2-9E4A-20A6-C4DAD6B0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4807D-C7B1-C494-35DB-4279A79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0EE68-EC4E-EFAC-CA6A-ECCFBDAD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6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D63D-0C7F-AF67-8D00-2BA5AE82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615F-454A-70DF-FE0C-96662A6E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43111-4604-5EA0-E171-B6C38C2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592E-A839-39C5-4FF1-E13931CC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B51D1-3D6D-6E85-976E-ED7DF557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1476-80DD-7EEB-6AE0-57D7535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D7933-28EF-D2E9-9ADC-6ECB4714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5E614-309F-BC12-2405-BD87644E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384D-CD48-AF8C-1314-B5FE31E2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4B15E-BC5D-E18D-36BC-C902D168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2110B-735F-C3D7-622C-38B407B6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97D8-B235-02C8-A2B8-ED8E685D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33469-EC23-BBF9-BFF5-CDA2DD47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D5917-2742-2AD1-9DEB-F77CC671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4464E-9A03-5B34-C0F6-C5BC5BA9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26416-96E9-312E-53B5-DE06E683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2EF9-4C99-6FFE-79D9-11246E51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D73BC-77D3-EBDF-62C2-74145A12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CBBC7-16DD-3C35-CC90-1E90D7E3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057CE-301F-F06B-7A67-D83403CB0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0EF25E-DEFC-7469-8E92-FB94D86B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CBC23-06D9-5BCF-3F21-970B6216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795DE7-5DE0-1322-295B-F99F079C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9FA8A-ABC6-708C-09AE-242AD63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0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757B-E810-7AE5-DDCE-2B2F822D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289D07-979F-4FC1-481E-0A31A6E5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E221E-81C1-AF9C-6B9C-902E0E5A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20DE4F-7F0B-1D53-AEB3-07A97021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3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502EC-4D1E-7548-50FA-37D2944C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20F4B-0D5F-F1C3-5AA9-89012236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45BB65-3CF6-12C9-0F89-B23247A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5B7A-E284-9A72-59B4-A639064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D9E50-07CB-8532-0607-9C384A3B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62028-B212-7878-8E41-5816FC8FB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09707-FCDE-D799-0760-5763BDF3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FE11D-2BE8-201F-AFCF-C0D77DA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D1164-87AB-AE6B-0CF2-CB9DA31A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9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223D0-95CC-D3D0-3FE0-15CD54F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07E46-8B53-773D-7E61-DEED1BF38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A8AF5-A3EA-DB81-F446-10D0C314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8D9BE-239B-3837-E361-12E8F5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9AAA2-4CD9-9905-781F-C98D462E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04C98-95CF-D224-1DC4-ABAAE120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4ACAA-CD4F-31F6-0CE4-9AB7D17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5A305-F5BF-1504-C443-F3B32B8E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29397-836D-4DAD-0C16-37ACCE80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6CC1-8A58-4025-8674-AC4643FC114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1DDB-EAE2-E5DB-E682-1EAD4447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4042B-AA3E-7214-B3EB-9EE828C1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44A-7ABA-45EB-8F13-95CB64392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SEAM - An Optimal Message Synchronizer in ROS with Well-Bounded Time Disparity</a:t>
            </a:r>
            <a:r>
              <a:rPr lang="zh-CN" altLang="en-US" dirty="0"/>
              <a:t>（</a:t>
            </a:r>
            <a:r>
              <a:rPr lang="en-US" altLang="zh-CN" dirty="0"/>
              <a:t>RTSS2023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改进了</a:t>
            </a:r>
            <a:r>
              <a:rPr lang="en-US" altLang="zh-CN" dirty="0"/>
              <a:t>ROS 2</a:t>
            </a:r>
            <a:r>
              <a:rPr lang="zh-CN" altLang="en-US" dirty="0"/>
              <a:t>中的消息同步机制，以支持多传感器数据融合并保证时间一致性（简单说就是在一定范围内同步最早的）</a:t>
            </a:r>
            <a:endParaRPr lang="en-US" altLang="zh-CN" dirty="0"/>
          </a:p>
          <a:p>
            <a:r>
              <a:rPr lang="zh-CN" altLang="en-US" dirty="0"/>
              <a:t>传统消息同步：</a:t>
            </a:r>
            <a:endParaRPr lang="en-US" altLang="zh-CN" dirty="0"/>
          </a:p>
          <a:p>
            <a:pPr lvl="1"/>
            <a:r>
              <a:rPr lang="en-US" altLang="zh-CN" dirty="0" err="1"/>
              <a:t>ExactTime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选择时间戳完全相同的消息同步，组成输出消息集合，而丢弃其他不严格同步的。</a:t>
            </a:r>
            <a:endParaRPr lang="en-US" altLang="zh-CN" dirty="0"/>
          </a:p>
          <a:p>
            <a:pPr lvl="2"/>
            <a:r>
              <a:rPr lang="zh-CN" altLang="en-US" dirty="0"/>
              <a:t>过于严格，难以实现</a:t>
            </a:r>
            <a:endParaRPr lang="en-US" altLang="zh-CN" dirty="0"/>
          </a:p>
          <a:p>
            <a:pPr lvl="1"/>
            <a:r>
              <a:rPr lang="en-US" altLang="zh-CN" dirty="0" err="1"/>
              <a:t>ApproximateTime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通过预测到达时间，选择消息输出集合</a:t>
            </a:r>
            <a:endParaRPr lang="en-US" altLang="zh-CN" dirty="0"/>
          </a:p>
          <a:p>
            <a:pPr lvl="2"/>
            <a:r>
              <a:rPr lang="zh-CN" altLang="en-US" dirty="0"/>
              <a:t>严重依赖于预测，预测失败会导致后续同步产生严重后果</a:t>
            </a:r>
          </a:p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不依赖严格同步，不依赖预测，计算量小，被证明是最优同步策略。</a:t>
            </a:r>
            <a:endParaRPr lang="en-US" altLang="zh-CN" dirty="0"/>
          </a:p>
          <a:p>
            <a:pPr lvl="2"/>
            <a:r>
              <a:rPr lang="zh-CN" altLang="en-US" dirty="0"/>
              <a:t>对于消息序列，在一定时间内生成有效消息多的同步算法更优</a:t>
            </a:r>
            <a:endParaRPr lang="en-US" altLang="zh-CN" dirty="0"/>
          </a:p>
          <a:p>
            <a:pPr lvl="1"/>
            <a:r>
              <a:rPr lang="zh-CN" altLang="en-US" dirty="0"/>
              <a:t>只作为</a:t>
            </a:r>
            <a:r>
              <a:rPr lang="en-US" altLang="zh-CN" dirty="0"/>
              <a:t>ros2</a:t>
            </a:r>
            <a:r>
              <a:rPr lang="zh-CN" altLang="en-US" dirty="0"/>
              <a:t>的一部分</a:t>
            </a:r>
          </a:p>
        </p:txBody>
      </p:sp>
    </p:spTree>
    <p:extLst>
      <p:ext uri="{BB962C8B-B14F-4D97-AF65-F5344CB8AC3E}">
        <p14:creationId xmlns:p14="http://schemas.microsoft.com/office/powerpoint/2010/main" val="26530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消息同步指定在一个范围的时间窗。</a:t>
            </a:r>
            <a:endParaRPr lang="en-US" altLang="zh-CN" dirty="0"/>
          </a:p>
          <a:p>
            <a:pPr lvl="1"/>
            <a:r>
              <a:rPr lang="zh-CN" altLang="en-US" dirty="0"/>
              <a:t>当新消息进入同步器被加入到各自队列。</a:t>
            </a:r>
            <a:endParaRPr lang="en-US" altLang="zh-CN" dirty="0"/>
          </a:p>
          <a:p>
            <a:pPr lvl="1"/>
            <a:r>
              <a:rPr lang="zh-CN" altLang="en-US" dirty="0"/>
              <a:t>直到每个队列都具有消息，则分别选择队列里时间戳最大的作为基础消息</a:t>
            </a:r>
            <a:endParaRPr lang="en-US" altLang="zh-CN" dirty="0"/>
          </a:p>
          <a:p>
            <a:pPr lvl="1"/>
            <a:r>
              <a:rPr lang="zh-CN" altLang="en-US" dirty="0"/>
              <a:t>查找指定范围内的消息（与基础消息相比）的消息，加入待选集合。</a:t>
            </a:r>
            <a:endParaRPr lang="en-US" altLang="zh-CN" dirty="0"/>
          </a:p>
          <a:p>
            <a:pPr lvl="1"/>
            <a:r>
              <a:rPr lang="zh-CN" altLang="en-US" dirty="0"/>
              <a:t>待选集合里面找每个队列中时间最早的加入输出集合。如果某队列没有符合的消息加入，删掉队列所有。</a:t>
            </a:r>
            <a:endParaRPr lang="en-US" altLang="zh-CN" dirty="0"/>
          </a:p>
          <a:p>
            <a:pPr lvl="1"/>
            <a:r>
              <a:rPr lang="zh-CN" altLang="en-US" dirty="0"/>
              <a:t>如果输出集合里包括来自所有队列的消息，整合消息并输出，之后把待选集合中基础消息之前的都移除。输出集合不包含所有队列，等待到满足为止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9789F-C81C-F7C6-5A6C-51E0FC17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54" y="3425972"/>
            <a:ext cx="5036308" cy="33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Parallel Path Progression DAG Scheduling</a:t>
            </a:r>
            <a:r>
              <a:rPr lang="zh-CN" altLang="en-US" dirty="0"/>
              <a:t>（</a:t>
            </a:r>
            <a:r>
              <a:rPr lang="en-US" altLang="zh-CN" dirty="0"/>
              <a:t>ITC2023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针对最多处理器数量的任意路径集合的可持续响应时间分析</a:t>
            </a:r>
            <a:endParaRPr lang="en-US" altLang="zh-CN" dirty="0"/>
          </a:p>
          <a:p>
            <a:r>
              <a:rPr lang="zh-CN" altLang="en-US" dirty="0"/>
              <a:t>通过多项式时间算法找到完全覆盖 </a:t>
            </a:r>
            <a:r>
              <a:rPr lang="en-US" altLang="zh-CN" dirty="0"/>
              <a:t>DAG </a:t>
            </a:r>
            <a:r>
              <a:rPr lang="zh-CN" altLang="en-US" dirty="0"/>
              <a:t>的路径集合或有界的最坏情况响应时间的近似值。并考虑随资源变化情况，保证可持续分析根据多项式算法找到范围内近似最优解</a:t>
            </a:r>
            <a:endParaRPr lang="en-US" altLang="zh-CN" dirty="0"/>
          </a:p>
          <a:p>
            <a:r>
              <a:rPr lang="zh-CN" altLang="en-US" dirty="0"/>
              <a:t>基于以上分析提出分层调度：</a:t>
            </a:r>
            <a:endParaRPr lang="en-US" altLang="zh-CN" dirty="0"/>
          </a:p>
          <a:p>
            <a:r>
              <a:rPr lang="en-US" altLang="zh-CN" dirty="0"/>
              <a:t>Gang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需要一组处理器都可用，共同完成一个任务。任务先试着查找一组处理器，在执行期间该组处理器需要全部空闲。适用于需要大量处理器并行工作，减少切换开销。但浪费资源。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Ordinary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分散执行，每个处理器为任务处理一部分（普通的</a:t>
            </a:r>
            <a:r>
              <a:rPr lang="en-US" altLang="zh-CN" dirty="0"/>
              <a:t>DAG</a:t>
            </a:r>
            <a:r>
              <a:rPr lang="zh-CN" altLang="en-US" dirty="0"/>
              <a:t>，任务片段不需要同步执行）更好利用资源，但实现复杂，考虑如何在处理器之间分配。</a:t>
            </a:r>
          </a:p>
        </p:txBody>
      </p:sp>
    </p:spTree>
    <p:extLst>
      <p:ext uri="{BB962C8B-B14F-4D97-AF65-F5344CB8AC3E}">
        <p14:creationId xmlns:p14="http://schemas.microsoft.com/office/powerpoint/2010/main" val="31712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Real-Time Scheduling of Autonomous Driving System with Guaranteed Timing Correctness</a:t>
            </a:r>
          </a:p>
          <a:p>
            <a:r>
              <a:rPr lang="zh-CN" altLang="en-US" dirty="0"/>
              <a:t>提供一个自动化的设计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重设计流程，以提高自动驾驶系统的设计效率。</a:t>
            </a:r>
            <a:endParaRPr lang="en-US" altLang="zh-CN" dirty="0"/>
          </a:p>
          <a:p>
            <a:r>
              <a:rPr lang="zh-CN" altLang="en-US" dirty="0"/>
              <a:t>提出了一个集成框架来共同分析多速率 </a:t>
            </a:r>
            <a:r>
              <a:rPr lang="en-US" altLang="zh-CN" dirty="0"/>
              <a:t>DAG </a:t>
            </a:r>
            <a:r>
              <a:rPr lang="zh-CN" altLang="en-US" dirty="0"/>
              <a:t>中各个任务的可调度性和任务链的端到端延迟。</a:t>
            </a:r>
            <a:endParaRPr lang="en-US" altLang="zh-CN" dirty="0"/>
          </a:p>
          <a:p>
            <a:r>
              <a:rPr lang="zh-CN" altLang="en-US" dirty="0"/>
              <a:t>整数线性规划 </a:t>
            </a:r>
            <a:r>
              <a:rPr lang="en-US" altLang="zh-CN" dirty="0"/>
              <a:t>(ILP) </a:t>
            </a:r>
            <a:r>
              <a:rPr lang="zh-CN" altLang="en-US" dirty="0"/>
              <a:t>技术设计删除冗余工作负载，以增加满足时序要求的机会。</a:t>
            </a:r>
            <a:endParaRPr lang="en-US" altLang="zh-CN" dirty="0"/>
          </a:p>
          <a:p>
            <a:r>
              <a:rPr lang="zh-CN" altLang="en-US" dirty="0"/>
              <a:t>提出框架实现了迭代创建、分析和完善 </a:t>
            </a:r>
            <a:r>
              <a:rPr lang="en-US" altLang="zh-CN" dirty="0"/>
              <a:t>AD </a:t>
            </a:r>
            <a:r>
              <a:rPr lang="zh-CN" altLang="en-US" dirty="0"/>
              <a:t>系统设计的自动化过程，</a:t>
            </a:r>
            <a:endParaRPr lang="en-US" altLang="zh-CN" dirty="0"/>
          </a:p>
          <a:p>
            <a:pPr lvl="1"/>
            <a:r>
              <a:rPr lang="zh-CN" altLang="en-US" dirty="0"/>
              <a:t>即上一次迭代的分析结果为下一次迭代中重新设计 </a:t>
            </a:r>
            <a:r>
              <a:rPr lang="en-US" altLang="zh-CN" dirty="0"/>
              <a:t>AD </a:t>
            </a:r>
            <a:r>
              <a:rPr lang="zh-CN" altLang="en-US" dirty="0"/>
              <a:t>系统提供了有价值的指导。</a:t>
            </a:r>
            <a:endParaRPr lang="en-US" altLang="zh-CN" dirty="0"/>
          </a:p>
          <a:p>
            <a:pPr lvl="1"/>
            <a:r>
              <a:rPr lang="zh-CN" altLang="en-US" dirty="0"/>
              <a:t>迭代的过程中需要保证系统同时满足网络和物理的时间约束、利用</a:t>
            </a:r>
            <a:r>
              <a:rPr lang="en-US" altLang="zh-CN" dirty="0"/>
              <a:t>ILP</a:t>
            </a:r>
            <a:r>
              <a:rPr lang="zh-CN" altLang="en-US" dirty="0"/>
              <a:t>减少不必要的工作负载、任务集可调度性和端到端时序，不满足的迭代将被增加约束条件</a:t>
            </a:r>
          </a:p>
        </p:txBody>
      </p:sp>
    </p:spTree>
    <p:extLst>
      <p:ext uri="{BB962C8B-B14F-4D97-AF65-F5344CB8AC3E}">
        <p14:creationId xmlns:p14="http://schemas.microsoft.com/office/powerpoint/2010/main" val="41563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Bounding the Response Time of DAG Tasks Using Long </a:t>
            </a:r>
          </a:p>
          <a:p>
            <a:r>
              <a:rPr lang="zh-CN" altLang="en-US" dirty="0"/>
              <a:t>传统的</a:t>
            </a:r>
            <a:r>
              <a:rPr lang="en-US" altLang="zh-CN" dirty="0"/>
              <a:t>Graham</a:t>
            </a:r>
            <a:r>
              <a:rPr lang="zh-CN" altLang="en-US" dirty="0"/>
              <a:t>界限方法在某些情况下过于保守，因为它假设非最长路径上的顶点会与最长路径上的顶点并行执行，从而相互干扰。</a:t>
            </a:r>
            <a:endParaRPr lang="en-US" altLang="zh-CN" dirty="0"/>
          </a:p>
          <a:p>
            <a:r>
              <a:rPr lang="zh-CN" altLang="en-US" dirty="0"/>
              <a:t>提出了一种新的响应时间界限方法，考虑多个较长路径的长度。更精确地识别了必须并行执行且不能相互干扰的工作负载（通过虚拟路径和受限关键路径）。</a:t>
            </a:r>
            <a:endParaRPr lang="en-US" altLang="zh-CN" dirty="0"/>
          </a:p>
          <a:p>
            <a:r>
              <a:rPr lang="zh-CN" altLang="en-US" dirty="0"/>
              <a:t>虚拟路径（</a:t>
            </a:r>
            <a:r>
              <a:rPr lang="en-US" altLang="zh-CN" dirty="0"/>
              <a:t>Virtual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一组在不同时间单元内执行的顶点集合。不要求顶点之间有直接的先后顺序关系。长度是其包含的所有顶点的执行时间之和</a:t>
            </a:r>
            <a:endParaRPr lang="en-US" altLang="zh-CN" dirty="0"/>
          </a:p>
          <a:p>
            <a:pPr lvl="1"/>
            <a:r>
              <a:rPr lang="zh-CN" altLang="en-US" dirty="0"/>
              <a:t>由于虚拟路径上的顶点不会并行执行，不在其中的被考虑为并行执行</a:t>
            </a:r>
            <a:endParaRPr lang="en-US" altLang="zh-CN" dirty="0"/>
          </a:p>
          <a:p>
            <a:r>
              <a:rPr lang="zh-CN" altLang="en-US" dirty="0"/>
              <a:t>受限关键路径（</a:t>
            </a:r>
            <a:r>
              <a:rPr lang="en-US" altLang="zh-CN" dirty="0"/>
              <a:t>Restricted Critical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针对给定的执行序列通过特定的规则选择的一组顶点序列</a:t>
            </a:r>
          </a:p>
        </p:txBody>
      </p:sp>
    </p:spTree>
    <p:extLst>
      <p:ext uri="{BB962C8B-B14F-4D97-AF65-F5344CB8AC3E}">
        <p14:creationId xmlns:p14="http://schemas.microsoft.com/office/powerpoint/2010/main" val="2163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09C6-B8EC-A0C8-23EF-448E6308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Minimizing Probabilistic End-to-end Latencies of Autonomous Driving </a:t>
            </a:r>
          </a:p>
          <a:p>
            <a:r>
              <a:rPr lang="zh-CN" altLang="en-US" dirty="0"/>
              <a:t>通过两个阶段来减少任务序列的概率性端到端延迟（</a:t>
            </a:r>
            <a:r>
              <a:rPr lang="en-US" altLang="zh-CN" dirty="0"/>
              <a:t>PEELs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考虑了任务执行时间的不确定性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可以给出在给定置信度下任务完成的最坏情况延迟。例如，可以表达为 </a:t>
            </a:r>
            <a:r>
              <a:rPr lang="en-US" altLang="zh-CN" dirty="0"/>
              <a:t>"</a:t>
            </a:r>
            <a:r>
              <a:rPr lang="zh-CN" altLang="en-US" dirty="0"/>
              <a:t>在 </a:t>
            </a:r>
            <a:r>
              <a:rPr lang="en-US" altLang="zh-CN" dirty="0"/>
              <a:t>99% </a:t>
            </a:r>
            <a:r>
              <a:rPr lang="zh-CN" altLang="en-US" dirty="0"/>
              <a:t>的置信度下，任务的执行延迟不会超过某个特定值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两个阶段：   </a:t>
            </a:r>
            <a:endParaRPr lang="en-US" altLang="zh-CN" dirty="0"/>
          </a:p>
          <a:p>
            <a:r>
              <a:rPr lang="zh-CN" altLang="en-US" dirty="0"/>
              <a:t>基线调度生成</a:t>
            </a:r>
            <a:endParaRPr lang="en-US" altLang="zh-CN" dirty="0"/>
          </a:p>
          <a:p>
            <a:pPr lvl="1"/>
            <a:r>
              <a:rPr lang="zh-CN" altLang="en-US" dirty="0"/>
              <a:t>估算总非可用空闲时间的下界，生成一个基线调度，以尽量避免非可用空闲时间，从而提高调度的可行性。</a:t>
            </a:r>
            <a:endParaRPr lang="en-US" altLang="zh-CN" dirty="0"/>
          </a:p>
          <a:p>
            <a:pPr lvl="1"/>
            <a:r>
              <a:rPr lang="zh-CN" altLang="en-US" dirty="0"/>
              <a:t>非可用空闲时间：处理器在某个时刻没有任务执行，这个时间段也不能被用来提前启动后续的任务。   </a:t>
            </a:r>
            <a:endParaRPr lang="en-US" altLang="zh-CN" dirty="0"/>
          </a:p>
          <a:p>
            <a:r>
              <a:rPr lang="zh-CN" altLang="en-US" dirty="0"/>
              <a:t>任务阶段优化</a:t>
            </a:r>
            <a:endParaRPr lang="en-US" altLang="zh-CN" dirty="0"/>
          </a:p>
          <a:p>
            <a:pPr lvl="1"/>
            <a:r>
              <a:rPr lang="zh-CN" altLang="en-US" dirty="0"/>
              <a:t>搜索最优的任务阶段组合，以进一步减少特定任务序列的</a:t>
            </a:r>
            <a:r>
              <a:rPr lang="en-US" altLang="zh-CN" dirty="0"/>
              <a:t>PEELs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36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923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wangshumo</dc:creator>
  <cp:lastModifiedBy>wangshumo</cp:lastModifiedBy>
  <cp:revision>1</cp:revision>
  <dcterms:created xsi:type="dcterms:W3CDTF">2024-05-13T19:31:10Z</dcterms:created>
  <dcterms:modified xsi:type="dcterms:W3CDTF">2024-05-13T20:32:41Z</dcterms:modified>
</cp:coreProperties>
</file>