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4" r:id="rId5"/>
    <p:sldId id="270" r:id="rId7"/>
    <p:sldId id="269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 showGuides="1">
      <p:cViewPr varScale="1">
        <p:scale>
          <a:sx n="109" d="100"/>
          <a:sy n="109" d="100"/>
        </p:scale>
        <p:origin x="636" y="13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938-FD9F-4358-9210-CF762F020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Many nodes in the reference system are actually doing some pseudo-work, namely finding prime numbers up to some maximum value. Depending on the platform, this maximum value needs to be changed so that these nodes don't spend too much time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2066905" cy="575310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performance_test   </a:t>
            </a:r>
            <a:r>
              <a:rPr lang="zh-CN" altLang="en-US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https://github.com/ros2/performance_test/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Test the performance and latency of various communication methods (such as ROS 2, FastDDSetc.)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Optional message size (128--8m), number of publish and subscribe, number of threads...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But in tests, the scheduling policy did not have a significant impact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reference-system  </a:t>
            </a:r>
            <a:r>
              <a:rPr lang="zh-CN" altLang="en-US" sz="20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https://github.com/ros-realtime/reference-system/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This example simulates a real scenario, with a variety of node types, arranged in a way that conforms to the actual system (as shown in the figure, publish-subscribe order, etc.)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The message size is fixed at 4kB. The single 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run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time can be configured according to the platform performance (default 4096)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Use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d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 the test package autoware_default_singlethreaded: All nodes are assigned to the same single-threaded ROS executor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3510" y="4015105"/>
            <a:ext cx="8238490" cy="249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015105"/>
            <a:ext cx="3923030" cy="2166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877675" cy="57531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Change the scheduling strategy to FIFO, priority 9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When the load is always full,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Default scheduling strategy: ROS2 program will be disturbed, and there will be more delays.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FIFO scheduling strategy: ROS2 program delay is significantly reduced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9635" y="2413635"/>
            <a:ext cx="725805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858625" cy="57531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charset="0"/>
                <a:ea typeface="微软雅黑" charset="0"/>
              </a:rPr>
              <a:t>Change the scheduling strategy to FIFO, with priorities 9 and 89.</a:t>
            </a:r>
            <a:endParaRPr lang="zh-CN" altLang="en-US" sz="2000" dirty="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charset="0"/>
                <a:ea typeface="微软雅黑" charset="0"/>
              </a:rPr>
              <a:t>Under full load conditions, the change in priority has no significant effect on the operation of the ROS2 program (such as latency).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5920" y="1783715"/>
            <a:ext cx="843343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958955" cy="57531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微软雅黑" charset="0"/>
                <a:ea typeface="微软雅黑" charset="0"/>
                <a:sym typeface="+mn-ea"/>
              </a:rPr>
              <a:t>Change the scheduling strategy to DDL</a:t>
            </a:r>
            <a:endParaRPr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sz="2000" dirty="0">
                <a:latin typeface="微软雅黑" charset="0"/>
                <a:ea typeface="微软雅黑" charset="0"/>
                <a:sym typeface="+mn-ea"/>
              </a:rPr>
              <a:t>When the load is always full, the ROS2 program will be less disturbed under the DDL scheduling strategy</a:t>
            </a:r>
            <a:endParaRPr sz="2000" dirty="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7285" y="2025015"/>
            <a:ext cx="991743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958955" cy="57531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2000" dirty="0">
                <a:latin typeface="微软雅黑" charset="0"/>
                <a:ea typeface="微软雅黑" charset="0"/>
                <a:sym typeface="+mn-ea"/>
              </a:rPr>
              <a:t>Modify the scheduling strategy to FIFO--OTHER--DDL</a:t>
            </a:r>
            <a:endParaRPr sz="2000" dirty="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000" dirty="0">
                <a:latin typeface="微软雅黑" charset="0"/>
                <a:ea typeface="微软雅黑" charset="0"/>
                <a:sym typeface="+mn-ea"/>
              </a:rPr>
              <a:t>The real-time scheduling strategy will reduce the delay or interference of the ROS2 program, but the impact of the FIFO and DDL scheduling strategies on ROS2 under the non-real-time kernel does not show a significant difference</a:t>
            </a:r>
            <a:endParaRPr sz="2000" dirty="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0040" y="2837180"/>
            <a:ext cx="7969885" cy="2898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0396" y="1276177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35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Times New Roman</vt:lpstr>
      <vt:lpstr>宋体</vt:lpstr>
      <vt:lpstr>等线 Light</vt:lpstr>
      <vt:lpstr>汉仪中等线KW</vt:lpstr>
      <vt:lpstr>等线</vt:lpstr>
      <vt:lpstr>微软雅黑</vt:lpstr>
      <vt:lpstr>Arial Unicode MS</vt:lpstr>
      <vt:lpstr>汉仪书宋二KW</vt:lpstr>
      <vt:lpstr>Arial Bold</vt:lpstr>
      <vt:lpstr>PingFang TC Regular</vt:lpstr>
      <vt:lpstr>PingFang SC Regular</vt:lpstr>
      <vt:lpstr>STHeiti Light</vt:lpstr>
      <vt:lpstr>Office 主题​​</vt:lpstr>
      <vt:lpstr>1_Office 主题​​</vt:lpstr>
      <vt:lpstr>ROS 2</vt:lpstr>
      <vt:lpstr>Benchmark &amp; ROS2</vt:lpstr>
      <vt:lpstr>Benchmark &amp; ROS2</vt:lpstr>
      <vt:lpstr>Benchmark &amp; ROS2</vt:lpstr>
      <vt:lpstr>Benchmark &amp; ROS2</vt:lpstr>
      <vt:lpstr>Benchmark &amp; ROS2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32</cp:revision>
  <dcterms:created xsi:type="dcterms:W3CDTF">2024-07-18T14:27:18Z</dcterms:created>
  <dcterms:modified xsi:type="dcterms:W3CDTF">2024-07-18T14:27:18Z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