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ejaVu Math TeX Gyre" panose="02000503000000000000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timer, subscription, service, and client callbacks.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Others are regular callbacks (event trigger)</a:t>
            </a:r>
            <a:endParaRPr lang="en-US" altLang="zh-CN" sz="1600" b="1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</a:t>
            </a:r>
            <a:r>
              <a:rPr lang="en-US" altLang="zh-CN" sz="1600" b="1" dirty="0"/>
              <a:t>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  <a:endParaRPr lang="en-US" altLang="zh-CN" sz="2000" dirty="0"/>
          </a:p>
          <a:p>
            <a:r>
              <a:rPr lang="en-US" altLang="zh-CN" sz="2000" b="1" dirty="0"/>
              <a:t>Single-threaded executor process</a:t>
            </a:r>
            <a:endParaRPr lang="en-US" altLang="zh-CN" sz="2000" b="1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(single-threaded or </a:t>
                </a:r>
                <a:r>
                  <a:rPr lang="en-US" altLang="zh-CN" sz="1600" dirty="0">
                    <a:sym typeface="+mn-ea"/>
                  </a:rPr>
                  <a:t>Multi-threaded </a:t>
                </a:r>
                <a:r>
                  <a:rPr lang="en-US" altLang="zh-CN" sz="1600" dirty="0"/>
                  <a:t>executor),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  <a:p>
            <a:pPr lvl="0"/>
            <a:r>
              <a:rPr lang="en-US" altLang="zh-CN" sz="1960" dirty="0">
                <a:sym typeface="+mn-ea"/>
              </a:rPr>
              <a:t>Analysis based on m</a:t>
            </a:r>
            <a:r>
              <a:rPr lang="en-US" altLang="zh-CN" sz="1960" dirty="0">
                <a:sym typeface="+mn-ea"/>
              </a:rPr>
              <a:t>ulti-threaded </a:t>
            </a:r>
            <a:r>
              <a:rPr lang="en-US" altLang="zh-CN" sz="1960" dirty="0">
                <a:sym typeface="+mn-ea"/>
              </a:rPr>
              <a:t>executor</a:t>
            </a:r>
            <a:endParaRPr lang="en-US" altLang="zh-CN" sz="1960" dirty="0"/>
          </a:p>
          <a:p>
            <a:pPr lvl="2"/>
            <a:r>
              <a:rPr lang="en-US" altLang="zh-CN" sz="1400" dirty="0"/>
              <a:t>RTeX：用于 ROS 2 的高效且时序可预测的多线程执行器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5270</Words>
  <Application>WPS 演示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20</cp:revision>
  <dcterms:created xsi:type="dcterms:W3CDTF">2024-05-24T11:48:27Z</dcterms:created>
  <dcterms:modified xsi:type="dcterms:W3CDTF">2024-05-24T11:48:27Z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