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DejaVu Math TeX Gyre" panose="02000503000000000000" charset="0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  <a:endParaRPr lang="en-US" altLang="zh-CN" sz="2000" dirty="0"/>
          </a:p>
          <a:p>
            <a:pPr lvl="1"/>
            <a:r>
              <a:rPr lang="en-US" altLang="zh-CN" sz="1600" dirty="0"/>
              <a:t>Including timers, subscriptions, services, and client callbacks.</a:t>
            </a:r>
            <a:endParaRPr lang="en-US" altLang="zh-CN" sz="1600" dirty="0"/>
          </a:p>
          <a:p>
            <a:pPr lvl="1"/>
            <a:r>
              <a:rPr lang="en-US" altLang="zh-CN" sz="1600" dirty="0"/>
              <a:t>Timer callbacks have a period (time trigger). </a:t>
            </a:r>
            <a:endParaRPr lang="en-US" altLang="zh-CN" sz="1600" dirty="0"/>
          </a:p>
          <a:p>
            <a:pPr lvl="1"/>
            <a:r>
              <a:rPr lang="en-US" altLang="zh-CN" sz="1600" dirty="0"/>
              <a:t>Others are regular callbacks (event triggered)</a:t>
            </a:r>
            <a:endParaRPr lang="en-US" altLang="zh-CN" sz="1600" dirty="0"/>
          </a:p>
          <a:p>
            <a:pPr lvl="1"/>
            <a:r>
              <a:rPr lang="en-US" altLang="zh-CN" sz="1600" dirty="0"/>
              <a:t>With priority attribute: Timer&gt;Subscription&gt;Service&gt;Client</a:t>
            </a:r>
            <a:endParaRPr lang="en-US" altLang="zh-CN" sz="1600" dirty="0"/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  <a:endParaRPr lang="en-US" altLang="zh-CN" sz="2000" dirty="0"/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Can only be assigned to the only executor</a:t>
            </a:r>
            <a:endParaRPr lang="en-US" altLang="zh-CN" sz="1600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  <a:endParaRPr lang="en-US" altLang="zh-CN" sz="1600" dirty="0"/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  <a:endParaRPr lang="en-US" altLang="zh-CN" sz="2000" dirty="0"/>
          </a:p>
          <a:p>
            <a:pPr lvl="1"/>
            <a:r>
              <a:rPr lang="en-US" altLang="zh-CN" sz="1600" dirty="0"/>
              <a:t>The executor itself occupies 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  <a:endParaRPr lang="en-US" altLang="zh-CN" sz="1600" dirty="0"/>
          </a:p>
          <a:p>
            <a:pPr lvl="1"/>
            <a:r>
              <a:rPr lang="en-US" altLang="zh-CN" sz="1600" dirty="0"/>
              <a:t>Divided into single-threaded executors and multi-threaded executors</a:t>
            </a:r>
            <a:endParaRPr lang="en-US" altLang="zh-CN" sz="1600" dirty="0"/>
          </a:p>
          <a:p>
            <a:pPr lvl="1"/>
            <a:r>
              <a:rPr lang="en-US" altLang="zh-CN" sz="1600" dirty="0"/>
              <a:t>Single-threaded executor: handle all callbacks in a single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Multi-threaded executor: multiple threads handle callbacks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Polling point: The executor reaches the polling point when it needs to select the next instance to execute but no instance is currently available.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r>
              <a:rPr lang="en-US" altLang="zh-CN" sz="2000" dirty="0"/>
              <a:t>Processing window: between two polling points.</a:t>
            </a:r>
            <a:endParaRPr lang="en-US" altLang="zh-CN" sz="2000" dirty="0"/>
          </a:p>
          <a:p>
            <a:r>
              <a:rPr lang="en-US" altLang="zh-CN" sz="2000" dirty="0"/>
              <a:t>Single-threaded executor process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  <a:endParaRPr lang="en-US" altLang="zh-CN" sz="1600" dirty="0"/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dirty="0"/>
              <a:t>The timer callback does not need to wait for the polling point, only needs to wait for the scheduled arrival</a:t>
            </a:r>
            <a:endParaRPr lang="en-US" altLang="zh-CN" sz="1600" dirty="0"/>
          </a:p>
          <a:p>
            <a:pPr lvl="1"/>
            <a:r>
              <a:rPr lang="en-US" altLang="zh-CN" sz="1600" dirty="0"/>
              <a:t>In a poll, only the first instance of the callback is processed</a:t>
            </a:r>
            <a:endParaRPr lang="en-US" altLang="zh-CN" sz="1600" dirty="0"/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  <a:endParaRPr lang="en-US" altLang="zh-CN" sz="1600" dirty="0"/>
          </a:p>
          <a:p>
            <a:pPr lvl="1"/>
            <a:r>
              <a:rPr lang="en-US" altLang="zh-CN" sz="1600" dirty="0"/>
              <a:t>Timers&gt;Subscriptions&gt;Services&gt;Client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  <a:endParaRPr lang="en-US" altLang="zh-CN" sz="1600" dirty="0"/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 or node, or span multiple executors.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 or multiple executors), instances of tasks are similar to instances of callbacks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  <a:endParaRPr lang="en-US" altLang="zh-CN" sz="1600" dirty="0"/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  <a:endParaRPr lang="en-US" altLang="zh-CN" sz="1600" dirty="0"/>
              </a:p>
              <a:p>
                <a:r>
                  <a:rPr lang="en-US" altLang="zh-CN" sz="2000" dirty="0"/>
                  <a:t>Attributes: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1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217795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the </a:t>
                </a:r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 in ROS2 to synchronize messages from multiple topics with approximate timestamps</a:t>
                </a:r>
                <a:endParaRPr lang="en-US" altLang="zh-CN" sz="2000" dirty="0"/>
              </a:p>
              <a:p>
                <a:r>
                  <a:rPr lang="en-US" altLang="zh-CN" sz="2000" dirty="0"/>
                  <a:t>Use a synchronization node to subscribe to messages from multiple other nodes, merge data from different topics at the synchronization node, and then output it to other required nodes after integration.</a:t>
                </a:r>
                <a:endParaRPr lang="en-US" altLang="zh-CN" sz="2000" dirty="0"/>
              </a:p>
              <a:p>
                <a:r>
                  <a:rPr lang="en-US" altLang="zh-CN" sz="2000" dirty="0"/>
                  <a:t>Message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,...}</m:t>
                    </m:r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/>
                  <a:t> represents the k-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message generated by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sensor.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ym typeface="+mn-ea"/>
                      </a:rPr>
                      <m:t>t</m:t>
                    </m:r>
                    <m:r>
                      <a:rPr lang="en-US" altLang="zh-CN" sz="2000" dirty="0"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represents the timestamp (sampling time).</a:t>
                </a:r>
                <a:r>
                  <a:rPr lang="zh-CN" altLang="en-US" sz="2000" dirty="0"/>
                  <a:t> 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represents the message queue of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channel, and the corresponding message sequence is </a:t>
                </a:r>
                <a:r>
                  <a:rPr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sz="2000" dirty="0"/>
                  <a:t>. It will not block if it is infinite. The difference in timestamps of two consecutive messages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/>
                  <a:t> and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000" dirty="0"/>
                  <a:t> .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The end of the message queue is the prediction point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new news arrives, it is inserted into the end of the queue and the original prediction point is deleted.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Generate new prediction points based on new message timestamps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messages arrive in all message queues, the one with the largest timestamp is selected as the pivot.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Messages that meet the time difference requirements are formed into a candidate set.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Select the output with the smallest time gap in the candidate set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The output message and the queue messages before it are cleared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3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  <a:endParaRPr lang="en-US" altLang="zh-CN" sz="2000" dirty="0"/>
          </a:p>
          <a:p>
            <a:pPr lvl="1"/>
            <a:r>
              <a:rPr lang="en-US" altLang="zh-CN" sz="2000" dirty="0"/>
              <a:t>The impact of callback chain priority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PiCAS</a:t>
            </a:r>
            <a:r>
              <a:rPr lang="en-US" altLang="zh-CN" sz="1600" dirty="0"/>
              <a:t>: New Design of Priority-Driven Chain-Aware Scheduling for ROS2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 belonging to a single task chain</a:t>
            </a:r>
            <a:endParaRPr lang="en-US" altLang="zh-CN" sz="2000" dirty="0"/>
          </a:p>
          <a:p>
            <a:pPr lvl="2"/>
            <a:r>
              <a:rPr lang="en-US" altLang="zh-CN" sz="1600" dirty="0"/>
              <a:t>Response Time Analysis and Priority Assignment of Processing Chains on ROS2 Executors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callbacks belonging to multiple task chains</a:t>
            </a:r>
            <a:endParaRPr lang="en-US" altLang="zh-CN" sz="2000" dirty="0"/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000" dirty="0"/>
              <a:t>Analysis based on message synchronization</a:t>
            </a:r>
            <a:endParaRPr lang="en-US" altLang="zh-CN" sz="2000" dirty="0"/>
          </a:p>
          <a:p>
            <a:pPr lvl="1"/>
            <a:r>
              <a:rPr lang="en-US" altLang="zh-CN" sz="2000" dirty="0"/>
              <a:t>Selection of output message set</a:t>
            </a:r>
            <a:endParaRPr lang="en-US" altLang="zh-CN" sz="2000" dirty="0"/>
          </a:p>
          <a:p>
            <a:pPr lvl="2"/>
            <a:r>
              <a:rPr lang="en-US" altLang="zh-CN" sz="1600" dirty="0"/>
              <a:t>SEAM: An Optimal Message Synchronizer in ROS with Well-Bounded Time Disparity</a:t>
            </a:r>
            <a:endParaRPr lang="en-US" altLang="zh-CN" sz="1600" dirty="0"/>
          </a:p>
          <a:p>
            <a:pPr lvl="1"/>
            <a:r>
              <a:rPr lang="en-US" altLang="zh-CN" sz="2000" dirty="0"/>
              <a:t>Queue overflow processing</a:t>
            </a:r>
            <a:endParaRPr lang="en-US" altLang="zh-CN" sz="2000" dirty="0"/>
          </a:p>
          <a:p>
            <a:pPr lvl="2"/>
            <a:r>
              <a:rPr lang="en-US" altLang="zh-CN" sz="1600" dirty="0"/>
              <a:t>Modeling and Property Analysis of the Message Synchronization Policy in ROS</a:t>
            </a:r>
            <a:endParaRPr lang="en-US" altLang="zh-CN" sz="1600" dirty="0"/>
          </a:p>
          <a:p>
            <a:pPr lvl="1"/>
            <a:r>
              <a:rPr lang="en-US" altLang="zh-CN" sz="2000" dirty="0"/>
              <a:t>End-to-end time of message synchronization</a:t>
            </a:r>
            <a:endParaRPr lang="en-US" altLang="zh-CN" sz="2000" dirty="0"/>
          </a:p>
          <a:p>
            <a:pPr lvl="2"/>
            <a:r>
              <a:rPr lang="en-US" altLang="zh-CN" sz="1600" dirty="0"/>
              <a:t>Worst-Case Time Disparity Analysis of Message Synchronization in ROS</a:t>
            </a:r>
            <a:r>
              <a:rPr lang="en-US" altLang="zh-CN" sz="1400" dirty="0"/>
              <a:t>	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5189</Words>
  <Application>WPS 演示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DejaVu Math TeX Gyre</vt:lpstr>
      <vt:lpstr>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17</cp:revision>
  <dcterms:created xsi:type="dcterms:W3CDTF">2024-05-24T09:37:38Z</dcterms:created>
  <dcterms:modified xsi:type="dcterms:W3CDTF">2024-05-24T09:37:38Z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