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7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3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539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6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38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32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29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0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1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0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6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2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1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5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8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uchi798/movies-on-netflix-prime-video-hulu-and-disne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92700-E35C-4C8C-BA83-FF9DE54CB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/>
              <a:t>Comparing Streaming Platforms</a:t>
            </a: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1">
            <a:extLst>
              <a:ext uri="{FF2B5EF4-FFF2-40B4-BE49-F238E27FC236}">
                <a16:creationId xmlns:a16="http://schemas.microsoft.com/office/drawing/2014/main" id="{3C686525-A4A6-4614-8AEE-CF21B8F2A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0"/>
          <a:stretch/>
        </p:blipFill>
        <p:spPr>
          <a:xfrm rot="16200000">
            <a:off x="7520388" y="2188762"/>
            <a:ext cx="6860373" cy="24828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A0FBC15-A4D1-42A5-9E89-06F506AFB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/>
              <a:t>Wyatt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2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02F9-D0F7-4805-A3CC-3275E04C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 of movies on each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5774E-C5BE-4436-B781-3A9C6197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1D450-9553-482E-947D-77147413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943" y="2057401"/>
            <a:ext cx="7176113" cy="443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2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E836-A81D-457D-A4A8-63D88F88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Average runtime on each platform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6DDD6-23F0-481B-B295-95F18723E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09" y="1742450"/>
            <a:ext cx="7081916" cy="4351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E5097-FFF1-4B75-8372-0D0D67408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332" y="3535521"/>
            <a:ext cx="3138758" cy="21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9284-A6E4-46E8-A2E2-62C6AB09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8764-ADC6-43B9-AF8E-CDD46801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large selection of movies to choose from, Prime Video is the best for that</a:t>
            </a:r>
          </a:p>
          <a:p>
            <a:pPr lvl="1"/>
            <a:r>
              <a:rPr lang="en-US" dirty="0"/>
              <a:t>However, could also mean a larger selection of “junk” movies</a:t>
            </a:r>
          </a:p>
          <a:p>
            <a:pPr lvl="1"/>
            <a:endParaRPr lang="en-US" dirty="0"/>
          </a:p>
          <a:p>
            <a:r>
              <a:rPr lang="en-US" dirty="0"/>
              <a:t>Netflix and Hulu are perfect for general movie watchers</a:t>
            </a:r>
          </a:p>
          <a:p>
            <a:endParaRPr lang="en-US" dirty="0"/>
          </a:p>
          <a:p>
            <a:r>
              <a:rPr lang="en-US" dirty="0"/>
              <a:t>Disney+ for exclusivity</a:t>
            </a:r>
          </a:p>
          <a:p>
            <a:pPr lvl="1"/>
            <a:r>
              <a:rPr lang="en-US" dirty="0"/>
              <a:t>Their main selling point</a:t>
            </a:r>
          </a:p>
          <a:p>
            <a:pPr lvl="1"/>
            <a:endParaRPr lang="en-US" dirty="0"/>
          </a:p>
          <a:p>
            <a:r>
              <a:rPr lang="en-US" dirty="0"/>
              <a:t>In the end, really comes down to personal preference</a:t>
            </a:r>
          </a:p>
        </p:txBody>
      </p:sp>
    </p:spTree>
    <p:extLst>
      <p:ext uri="{BB962C8B-B14F-4D97-AF65-F5344CB8AC3E}">
        <p14:creationId xmlns:p14="http://schemas.microsoft.com/office/powerpoint/2010/main" val="355717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4091-84BE-4237-BB2E-EEB39D88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B7337-4414-4901-B727-316B62D8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original source of the data set can be found here: </a:t>
            </a:r>
            <a:r>
              <a:rPr lang="en-US" dirty="0">
                <a:hlinkClick r:id="rId2"/>
              </a:rPr>
              <a:t>https://www.kaggle.com/ruchi798/movies-on-netflix-prime-video-hulu-and-disney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8BB2-5D1C-4591-AA6F-8A612BE5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87364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Data 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FA8630-0432-43D4-99E7-AA29180CD65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3928811"/>
              </p:ext>
            </p:extLst>
          </p:nvPr>
        </p:nvGraphicFramePr>
        <p:xfrm>
          <a:off x="595618" y="1480392"/>
          <a:ext cx="5424404" cy="509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475">
                  <a:extLst>
                    <a:ext uri="{9D8B030D-6E8A-4147-A177-3AD203B41FA5}">
                      <a16:colId xmlns:a16="http://schemas.microsoft.com/office/drawing/2014/main" val="2191593246"/>
                    </a:ext>
                  </a:extLst>
                </a:gridCol>
                <a:gridCol w="3763929">
                  <a:extLst>
                    <a:ext uri="{9D8B030D-6E8A-4147-A177-3AD203B41FA5}">
                      <a16:colId xmlns:a16="http://schemas.microsoft.com/office/drawing/2014/main" val="3465475280"/>
                    </a:ext>
                  </a:extLst>
                </a:gridCol>
              </a:tblGrid>
              <a:tr h="301373">
                <a:tc>
                  <a:txBody>
                    <a:bodyPr/>
                    <a:lstStyle/>
                    <a:p>
                      <a:r>
                        <a:rPr lang="en-US" sz="1500" dirty="0"/>
                        <a:t>Variable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Description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2138179132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Title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Title name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3960486363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Year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Year produced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4056282060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Age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Target age group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2543185719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IMDb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IMDb rating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2744162011"/>
                  </a:ext>
                </a:extLst>
              </a:tr>
              <a:tr h="288809">
                <a:tc>
                  <a:txBody>
                    <a:bodyPr/>
                    <a:lstStyle/>
                    <a:p>
                      <a:r>
                        <a:rPr lang="en-US" sz="1500" b="1" dirty="0"/>
                        <a:t>Rotten Tomatoes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Rotten </a:t>
                      </a:r>
                      <a:r>
                        <a:rPr lang="en-US" sz="1500"/>
                        <a:t>tomatoes rating</a:t>
                      </a:r>
                      <a:endParaRPr lang="en-US" sz="1500" dirty="0"/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1329453271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Netflix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Whether the movie in on Netflix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1835627609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Hulu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Whether the movie in on Hulu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222868504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Prime Video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Whether the movie in on Prime Video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1359787209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Disney+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Whether the movie in on Disney+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4022375008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Type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Movie or TV series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4159860076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Directors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Director’s name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237096271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Genre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Category of movie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3358401412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Country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Country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612180599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Language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Language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2938241399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Runtime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Duration in minutes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500866747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4981B7-FE89-4FE9-ACC7-F053C25371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Notes:</a:t>
            </a:r>
          </a:p>
          <a:p>
            <a:r>
              <a:rPr lang="en-US" sz="2000" dirty="0"/>
              <a:t>Type = 0: Movie</a:t>
            </a:r>
          </a:p>
          <a:p>
            <a:r>
              <a:rPr lang="en-US" sz="2000" dirty="0"/>
              <a:t>Type = 1: Show</a:t>
            </a:r>
          </a:p>
          <a:p>
            <a:pPr lvl="1"/>
            <a:r>
              <a:rPr lang="en-US" sz="1600" dirty="0"/>
              <a:t>Type = 0 for all observations</a:t>
            </a:r>
          </a:p>
          <a:p>
            <a:pPr lvl="1"/>
            <a:endParaRPr lang="en-US" sz="1600" dirty="0"/>
          </a:p>
          <a:p>
            <a:r>
              <a:rPr lang="en-US" sz="2000" dirty="0"/>
              <a:t>Rotten Tomatoes has 69% NA values</a:t>
            </a:r>
          </a:p>
          <a:p>
            <a:pPr lvl="1"/>
            <a:r>
              <a:rPr lang="en-US" sz="1600" dirty="0"/>
              <a:t>Dropped and use IMDb for rating exploration</a:t>
            </a:r>
          </a:p>
          <a:p>
            <a:endParaRPr lang="en-US" sz="2000" dirty="0"/>
          </a:p>
          <a:p>
            <a:r>
              <a:rPr lang="en-US" sz="2000" dirty="0"/>
              <a:t>Platforms</a:t>
            </a:r>
          </a:p>
          <a:p>
            <a:pPr lvl="1"/>
            <a:r>
              <a:rPr lang="en-US" sz="1600" dirty="0"/>
              <a:t>Platform = 0: not on platform</a:t>
            </a:r>
          </a:p>
          <a:p>
            <a:pPr lvl="1"/>
            <a:r>
              <a:rPr lang="en-US" sz="1600" dirty="0"/>
              <a:t>Platform = 1: is on platform</a:t>
            </a:r>
          </a:p>
        </p:txBody>
      </p:sp>
    </p:spTree>
    <p:extLst>
      <p:ext uri="{BB962C8B-B14F-4D97-AF65-F5344CB8AC3E}">
        <p14:creationId xmlns:p14="http://schemas.microsoft.com/office/powerpoint/2010/main" val="389088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2F0C-A3C3-4897-BE76-106F3FFF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7843"/>
            <a:ext cx="8610600" cy="1293028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30AA-F1C8-4148-8708-5524DCB4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51656-9220-4D68-A846-28D5A66B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901" y="1590871"/>
            <a:ext cx="7318198" cy="453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9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2F0C-A3C3-4897-BE76-106F3FFF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7843"/>
            <a:ext cx="8610600" cy="1293028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30AA-F1C8-4148-8708-5524DCB4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8E106-3F6C-4012-9B9B-6C666218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0" y="1464204"/>
            <a:ext cx="5864960" cy="3603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92F507-DE60-4E52-A37A-A8DBCB386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854" y="1246089"/>
            <a:ext cx="3326984" cy="2584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4908AD-F956-4490-BA48-56DF68C76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346" y="3946777"/>
            <a:ext cx="3505747" cy="245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3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9E96-0D5D-4111-B4A7-8166E65F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03284"/>
            <a:ext cx="8610600" cy="1293028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69F97-F27D-460A-A715-6CFFD367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62F29-F0CB-4D69-B13C-D29FFBDB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31" y="1482070"/>
            <a:ext cx="4956588" cy="3020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01E1F-E219-4B45-919B-EA0FE2CDA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67" y="4502491"/>
            <a:ext cx="6131766" cy="2314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01C4E8-9395-468D-82DD-374196B50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833" y="1985133"/>
            <a:ext cx="5653135" cy="342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8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3B09-7649-4B8E-96ED-F56DECE7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7842"/>
            <a:ext cx="8610600" cy="1293028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D873-CC82-4B56-ACC2-3A1C53FD8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78024-B8F5-43C6-AD11-9AD5F5C2D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4879813"/>
            <a:ext cx="7791450" cy="118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24566-0540-4E97-A18E-C6BCC179E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59" y="1553459"/>
            <a:ext cx="5255383" cy="3282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04CAB-5498-497D-92AA-34D2ADFC9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642" y="1318528"/>
            <a:ext cx="5650765" cy="35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1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035F9-24C6-4C6B-AD18-5946C8D0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/>
              <a:t>Research Questions</a:t>
            </a:r>
          </a:p>
        </p:txBody>
      </p:sp>
      <p:cxnSp>
        <p:nvCxnSpPr>
          <p:cNvPr id="34" name="Straight Connector 23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0052547-E12E-44B2-B1AC-D68FC8E3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/>
              <a:t>Average Ratings among streaming platforms</a:t>
            </a:r>
          </a:p>
          <a:p>
            <a:pPr lvl="1"/>
            <a:r>
              <a:rPr lang="en-US"/>
              <a:t>Shared vs Exclusive</a:t>
            </a:r>
          </a:p>
          <a:p>
            <a:endParaRPr lang="en-US" sz="2000"/>
          </a:p>
          <a:p>
            <a:r>
              <a:rPr lang="en-US" sz="2000"/>
              <a:t>Proportion of targeted Age for each platform</a:t>
            </a:r>
          </a:p>
          <a:p>
            <a:endParaRPr lang="en-US" sz="2000"/>
          </a:p>
          <a:p>
            <a:r>
              <a:rPr lang="en-US" sz="2000"/>
              <a:t>Age of movies on each platform</a:t>
            </a:r>
          </a:p>
          <a:p>
            <a:endParaRPr lang="en-US" sz="2000"/>
          </a:p>
          <a:p>
            <a:r>
              <a:rPr lang="en-US" sz="2000"/>
              <a:t>Average movie run time on each platform</a:t>
            </a:r>
          </a:p>
        </p:txBody>
      </p:sp>
    </p:spTree>
    <p:extLst>
      <p:ext uri="{BB962C8B-B14F-4D97-AF65-F5344CB8AC3E}">
        <p14:creationId xmlns:p14="http://schemas.microsoft.com/office/powerpoint/2010/main" val="282267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7642-D660-403D-AA15-0C7BF538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among platforms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AF82-6155-42E2-80A5-590AF3E6B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41417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Shared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Exclusive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7413-4F0B-4617-961C-4ECB59AD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655" y="1877203"/>
            <a:ext cx="7791450" cy="211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CC7320-69A1-46CB-8CF8-21605C46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05" y="4517792"/>
            <a:ext cx="7810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5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3DBA-ABCF-4B5A-BE45-66B54874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Proportion of target Age for each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B9E0-B7E5-4E92-8074-9728B272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68251-0B91-4DFF-A3E8-D242D835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08" y="2057401"/>
            <a:ext cx="7079183" cy="44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921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235</TotalTime>
  <Words>271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Comparing Streaming Platforms</vt:lpstr>
      <vt:lpstr>Data set</vt:lpstr>
      <vt:lpstr>Exploratory Analysis</vt:lpstr>
      <vt:lpstr>Exploratory Analysis</vt:lpstr>
      <vt:lpstr>Exploratory Analysis</vt:lpstr>
      <vt:lpstr>Exploratory Analysis</vt:lpstr>
      <vt:lpstr>Research Questions</vt:lpstr>
      <vt:lpstr>Ratings among platforms </vt:lpstr>
      <vt:lpstr>Proportion of target Age for each platform</vt:lpstr>
      <vt:lpstr>Age of movies on each platform</vt:lpstr>
      <vt:lpstr>Average runtime on each platform</vt:lpstr>
      <vt:lpstr>Conclusion</vt:lpstr>
      <vt:lpstr>Data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Streaming Platforms</dc:title>
  <dc:creator>Wyatt</dc:creator>
  <cp:lastModifiedBy>Wyatt</cp:lastModifiedBy>
  <cp:revision>16</cp:revision>
  <dcterms:created xsi:type="dcterms:W3CDTF">2021-04-20T19:15:12Z</dcterms:created>
  <dcterms:modified xsi:type="dcterms:W3CDTF">2021-04-20T23:19:53Z</dcterms:modified>
</cp:coreProperties>
</file>