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81" r:id="rId4"/>
    <p:sldId id="282" r:id="rId5"/>
    <p:sldId id="280" r:id="rId6"/>
    <p:sldId id="277" r:id="rId7"/>
    <p:sldId id="278" r:id="rId8"/>
    <p:sldId id="279" r:id="rId9"/>
    <p:sldId id="265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AC2"/>
    <a:srgbClr val="24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-33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1D7A-7DFD-D144-9844-5A74C7182E5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kiwoo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1893" y="2122269"/>
            <a:ext cx="808266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인공지능 자동 트레이딩 시스템</a:t>
            </a:r>
            <a:endParaRPr lang="en-US" altLang="ko-KR" sz="44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r>
              <a:rPr lang="ko-KR" altLang="en-US" sz="4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 가이드</a:t>
            </a:r>
            <a:endParaRPr lang="en-US" sz="4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677037" y="6210267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임완식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유태연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박진영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송태현</a:t>
            </a:r>
            <a:endParaRPr 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229174" y="194102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우리에프아이에스</a:t>
            </a:r>
            <a:r>
              <a:rPr lang="ko-KR" altLang="en-US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디지털 </a:t>
            </a:r>
            <a:r>
              <a:rPr lang="ko-KR" altLang="en-US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프론티어</a:t>
            </a:r>
            <a:endParaRPr lang="en-US" altLang="ko-KR" dirty="0" smtClean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AI</a:t>
            </a:r>
            <a:r>
              <a:rPr lang="ko-KR" altLang="en-US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과정</a:t>
            </a:r>
            <a:r>
              <a:rPr lang="en-US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2</a:t>
            </a:r>
            <a:r>
              <a:rPr lang="ko-KR" altLang="en-US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조  </a:t>
            </a:r>
            <a:r>
              <a:rPr lang="en-US" altLang="ko-KR" b="1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: </a:t>
            </a:r>
            <a:r>
              <a:rPr lang="en-US" altLang="ko-KR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B &amp; H</a:t>
            </a:r>
            <a:endParaRPr 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60580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8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키움증권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API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9227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Open API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사용 신청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키움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Open API+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모듈 다운로드 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   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개발자가이드 </a:t>
            </a:r>
            <a:r>
              <a:rPr lang="ko-KR" altLang="en-US" sz="20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바로가기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 KOA Studio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다운로드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상시모의투자 신청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20" y="1715527"/>
            <a:ext cx="10223706" cy="49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400943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 완료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8691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추후 배포할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kiwoom.py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파일 실행하게 되면 아래 빨간색 부분을 보면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r>
              <a:rPr 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 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가상환경으로 실행되어 키움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Open API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접속 환경 구성 완료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04975"/>
            <a:ext cx="10972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56284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Anaconda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764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https://www.anaconda.com/products/individual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접속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282368" y="1150719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Download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클릭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77829"/>
            <a:ext cx="9571037" cy="490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56284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Anaconda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910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32/64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bit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상관없이 설치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(64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비트 설치 하여도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32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비트 가상환경 구축 가능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)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695361"/>
            <a:ext cx="10858500" cy="346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56284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Anaconda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7536037" cy="943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설치 구성 중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“Just Me(recommended)”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선택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추후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PATH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설정 </a:t>
            </a:r>
            <a:r>
              <a:rPr lang="ko-KR" altLang="en-US" sz="20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해야하므로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설치 시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PATH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추가 설정 선택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07" y="2008188"/>
            <a:ext cx="48863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2" y="2027238"/>
            <a:ext cx="4781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806022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Visual Studio Code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5149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hlinkClick r:id="rId3"/>
              </a:rPr>
              <a:t>http://code.visualstudio.com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접속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282368" y="1150719"/>
            <a:ext cx="41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Download for Windows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클릭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743075"/>
            <a:ext cx="1124426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806022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Visual Studio Code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864969"/>
            <a:ext cx="9381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설치 완료 후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왼쪽 부분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1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번 모양 클릭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 Python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입력하여 검색 후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Install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7" y="1328579"/>
            <a:ext cx="10652565" cy="470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3902903" y="3191261"/>
            <a:ext cx="257175" cy="2091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60424" y="4536118"/>
            <a:ext cx="257175" cy="2091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806022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Visual Studio Code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11041805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파이선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버전 환경 맞추기 위해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anaconda python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가상환경 설정 필요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키움 오픈 </a:t>
            </a:r>
            <a:r>
              <a:rPr lang="en-US" altLang="ko-KR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API </a:t>
            </a: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사용하기 위해선 </a:t>
            </a:r>
            <a:r>
              <a:rPr lang="en-US" altLang="ko-KR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32bit </a:t>
            </a: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필요하므로</a:t>
            </a:r>
            <a:r>
              <a:rPr lang="en-US" altLang="ko-KR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,</a:t>
            </a: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32bit </a:t>
            </a: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강제 설정 후</a:t>
            </a:r>
            <a:r>
              <a:rPr lang="en-US" altLang="ko-KR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u="sng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가상환경 구성</a:t>
            </a:r>
            <a:endParaRPr lang="en-US" altLang="ko-KR" sz="2000" u="sng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관리자 권한으로 </a:t>
            </a:r>
            <a:r>
              <a:rPr lang="en-US" altLang="ko-KR" sz="20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cmd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창 생성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아래 명령어 순차 입력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endParaRPr lang="ko-KR" alt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r>
              <a:rPr lang="en-US" altLang="ko-KR" sz="2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# </a:t>
            </a:r>
            <a:r>
              <a:rPr lang="en-US" altLang="ko-KR" sz="2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set </a:t>
            </a:r>
            <a:r>
              <a:rPr lang="en-US" altLang="ko-KR" sz="2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CONDA_FORCE_32BIT=1</a:t>
            </a:r>
            <a:endParaRPr lang="en-US" altLang="ko-KR" sz="200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# </a:t>
            </a:r>
            <a:r>
              <a:rPr lang="en-US" altLang="ko-KR" sz="2000" dirty="0" err="1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conda</a:t>
            </a:r>
            <a:r>
              <a:rPr lang="en-US" altLang="ko-KR" sz="2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create -n py36_32 python=3.6 </a:t>
            </a:r>
            <a:r>
              <a:rPr lang="en-US" altLang="ko-KR" sz="2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anaconda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해당명령어</a:t>
            </a:r>
            <a:r>
              <a:rPr lang="ko-KR" altLang="en-US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 실행하면 </a:t>
            </a:r>
            <a:r>
              <a:rPr lang="en-US" altLang="ko-KR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py36_32 </a:t>
            </a:r>
            <a:r>
              <a:rPr lang="ko-KR" altLang="en-US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명으로 </a:t>
            </a:r>
            <a:r>
              <a:rPr lang="en-US" altLang="ko-KR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Python 3.6</a:t>
            </a:r>
            <a:r>
              <a:rPr lang="ko-KR" altLang="en-US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버전의 </a:t>
            </a:r>
            <a:r>
              <a:rPr lang="en-US" altLang="ko-KR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32</a:t>
            </a:r>
            <a:r>
              <a:rPr lang="ko-KR" altLang="en-US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비트 가상환경 생성</a:t>
            </a:r>
            <a:endParaRPr 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806022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Visual Studio Code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1001107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Visual Studio Code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에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py36_32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가상환경 적용</a:t>
            </a:r>
            <a:endParaRPr lang="en-US" altLang="ko-KR" sz="20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ko-KR" altLang="en-US" sz="20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맨 아래 하단에 </a:t>
            </a:r>
            <a:r>
              <a:rPr lang="en-US" altLang="ko-KR" sz="20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1</a:t>
            </a:r>
            <a:r>
              <a:rPr lang="ko-KR" altLang="en-US" sz="20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번 정보 클릭 </a:t>
            </a:r>
            <a:r>
              <a:rPr lang="en-US" altLang="ko-KR" sz="20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 Enter interpreter path </a:t>
            </a:r>
            <a:r>
              <a:rPr lang="ko-KR" altLang="en-US" sz="20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클릭 후 가상환경 </a:t>
            </a:r>
            <a:r>
              <a:rPr lang="ko-KR" altLang="en-US" sz="2000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sym typeface="Wingdings" panose="05000000000000000000" pitchFamily="2" charset="2"/>
              </a:rPr>
              <a:t>선택</a:t>
            </a:r>
            <a:endParaRPr lang="en-US" altLang="ko-KR" sz="2000" u="sng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EX)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C:\Users\anaconda3\envs\py36_32\python.exe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선택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606" y="2041129"/>
            <a:ext cx="9785376" cy="4769248"/>
            <a:chOff x="607606" y="1919774"/>
            <a:chExt cx="9785376" cy="4890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606" y="1919774"/>
              <a:ext cx="9785376" cy="4890602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2507843" y="6390396"/>
              <a:ext cx="257175" cy="2091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734300" y="2119958"/>
              <a:ext cx="257175" cy="2091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65018" y="6216152"/>
            <a:ext cx="73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파일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open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한 후 디버깅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(F5)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시작하면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번 정보 확인 가능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8"/>
          <p:cNvSpPr/>
          <p:nvPr/>
        </p:nvSpPr>
        <p:spPr>
          <a:xfrm>
            <a:off x="129968" y="112494"/>
            <a:ext cx="60580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8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키움증권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en-US" altLang="ko-KR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API </a:t>
            </a:r>
            <a:r>
              <a:rPr lang="ko-KR" altLang="en-US" sz="3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환경 구성</a:t>
            </a:r>
            <a:endParaRPr lang="en-US" sz="3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282368" y="779244"/>
            <a:ext cx="4706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  <a:hlinkClick r:id="rId3"/>
              </a:rPr>
              <a:t>https://www3.kiwoom.com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접속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282368" y="1150719"/>
            <a:ext cx="35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-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하단 부분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Open API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클릭</a:t>
            </a:r>
            <a:endParaRPr lang="en-US" sz="20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1670764"/>
            <a:ext cx="9766401" cy="49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292</Words>
  <Application>Microsoft Office PowerPoint</Application>
  <PresentationFormat>사용자 지정</PresentationFormat>
  <Paragraphs>44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42</cp:revision>
  <dcterms:created xsi:type="dcterms:W3CDTF">2015-07-02T05:09:23Z</dcterms:created>
  <dcterms:modified xsi:type="dcterms:W3CDTF">2020-12-19T04:45:40Z</dcterms:modified>
</cp:coreProperties>
</file>