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3"/>
  </p:notesMasterIdLst>
  <p:sldIdLst>
    <p:sldId id="326" r:id="rId2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4"/>
    </p:embeddedFont>
    <p:embeddedFont>
      <p:font typeface="Calibri Light" panose="020F0302020204030204" pitchFamily="34" charset="0"/>
      <p:regular r:id="rId5"/>
      <p:italic r:id="rId6"/>
    </p:embeddedFont>
    <p:embeddedFont>
      <p:font typeface="나눔바른고딕" panose="020B0600000101010101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57C"/>
    <a:srgbClr val="FF99FF"/>
    <a:srgbClr val="2D586B"/>
    <a:srgbClr val="F9A818"/>
    <a:srgbClr val="38A9CE"/>
    <a:srgbClr val="1C3844"/>
    <a:srgbClr val="E3E3E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92" autoAdjust="0"/>
  </p:normalViewPr>
  <p:slideViewPr>
    <p:cSldViewPr snapToGrid="0">
      <p:cViewPr varScale="1">
        <p:scale>
          <a:sx n="81" d="100"/>
          <a:sy n="81" d="100"/>
        </p:scale>
        <p:origin x="84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1D4A-E060-40E2-80F3-1901C94F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0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628650" y="4518027"/>
            <a:ext cx="7886700" cy="70167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dirty="0" smtClean="0"/>
              <a:t>3</a:t>
            </a:r>
            <a:r>
              <a:rPr lang="en-US" altLang="ko-KR" dirty="0"/>
              <a:t>. Investment Factor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63317" y="1224727"/>
            <a:ext cx="6445771" cy="38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영향 변수에 대한 상관관계 분석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Change point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6873240" y="116207"/>
            <a:ext cx="2273008" cy="31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Influence Variable Analysis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Freeform 37"/>
          <p:cNvSpPr>
            <a:spLocks/>
          </p:cNvSpPr>
          <p:nvPr/>
        </p:nvSpPr>
        <p:spPr bwMode="auto">
          <a:xfrm>
            <a:off x="5786202" y="1857830"/>
            <a:ext cx="3063973" cy="382450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삼성전자와 영향 변수 간 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Peak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분석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자유형 27"/>
          <p:cNvSpPr>
            <a:spLocks/>
          </p:cNvSpPr>
          <p:nvPr/>
        </p:nvSpPr>
        <p:spPr bwMode="auto">
          <a:xfrm>
            <a:off x="5786202" y="2240280"/>
            <a:ext cx="3063973" cy="1322070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☞ 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Peak 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데이터에 대한 삼성전자 주가와 대표 지표인 </a:t>
            </a:r>
            <a:r>
              <a:rPr lang="en-US" altLang="ko-KR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S&amp;P500</a:t>
            </a:r>
            <a:r>
              <a:rPr lang="ko-KR" altLang="en-US" sz="13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은 </a:t>
            </a:r>
            <a:r>
              <a:rPr lang="en-US" altLang="ko-KR" sz="13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Peak </a:t>
            </a:r>
            <a:r>
              <a:rPr lang="ko-KR" altLang="en-US" sz="13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간 유사한 내용</a:t>
            </a: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을 나타냈으나 </a:t>
            </a:r>
            <a:r>
              <a:rPr lang="en-US" altLang="ko-KR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SOX(</a:t>
            </a: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필라 </a:t>
            </a:r>
            <a:r>
              <a:rPr lang="ko-KR" altLang="en-US" sz="1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델피아</a:t>
            </a: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 반도체 지수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)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와는 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Peak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가 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Max/Min </a:t>
            </a:r>
            <a:r>
              <a:rPr lang="ko-KR" altLang="en-US" sz="1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둘다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 특이점을 발견 할 수 없음</a:t>
            </a:r>
            <a:endParaRPr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+mn-ea"/>
            </a:endParaRPr>
          </a:p>
        </p:txBody>
      </p:sp>
      <p:sp>
        <p:nvSpPr>
          <p:cNvPr id="49" name="Freeform 37"/>
          <p:cNvSpPr>
            <a:spLocks/>
          </p:cNvSpPr>
          <p:nvPr/>
        </p:nvSpPr>
        <p:spPr bwMode="auto">
          <a:xfrm>
            <a:off x="5786202" y="3749495"/>
            <a:ext cx="3063973" cy="382450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삼성전자 주가와 뉴스에 따른 분석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자유형 49"/>
          <p:cNvSpPr>
            <a:spLocks/>
          </p:cNvSpPr>
          <p:nvPr/>
        </p:nvSpPr>
        <p:spPr bwMode="auto">
          <a:xfrm>
            <a:off x="5786202" y="4131945"/>
            <a:ext cx="3063973" cy="2076350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☞삼성전자 종가의 최대 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/ 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최소 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Peak 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일자에 대한 네이버 금융 뉴스기사 </a:t>
            </a:r>
            <a:r>
              <a:rPr lang="ko-KR" altLang="en-US" sz="1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크롤링</a:t>
            </a:r>
            <a:endParaRPr lang="en-US" altLang="ko-KR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+mn-ea"/>
            </a:endParaRPr>
          </a:p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☞ </a:t>
            </a: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최대 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Peak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의 기사들에 쓰인 단어 빈도수가 높은 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TOP10</a:t>
            </a: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은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 </a:t>
            </a:r>
            <a:r>
              <a:rPr lang="en-US" altLang="ko-KR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[</a:t>
            </a:r>
            <a:r>
              <a:rPr lang="ko-KR" altLang="en-US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반도체</a:t>
            </a:r>
            <a:r>
              <a:rPr lang="en-US" altLang="ko-KR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], [</a:t>
            </a:r>
            <a:r>
              <a:rPr lang="ko-KR" altLang="en-US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최고</a:t>
            </a:r>
            <a:r>
              <a:rPr lang="en-US" altLang="ko-KR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], [</a:t>
            </a:r>
            <a:r>
              <a:rPr lang="ko-KR" altLang="en-US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돌파</a:t>
            </a:r>
            <a:r>
              <a:rPr lang="en-US" altLang="ko-KR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], [</a:t>
            </a:r>
            <a:r>
              <a:rPr lang="ko-KR" altLang="en-US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하이닉스</a:t>
            </a:r>
            <a:r>
              <a:rPr lang="en-US" altLang="ko-KR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], [</a:t>
            </a:r>
            <a:r>
              <a:rPr lang="ko-KR" altLang="en-US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코스피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] 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등이 발견</a:t>
            </a:r>
            <a:endParaRPr lang="en-US" altLang="ko-KR" sz="1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+mn-ea"/>
            </a:endParaRPr>
          </a:p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☞ 반대로 최저 </a:t>
            </a:r>
            <a:r>
              <a:rPr lang="en-US" altLang="ko-KR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Peak</a:t>
            </a: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의 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경우 특이한 단어로 </a:t>
            </a:r>
            <a:r>
              <a:rPr lang="en-US" altLang="ko-KR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[</a:t>
            </a:r>
            <a:r>
              <a:rPr lang="ko-KR" altLang="en-US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코로나</a:t>
            </a:r>
            <a:r>
              <a:rPr lang="en-US" altLang="ko-KR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], [</a:t>
            </a:r>
            <a:r>
              <a:rPr lang="ko-KR" altLang="en-US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구속</a:t>
            </a:r>
            <a:r>
              <a:rPr lang="en-US" altLang="ko-KR" sz="1300" b="1" u="sng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]</a:t>
            </a:r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 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+mn-ea"/>
              </a:rPr>
              <a:t>을 발견</a:t>
            </a:r>
            <a:endParaRPr lang="en-US" altLang="ko-KR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6" y="1841865"/>
            <a:ext cx="2713163" cy="130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96" y="1841864"/>
            <a:ext cx="2565895" cy="130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6" y="3443008"/>
            <a:ext cx="2713163" cy="131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96" y="3443008"/>
            <a:ext cx="2565895" cy="131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091596" y="3090653"/>
            <a:ext cx="2565895" cy="35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&lt;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삼성전자와 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S&amp;P500 Peak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비교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&gt; </a:t>
            </a:r>
            <a:endParaRPr lang="en-US" altLang="ko-KR" sz="11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91596" y="4723908"/>
            <a:ext cx="2565896" cy="35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&lt;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삼성전자와 </a:t>
            </a:r>
            <a:r>
              <a:rPr lang="en-US" altLang="ko-KR" sz="11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SOX 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Min Peak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비교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&gt; </a:t>
            </a:r>
            <a:endParaRPr lang="en-US" altLang="ko-KR" sz="11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1234" y="4723908"/>
            <a:ext cx="2565895" cy="35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&lt;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삼성전자와 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SOX Max Peak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비교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&gt; </a:t>
            </a:r>
            <a:endParaRPr lang="en-US" altLang="ko-KR" sz="11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1233" y="3090653"/>
            <a:ext cx="2565895" cy="35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&lt;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삼성전자의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Peak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분석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ko-KR" sz="11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343275" y="1962150"/>
            <a:ext cx="1981200" cy="96202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914525" y="3443008"/>
            <a:ext cx="942975" cy="57654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638675" y="3443008"/>
            <a:ext cx="942975" cy="57654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843338" y="4048125"/>
            <a:ext cx="604838" cy="44319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555394" y="1880978"/>
            <a:ext cx="819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accent2"/>
                </a:solidFill>
                <a:latin typeface="+mn-ea"/>
              </a:rPr>
              <a:t>S&amp;P500</a:t>
            </a:r>
            <a:r>
              <a:rPr lang="ko-KR" altLang="en-US" sz="1050" b="1" dirty="0" smtClean="0">
                <a:solidFill>
                  <a:schemeClr val="accent2"/>
                </a:solidFill>
                <a:latin typeface="+mn-ea"/>
              </a:rPr>
              <a:t>지수 선행</a:t>
            </a:r>
            <a:endParaRPr lang="ko-KR" altLang="en-US" sz="105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501" y="3586286"/>
            <a:ext cx="14763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accent2"/>
                </a:solidFill>
                <a:latin typeface="+mn-ea"/>
              </a:rPr>
              <a:t>선후행</a:t>
            </a:r>
            <a:r>
              <a:rPr lang="ko-KR" altLang="en-US" sz="1050" b="1" dirty="0" smtClean="0">
                <a:solidFill>
                  <a:schemeClr val="accent2"/>
                </a:solidFill>
                <a:latin typeface="+mn-ea"/>
              </a:rPr>
              <a:t> 관계를 찾을 수 없음</a:t>
            </a:r>
            <a:endParaRPr lang="ko-KR" altLang="en-US" sz="105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472" y="4994054"/>
            <a:ext cx="2700667" cy="1326341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07976" y="6269680"/>
            <a:ext cx="2713163" cy="35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&lt;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삼성전자 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MAX Peak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뉴스 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TOP10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단어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&gt; </a:t>
            </a:r>
            <a:endParaRPr lang="en-US" altLang="ko-KR" sz="11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2153" y="4994633"/>
            <a:ext cx="2585337" cy="132576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008239" y="6262714"/>
            <a:ext cx="2713163" cy="35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&lt;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삼성전자 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MIN Peak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뉴스 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TOP10 </a:t>
            </a:r>
            <a:r>
              <a:rPr lang="ko-KR" altLang="en-US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단어</a:t>
            </a:r>
            <a:r>
              <a:rPr lang="en-US" altLang="ko-KR" sz="11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&gt; </a:t>
            </a:r>
            <a:endParaRPr lang="en-US" altLang="ko-KR" sz="11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510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10712</TotalTime>
  <Words>165</Words>
  <Application>Microsoft Office PowerPoint</Application>
  <PresentationFormat>화면 슬라이드 쇼(4:3)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HY견고딕</vt:lpstr>
      <vt:lpstr>Calibri Light</vt:lpstr>
      <vt:lpstr>나눔바른고딕</vt:lpstr>
      <vt:lpstr>Calibri</vt:lpstr>
      <vt:lpstr>맑은 고딕</vt:lpstr>
      <vt:lpstr>Office 테마</vt:lpstr>
      <vt:lpstr>3. Investment 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song</cp:lastModifiedBy>
  <cp:revision>231</cp:revision>
  <dcterms:created xsi:type="dcterms:W3CDTF">2016-06-24T06:15:59Z</dcterms:created>
  <dcterms:modified xsi:type="dcterms:W3CDTF">2021-03-07T11:22:40Z</dcterms:modified>
</cp:coreProperties>
</file>