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AC2"/>
    <a:srgbClr val="24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1D7A-7DFD-D144-9844-5A74C7182E5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5769-89CC-964D-A693-4C744F53B7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6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7"/>
            <a:ext cx="12192000" cy="68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" y="-1"/>
            <a:ext cx="12174682" cy="6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" y="0"/>
            <a:ext cx="122137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6"/>
            <a:ext cx="12192000" cy="6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5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5" y="0"/>
            <a:ext cx="12203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7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6"/>
            <a:ext cx="12192000" cy="68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"/>
            <a:ext cx="12192000" cy="68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6"/>
            <a:ext cx="12192000" cy="6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6"/>
            <a:ext cx="12192000" cy="6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Calibri Light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53</cp:revision>
  <dcterms:created xsi:type="dcterms:W3CDTF">2015-07-02T05:09:23Z</dcterms:created>
  <dcterms:modified xsi:type="dcterms:W3CDTF">2020-12-13T14:16:16Z</dcterms:modified>
</cp:coreProperties>
</file>