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5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6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7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1C47-D487-4A00-AF2C-47AC3CF8E05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67D8-40E3-4FF0-B381-D07270AE0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0795"/>
              </p:ext>
            </p:extLst>
          </p:nvPr>
        </p:nvGraphicFramePr>
        <p:xfrm>
          <a:off x="395536" y="476672"/>
          <a:ext cx="8208912" cy="50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82294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600" dirty="0" smtClean="0">
                          <a:latin typeface="+mj-lt"/>
                        </a:rPr>
                        <a:t>제목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600" dirty="0" smtClean="0">
                          <a:latin typeface="+mj-lt"/>
                        </a:rPr>
                        <a:t>사용 알고리즘</a:t>
                      </a:r>
                      <a:r>
                        <a:rPr lang="en-US" altLang="ko-KR" sz="1600" dirty="0" smtClean="0">
                          <a:latin typeface="+mj-lt"/>
                        </a:rPr>
                        <a:t>/</a:t>
                      </a:r>
                      <a:r>
                        <a:rPr lang="ko-KR" altLang="en-US" sz="1600" dirty="0" smtClean="0">
                          <a:latin typeface="+mj-lt"/>
                        </a:rPr>
                        <a:t>모델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600" dirty="0" smtClean="0">
                          <a:latin typeface="+mj-lt"/>
                        </a:rPr>
                        <a:t>활용 데이터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600" dirty="0" smtClean="0">
                          <a:latin typeface="+mj-lt"/>
                        </a:rPr>
                        <a:t>예측 대상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 anchor="ctr"/>
                </a:tc>
              </a:tr>
              <a:tr h="822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데이터 증강을 통한 </a:t>
                      </a:r>
                      <a:r>
                        <a:rPr lang="ko-KR" altLang="en-US" sz="1100" dirty="0" err="1" smtClean="0"/>
                        <a:t>딥러닝</a:t>
                      </a:r>
                      <a:r>
                        <a:rPr lang="ko-KR" altLang="en-US" sz="1100" dirty="0" smtClean="0"/>
                        <a:t> 기반 주가 패턴 예측 정확도 향상 방안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딥러닝</a:t>
                      </a:r>
                      <a:r>
                        <a:rPr lang="ko-KR" altLang="en-US" sz="1100" dirty="0" smtClean="0"/>
                        <a:t> 기법 중 </a:t>
                      </a:r>
                      <a:r>
                        <a:rPr lang="ko-KR" altLang="en-US" sz="1100" dirty="0" err="1" smtClean="0"/>
                        <a:t>컴볼루셔널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뉴럴</a:t>
                      </a:r>
                      <a:r>
                        <a:rPr lang="ko-KR" altLang="en-US" sz="1100" dirty="0" smtClean="0"/>
                        <a:t> 네트워크</a:t>
                      </a:r>
                      <a:r>
                        <a:rPr lang="en-US" altLang="ko-KR" sz="1100" dirty="0" smtClean="0"/>
                        <a:t>(CNN)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데이터 증강 방안으로는 차트를 </a:t>
                      </a:r>
                      <a:r>
                        <a:rPr lang="ko-KR" altLang="en-US" sz="1100" dirty="0" err="1" smtClean="0"/>
                        <a:t>랜덤하게</a:t>
                      </a:r>
                      <a:r>
                        <a:rPr lang="ko-KR" altLang="en-US" sz="1100" dirty="0" smtClean="0"/>
                        <a:t> 변경하는 방안과 </a:t>
                      </a:r>
                      <a:r>
                        <a:rPr lang="ko-KR" altLang="en-US" sz="1100" dirty="0" err="1" smtClean="0"/>
                        <a:t>가우시안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노이즈</a:t>
                      </a:r>
                      <a:r>
                        <a:rPr lang="ko-KR" altLang="en-US" sz="1100" dirty="0" smtClean="0"/>
                        <a:t> 적용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주식 데이터를 </a:t>
                      </a:r>
                      <a:r>
                        <a:rPr lang="ko-KR" altLang="en-US" sz="1100" dirty="0" err="1" smtClean="0"/>
                        <a:t>캔들스틱</a:t>
                      </a:r>
                      <a:r>
                        <a:rPr lang="ko-KR" altLang="en-US" sz="1100" dirty="0" smtClean="0"/>
                        <a:t> 차트 이미지로 만들어 특징 추출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주가 패턴 예측</a:t>
                      </a:r>
                      <a:endParaRPr lang="ko-KR" altLang="en-US" sz="1100" dirty="0"/>
                    </a:p>
                  </a:txBody>
                  <a:tcPr/>
                </a:tc>
              </a:tr>
              <a:tr h="822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증시 뉴스를 활용한 텍스트 </a:t>
                      </a:r>
                      <a:r>
                        <a:rPr lang="ko-KR" alt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기법 기반 주가 예측시스템 연구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LSTM</a:t>
                      </a:r>
                      <a:r>
                        <a:rPr lang="ko-KR" altLang="en-US" sz="1100" dirty="0" smtClean="0"/>
                        <a:t>과 텍스트 </a:t>
                      </a:r>
                      <a:r>
                        <a:rPr lang="ko-KR" altLang="en-US" sz="1100" dirty="0" err="1" smtClean="0"/>
                        <a:t>마이닝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삼성전자 주식데이터와 뉴스 정보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과거 </a:t>
                      </a:r>
                      <a:r>
                        <a:rPr lang="ko-KR" altLang="en-US" sz="1100" dirty="0" err="1" smtClean="0"/>
                        <a:t>시계열</a:t>
                      </a:r>
                      <a:r>
                        <a:rPr lang="ko-KR" altLang="en-US" sz="1100" dirty="0" smtClean="0"/>
                        <a:t> 데이터를 기반으로 미래</a:t>
                      </a:r>
                      <a:r>
                        <a:rPr lang="ko-KR" altLang="en-US" sz="1100" baseline="0" dirty="0" smtClean="0"/>
                        <a:t> 주식시장 예측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종목별 예측을 통해 실제 예측이 정확한지 확인</a:t>
                      </a:r>
                      <a:endParaRPr lang="ko-KR" altLang="en-US" sz="1100" dirty="0"/>
                    </a:p>
                  </a:txBody>
                  <a:tcPr/>
                </a:tc>
              </a:tr>
              <a:tr h="822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NARX </a:t>
                      </a:r>
                      <a:r>
                        <a:rPr lang="ko-KR" altLang="en-US" sz="1100" dirty="0" smtClean="0"/>
                        <a:t>신경망 최적화를 통한 주가 예측 및 영향 요인에 관한 연구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딥러닝의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Nonlinear </a:t>
                      </a:r>
                      <a:r>
                        <a:rPr lang="en-US" altLang="ko-KR" sz="1100" dirty="0" err="1" smtClean="0"/>
                        <a:t>AutoRegressive</a:t>
                      </a:r>
                      <a:r>
                        <a:rPr lang="en-US" altLang="ko-KR" sz="1100" dirty="0" smtClean="0"/>
                        <a:t> with </a:t>
                      </a:r>
                      <a:r>
                        <a:rPr lang="en-US" altLang="ko-KR" sz="1100" dirty="0" err="1" smtClean="0"/>
                        <a:t>eXternal</a:t>
                      </a:r>
                      <a:r>
                        <a:rPr lang="en-US" altLang="ko-KR" sz="1100" dirty="0" smtClean="0"/>
                        <a:t> input (NARX) </a:t>
                      </a:r>
                      <a:r>
                        <a:rPr lang="ko-KR" altLang="en-US" sz="1100" dirty="0" smtClean="0"/>
                        <a:t>모델 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KOSDAQ</a:t>
                      </a:r>
                      <a:r>
                        <a:rPr lang="ko-KR" altLang="en-US" sz="1100" dirty="0" smtClean="0"/>
                        <a:t>을 대상으로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 치 종 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외국인 비율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금리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환율 데이터를 다양하게 조합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모델을 통한 예측 값을 </a:t>
                      </a:r>
                      <a:r>
                        <a:rPr lang="en-US" altLang="ko-KR" sz="1100" dirty="0" smtClean="0"/>
                        <a:t>RMSE(</a:t>
                      </a:r>
                      <a:r>
                        <a:rPr lang="ko-KR" altLang="en-US" sz="1100" dirty="0" smtClean="0"/>
                        <a:t>평균 제곱근 오차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을 통해 분석 비교</a:t>
                      </a:r>
                      <a:endParaRPr lang="ko-KR" altLang="en-US" sz="1100" dirty="0"/>
                    </a:p>
                  </a:txBody>
                  <a:tcPr/>
                </a:tc>
              </a:tr>
              <a:tr h="822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인공지능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(AI)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활용한 공모주 투자여부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및기준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수익률 달성 여부 예측 모델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판별분석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의사결정나무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로지스틱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회귀분석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인공신경망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유전자 알고리즘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/>
                        <a:t>공모주 데이터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공개된 데이터로부터 인공지능과 통계 방법론을 통하여 공모주 투자 시의 수익률을 예측</a:t>
                      </a:r>
                      <a:endParaRPr lang="ko-KR" altLang="en-US" sz="1100" b="0" dirty="0"/>
                    </a:p>
                  </a:txBody>
                  <a:tcPr/>
                </a:tc>
              </a:tr>
              <a:tr h="8229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기법을 이용한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금융시계열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변동성 예측방법 연구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/>
                        <a:t>LSTM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금융상품의 과거데이터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변동성 크기와 가격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 상품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주식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들의 과거 데이터를 기초로 한 미래 전망치를 예측</a:t>
                      </a:r>
                      <a:endParaRPr lang="ko-KR" altLang="en-US" sz="11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3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210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6</cp:revision>
  <dcterms:created xsi:type="dcterms:W3CDTF">2020-11-25T13:03:13Z</dcterms:created>
  <dcterms:modified xsi:type="dcterms:W3CDTF">2020-11-25T13:57:00Z</dcterms:modified>
</cp:coreProperties>
</file>