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d598df82_3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d598df8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d598df82_0_10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d598df8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e549f41c_3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e549f41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e549f41c_3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e549f4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e549f41c_3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e549f41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d598df82_7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d598df8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d598df82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d598df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e549f41c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e549f4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d598df82_0_1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d598df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d598df82_0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d598df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598df82_0_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598df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d598df82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d598df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d598df82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d598df8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d598df82_0_1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d598df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9d598df82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9d598df8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d598df82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d598df8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d598df82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d598df8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d598df82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d598df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9d598df82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9d598df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9d598df82_0_1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9d598df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6941467c36b89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66941467c36b8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d598df82_0_1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d598df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66941467c36b89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66941467c36b8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66941467c36b89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66941467c36b8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66941467c36b89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66941467c36b89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66941467c36b89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66941467c36b8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66941467c36b89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66941467c36b8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6941467c36b89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6941467c36b89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66941467c36b89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66941467c36b89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6941467c36b89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66941467c36b89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6941467c36b89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6941467c36b89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66941467c36b89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66941467c36b89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d598df82_3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d598df8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9d598df82_2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9d598df8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d598df82_3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d598df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d598df82_3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d598df8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d598df82_3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d598df8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e549f41c_1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e549f41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d598df82_3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d598df8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5352 Financial Data Analytics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 Shah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Wanjia Song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Li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Ziyuan Zhou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Endowments vs Twitter Followers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5596400" y="3452625"/>
            <a:ext cx="32259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Endowments and twitter followers are not correlated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Endowments do not increase with regard to twitter followers</a:t>
            </a:r>
            <a:r>
              <a:rPr lang="en"/>
              <a:t> 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471900"/>
            <a:ext cx="4789225" cy="4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17455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7650" y="24592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Crawling data</a:t>
            </a:r>
            <a:endParaRPr sz="18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725" y="1745525"/>
            <a:ext cx="5370774" cy="48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17455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7650" y="24592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Tri-plot using R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200952"/>
            <a:ext cx="7176099" cy="2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400" y="1189125"/>
            <a:ext cx="7572126" cy="5668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17455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7650" y="24592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Bi-plot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650" y="17455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7650" y="24592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Tri-plot using R</a:t>
            </a:r>
            <a:endParaRPr sz="18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50" y="3010275"/>
            <a:ext cx="7512074" cy="2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607058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Tri</a:t>
            </a:r>
            <a:r>
              <a:rPr lang="en" sz="1800"/>
              <a:t>-plot</a:t>
            </a:r>
            <a:endParaRPr sz="18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26" y="978399"/>
            <a:ext cx="6695025" cy="5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758200"/>
            <a:ext cx="3225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25" y="1483775"/>
            <a:ext cx="7163375" cy="537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7650" y="2471908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Bi-plot</a:t>
            </a:r>
            <a:endParaRPr sz="1400"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7276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analytics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7650" y="2631858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Tri-plot</a:t>
            </a:r>
            <a:endParaRPr sz="14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25" y="1106925"/>
            <a:ext cx="6242175" cy="54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analytics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Selective learning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7800" y="1720525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</a:t>
            </a:r>
            <a:r>
              <a:rPr lang="en"/>
              <a:t> Random Tree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4300"/>
            <a:ext cx="8839200" cy="27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Endowment Analytics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includes: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of relationship between endowment and other factors.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analysis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and selective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validation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4300"/>
            <a:ext cx="8839202" cy="294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(Support Vector Machine)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4300"/>
            <a:ext cx="8839198" cy="292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4300"/>
            <a:ext cx="8839202" cy="293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  (Multi-Layer Perceptron)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3359075"/>
            <a:ext cx="8839198" cy="28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score compare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36321" l="0" r="0" t="0"/>
          <a:stretch/>
        </p:blipFill>
        <p:spPr>
          <a:xfrm>
            <a:off x="2658200" y="2471900"/>
            <a:ext cx="3487350" cy="25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compare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34895" l="0" r="0" t="0"/>
          <a:stretch/>
        </p:blipFill>
        <p:spPr>
          <a:xfrm>
            <a:off x="2214650" y="2471900"/>
            <a:ext cx="4714700" cy="26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754850"/>
            <a:ext cx="7931901" cy="59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481750" y="0"/>
            <a:ext cx="8427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ERT and SVM Method have the lowest MSE-  therefore, they would be the best methods to use for predicting how the money was used at each university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75" y="732700"/>
            <a:ext cx="8004350" cy="6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81750" y="0"/>
            <a:ext cx="8427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ERT and SVM Method have positive regression scores making them better regression models than the other methods.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validation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Extreme Random Tree</a:t>
            </a: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912325"/>
            <a:ext cx="9143999" cy="2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00" y="5786525"/>
            <a:ext cx="6051751" cy="3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758200"/>
            <a:ext cx="8414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</a:t>
            </a:r>
            <a:r>
              <a:rPr lang="en" sz="2500"/>
              <a:t>Endowments and Loan Rate Analysis</a:t>
            </a:r>
            <a:endParaRPr sz="25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415375" y="3473400"/>
            <a:ext cx="33801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schools tend to receive more endowments than public schools.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schools also have higher loan rates for students.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75" y="2471900"/>
            <a:ext cx="1893227" cy="4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002" y="2593975"/>
            <a:ext cx="1904607" cy="40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School Type v. Money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25" y="2551650"/>
            <a:ext cx="5162845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6160600" y="3487125"/>
            <a:ext cx="24555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seems to be predominantly well-used by both private and public schools, however, it is increasingly well-used in private schools compared to public 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Endowment Average v. School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1900"/>
            <a:ext cx="4048650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5666575" y="3240125"/>
            <a:ext cx="241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endowment average among public schools is much higher in comparison to private schools, however, the endowment is better used amongst private schools in comparison to public schools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727800" y="168555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School Type v. Money used (Test Data)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5" y="2333700"/>
            <a:ext cx="5254747" cy="41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/>
        </p:nvSpPr>
        <p:spPr>
          <a:xfrm>
            <a:off x="6204175" y="3603350"/>
            <a:ext cx="2295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test data, we see that all of the endowment is well used for public schools whereas it is almost evenly spread amongst private schools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727800" y="164195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Endowment Average v. School Type (Test Data)</a:t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2275575"/>
            <a:ext cx="3630881" cy="41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 txBox="1"/>
          <p:nvPr/>
        </p:nvSpPr>
        <p:spPr>
          <a:xfrm>
            <a:off x="5797325" y="3269175"/>
            <a:ext cx="2426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test data, endowment average is highest amongst private school but is also most well-used at private schools as well.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727800" y="164195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School Type v. Money used (Train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8050"/>
            <a:ext cx="5309901" cy="41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6"/>
          <p:cNvSpPr txBox="1"/>
          <p:nvPr/>
        </p:nvSpPr>
        <p:spPr>
          <a:xfrm>
            <a:off x="6044350" y="3443525"/>
            <a:ext cx="237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train data, again we see that endowment is most likely well used in private schools whereas, there is more likely of it being fairly or poorly used in public schools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727800" y="16565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Endowment Average v. School Type (Train Data)</a:t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2370200"/>
            <a:ext cx="3618295" cy="4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5346925" y="3283700"/>
            <a:ext cx="267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train data, private schools receive the higher end of endowment averages, and they use it better than public schools as seen in the graph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0" y="744851"/>
            <a:ext cx="7836051" cy="60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75" y="755450"/>
            <a:ext cx="8099801" cy="5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Validation Conclusion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Private schools more likely to well use their money based on prediction. (significantly different than public)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Fair use and poor use money are relatively identical across both two types of schools.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selective learning, the MSE for both train and test are </a:t>
            </a:r>
            <a:r>
              <a:rPr lang="en" sz="1800"/>
              <a:t>decreased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R^ 2 are increased meaning that the errors are less and the relevancy are increased.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Machine </a:t>
            </a:r>
            <a:r>
              <a:rPr lang="en" sz="1800"/>
              <a:t>Learning</a:t>
            </a:r>
            <a:r>
              <a:rPr lang="en" sz="1800"/>
              <a:t> power for predicting.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Different model performance.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Crawling data error.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Selective learning advantages.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Endowments vs Enrollments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580650" y="3260100"/>
            <a:ext cx="17820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/>
              <a:t>Leading</a:t>
            </a:r>
            <a:r>
              <a:rPr lang="en"/>
              <a:t> universities appear to be outliners  ---  Remove them first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30000"/>
            <a:ext cx="5373799" cy="4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Endowments vs Enrollments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414150" y="3359975"/>
            <a:ext cx="2474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graph does not reveal a very strong </a:t>
            </a:r>
            <a:r>
              <a:rPr lang="en"/>
              <a:t>correlation</a:t>
            </a:r>
            <a:r>
              <a:rPr lang="en"/>
              <a:t> between endowment and enrollment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Public schools have more enrollments but endowments they receive are in the same range of private schools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-13610" t="0"/>
          <a:stretch/>
        </p:blipFill>
        <p:spPr>
          <a:xfrm>
            <a:off x="813675" y="2393750"/>
            <a:ext cx="5001201" cy="43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Endowments vs Acceptance ratio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859250" y="2771825"/>
            <a:ext cx="25590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Leading universities appear to be outliners  ---  Remove them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1900"/>
            <a:ext cx="4786750" cy="41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Endowments vs Acceptance ratio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892450" y="3153075"/>
            <a:ext cx="2525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graph does not reveal a very strong correlation between endowment and acceptance ratio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Private schools have lower acceptance ratios but this fact does not affect endowments they receive every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75" y="2555700"/>
            <a:ext cx="4489174" cy="420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16710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analytics - with twitter API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75" y="3777025"/>
            <a:ext cx="7157624" cy="27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975" y="2239425"/>
            <a:ext cx="7734675" cy="1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Visualizations - 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Followers Analysis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035125" y="3681800"/>
            <a:ext cx="37650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Public Schools have </a:t>
            </a: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more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Followers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00" y="2531400"/>
            <a:ext cx="1913050" cy="39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