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IBC233 -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Lecture 12: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Query/400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Helpful Tips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Arial" charset="0"/>
              </a:rPr>
              <a:t>Remember to hit ENTER after making your selections</a:t>
            </a:r>
          </a:p>
          <a:p>
            <a:r>
              <a:rPr lang="en-GB">
                <a:latin typeface="Arial" charset="0"/>
              </a:rPr>
              <a:t>Use the ampersand (&amp;) to indicate a space in edit words</a:t>
            </a:r>
          </a:p>
          <a:p>
            <a:r>
              <a:rPr lang="en-GB">
                <a:latin typeface="Arial" charset="0"/>
              </a:rPr>
              <a:t>You can use field names in text areas by specifying the field name with an &amp; in front of it. Eg. &amp;DEPT Totals would yield text of Accounting Totals if DEPT was Accounting</a:t>
            </a:r>
          </a:p>
        </p:txBody>
      </p:sp>
    </p:spTree>
    <p:extLst>
      <p:ext uri="{BB962C8B-B14F-4D97-AF65-F5344CB8AC3E}">
        <p14:creationId xmlns:p14="http://schemas.microsoft.com/office/powerpoint/2010/main" val="92933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Query/400</a:t>
            </a:r>
          </a:p>
          <a:p>
            <a:r>
              <a:rPr lang="en-GB" dirty="0">
                <a:latin typeface="Arial" charset="0"/>
              </a:rPr>
              <a:t>Interconnectivity (file transfer)</a:t>
            </a: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Query/400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Report Generator Tool</a:t>
            </a:r>
          </a:p>
          <a:p>
            <a:pPr lvl="1"/>
            <a:r>
              <a:rPr lang="en-US" dirty="0">
                <a:latin typeface="Arial" charset="0"/>
              </a:rPr>
              <a:t>can generate printed reports, screen displays and even new database files  from a single file or by joining data from up to 32 files!</a:t>
            </a:r>
          </a:p>
          <a:p>
            <a:pPr lvl="1"/>
            <a:r>
              <a:rPr lang="en-US" dirty="0">
                <a:latin typeface="Arial" charset="0"/>
              </a:rPr>
              <a:t>Little or no programming skill required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Creates objects with the type *QRYDFN</a:t>
            </a:r>
          </a:p>
        </p:txBody>
      </p:sp>
    </p:spTree>
    <p:extLst>
      <p:ext uri="{BB962C8B-B14F-4D97-AF65-F5344CB8AC3E}">
        <p14:creationId xmlns:p14="http://schemas.microsoft.com/office/powerpoint/2010/main" val="79494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Query/400 does the following: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Selection and arrangement of records in a file</a:t>
            </a:r>
          </a:p>
          <a:p>
            <a:r>
              <a:rPr lang="en-US" sz="2800" dirty="0">
                <a:latin typeface="Arial" charset="0"/>
              </a:rPr>
              <a:t>Selection and placement of fields</a:t>
            </a:r>
          </a:p>
          <a:p>
            <a:r>
              <a:rPr lang="en-US" sz="2800" dirty="0">
                <a:latin typeface="Arial" charset="0"/>
              </a:rPr>
              <a:t>Specification of report breaks</a:t>
            </a:r>
          </a:p>
          <a:p>
            <a:r>
              <a:rPr lang="en-US" sz="2800" dirty="0">
                <a:latin typeface="Arial" charset="0"/>
              </a:rPr>
              <a:t>Ability to examine a report layout and preview a report</a:t>
            </a:r>
          </a:p>
          <a:p>
            <a:r>
              <a:rPr lang="en-US" sz="2800" dirty="0">
                <a:latin typeface="Arial" charset="0"/>
              </a:rPr>
              <a:t>Ability to print a report based on the contents of one or more files without programming.</a:t>
            </a:r>
          </a:p>
          <a:p>
            <a:r>
              <a:rPr lang="en-US" sz="2800" dirty="0">
                <a:latin typeface="Arial" charset="0"/>
              </a:rPr>
              <a:t>Ability to create a file based on the contents of one or more files without programming.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2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76872"/>
            <a:ext cx="7772400" cy="1143000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 access Query/400 use the commands: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STRQRY or WRKQRY</a:t>
            </a:r>
          </a:p>
          <a:p>
            <a:r>
              <a:rPr lang="en-US">
                <a:latin typeface="Arial" charset="0"/>
              </a:rPr>
              <a:t>GO QUERY</a:t>
            </a:r>
          </a:p>
        </p:txBody>
      </p:sp>
    </p:spTree>
    <p:extLst>
      <p:ext uri="{BB962C8B-B14F-4D97-AF65-F5344CB8AC3E}">
        <p14:creationId xmlns:p14="http://schemas.microsoft.com/office/powerpoint/2010/main" val="308995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Creating A Query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Arial" charset="0"/>
              </a:rPr>
              <a:t>Select option 1 from Work with Queries</a:t>
            </a:r>
          </a:p>
          <a:p>
            <a:r>
              <a:rPr lang="en-GB">
                <a:latin typeface="Arial" charset="0"/>
              </a:rPr>
              <a:t>Enter query name and library where it is to be stored</a:t>
            </a:r>
          </a:p>
          <a:p>
            <a:r>
              <a:rPr lang="en-GB">
                <a:latin typeface="Arial" charset="0"/>
              </a:rPr>
              <a:t>Press enter!</a:t>
            </a:r>
          </a:p>
        </p:txBody>
      </p:sp>
    </p:spTree>
    <p:extLst>
      <p:ext uri="{BB962C8B-B14F-4D97-AF65-F5344CB8AC3E}">
        <p14:creationId xmlns:p14="http://schemas.microsoft.com/office/powerpoint/2010/main" val="21232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Defining the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Arial" charset="0"/>
              </a:rPr>
              <a:t>You are presented with a list of selections. Place a 1 in the opt field beside those you want to use. The only one you must choose is File Selection.</a:t>
            </a:r>
          </a:p>
          <a:p>
            <a:r>
              <a:rPr lang="en-GB">
                <a:latin typeface="Arial" charset="0"/>
              </a:rPr>
              <a:t>Choose other selections as needed for sorting, editing fields, selecting of records, defining new fields, selecting output type, etc.</a:t>
            </a:r>
          </a:p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GB" sz="4000" dirty="0">
                <a:latin typeface="Arial" charset="0"/>
              </a:rPr>
              <a:t>Defining Query, </a:t>
            </a:r>
            <a:r>
              <a:rPr lang="en-GB" sz="3200" dirty="0">
                <a:latin typeface="Arial" charset="0"/>
              </a:rPr>
              <a:t>continued</a:t>
            </a:r>
            <a:endParaRPr lang="en-GB" sz="2000" dirty="0">
              <a:latin typeface="Ari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r>
              <a:rPr lang="en-GB" sz="2600" dirty="0">
                <a:latin typeface="Arial Narrow" pitchFamily="34" charset="0"/>
              </a:rPr>
              <a:t>Specify file selections - one file or can join 2 or more files           </a:t>
            </a:r>
          </a:p>
          <a:p>
            <a:r>
              <a:rPr lang="en-GB" sz="2600" dirty="0">
                <a:latin typeface="Arial Narrow" pitchFamily="34" charset="0"/>
              </a:rPr>
              <a:t>Define result fields - create new fields              </a:t>
            </a:r>
          </a:p>
          <a:p>
            <a:r>
              <a:rPr lang="en-GB" sz="2600" dirty="0">
                <a:latin typeface="Arial Narrow" pitchFamily="34" charset="0"/>
              </a:rPr>
              <a:t>Select &amp; Sequence fields - which fields do you want       </a:t>
            </a:r>
          </a:p>
          <a:p>
            <a:r>
              <a:rPr lang="en-GB" sz="2600" dirty="0">
                <a:latin typeface="Arial Narrow" pitchFamily="34" charset="0"/>
              </a:rPr>
              <a:t>Select records - which records do you want (like LF’s)                   </a:t>
            </a:r>
          </a:p>
          <a:p>
            <a:r>
              <a:rPr lang="en-GB" sz="2600" dirty="0">
                <a:latin typeface="Arial Narrow" pitchFamily="34" charset="0"/>
              </a:rPr>
              <a:t>Select sort fields - how do you want the query sorted                </a:t>
            </a:r>
          </a:p>
          <a:p>
            <a:r>
              <a:rPr lang="en-GB" sz="2600" dirty="0">
                <a:latin typeface="Arial Narrow" pitchFamily="34" charset="0"/>
              </a:rPr>
              <a:t>Specify report column formatting - Col. Headings, spacing, </a:t>
            </a:r>
            <a:r>
              <a:rPr lang="en-GB" sz="2600" dirty="0" err="1">
                <a:latin typeface="Arial Narrow" pitchFamily="34" charset="0"/>
              </a:rPr>
              <a:t>etc</a:t>
            </a:r>
            <a:r>
              <a:rPr lang="en-GB" sz="2600" dirty="0">
                <a:latin typeface="Arial Narrow" pitchFamily="34" charset="0"/>
              </a:rPr>
              <a:t>  </a:t>
            </a:r>
          </a:p>
          <a:p>
            <a:r>
              <a:rPr lang="en-GB" sz="2600" dirty="0">
                <a:latin typeface="Arial Narrow" pitchFamily="34" charset="0"/>
              </a:rPr>
              <a:t>Select report summary functions - counts, totals, </a:t>
            </a:r>
            <a:r>
              <a:rPr lang="en-GB" sz="2600" dirty="0" err="1">
                <a:latin typeface="Arial Narrow" pitchFamily="34" charset="0"/>
              </a:rPr>
              <a:t>etc</a:t>
            </a:r>
            <a:r>
              <a:rPr lang="en-GB" sz="2600" dirty="0">
                <a:latin typeface="Arial Narrow" pitchFamily="34" charset="0"/>
              </a:rPr>
              <a:t>   </a:t>
            </a:r>
          </a:p>
          <a:p>
            <a:r>
              <a:rPr lang="en-GB" sz="2600" dirty="0">
                <a:latin typeface="Arial Narrow" pitchFamily="34" charset="0"/>
              </a:rPr>
              <a:t>Define report breaks - where do you want control breaks              </a:t>
            </a:r>
          </a:p>
          <a:p>
            <a:r>
              <a:rPr lang="en-GB" sz="2600" dirty="0">
                <a:latin typeface="Arial Narrow" pitchFamily="34" charset="0"/>
              </a:rPr>
              <a:t>Select output type and output form</a:t>
            </a:r>
            <a:r>
              <a:rPr lang="en-GB" sz="2800" dirty="0"/>
              <a:t> -screen, report or file</a:t>
            </a:r>
          </a:p>
        </p:txBody>
      </p:sp>
    </p:spTree>
    <p:extLst>
      <p:ext uri="{BB962C8B-B14F-4D97-AF65-F5344CB8AC3E}">
        <p14:creationId xmlns:p14="http://schemas.microsoft.com/office/powerpoint/2010/main" val="283890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Query Demo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latin typeface="Arial" charset="0"/>
              </a:rPr>
              <a:t>Single File</a:t>
            </a:r>
          </a:p>
          <a:p>
            <a:r>
              <a:rPr lang="en-GB">
                <a:latin typeface="Arial" charset="0"/>
              </a:rPr>
              <a:t>Multiple Files</a:t>
            </a:r>
          </a:p>
        </p:txBody>
      </p:sp>
    </p:spTree>
    <p:extLst>
      <p:ext uri="{BB962C8B-B14F-4D97-AF65-F5344CB8AC3E}">
        <p14:creationId xmlns:p14="http://schemas.microsoft.com/office/powerpoint/2010/main" val="185331966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</TotalTime>
  <Words>391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Query/400</vt:lpstr>
      <vt:lpstr>Query/400 does the following:</vt:lpstr>
      <vt:lpstr>To access Query/400 use the commands:</vt:lpstr>
      <vt:lpstr>Creating A Query</vt:lpstr>
      <vt:lpstr>Defining the Query</vt:lpstr>
      <vt:lpstr>Defining Query, continued</vt:lpstr>
      <vt:lpstr>Query Demo</vt:lpstr>
      <vt:lpstr>Helpful Tips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Lec12-2174</cp:keywords>
  <cp:lastModifiedBy>Wei Song</cp:lastModifiedBy>
  <cp:revision>95</cp:revision>
  <cp:lastPrinted>2001-07-23T19:37:02Z</cp:lastPrinted>
  <dcterms:created xsi:type="dcterms:W3CDTF">2001-03-26T00:24:34Z</dcterms:created>
  <dcterms:modified xsi:type="dcterms:W3CDTF">2019-05-12T23:40:52Z</dcterms:modified>
</cp:coreProperties>
</file>