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handoutMasters/handoutMaster1.xml" ContentType="application/vnd.openxmlformats-officedocument.presentationml.handoutMaster+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3" r:id="rId1"/>
  </p:sldMasterIdLst>
  <p:notesMasterIdLst>
    <p:notesMasterId r:id="rId16"/>
  </p:notesMasterIdLst>
  <p:handoutMasterIdLst>
    <p:handoutMasterId r:id="rId17"/>
  </p:handoutMasterIdLst>
  <p:sldIdLst>
    <p:sldId id="266" r:id="rId2"/>
    <p:sldId id="281" r:id="rId3"/>
    <p:sldId id="428" r:id="rId4"/>
    <p:sldId id="429" r:id="rId5"/>
    <p:sldId id="364" r:id="rId6"/>
    <p:sldId id="345" r:id="rId7"/>
    <p:sldId id="432" r:id="rId8"/>
    <p:sldId id="282" r:id="rId9"/>
    <p:sldId id="283" r:id="rId10"/>
    <p:sldId id="286" r:id="rId11"/>
    <p:sldId id="430" r:id="rId12"/>
    <p:sldId id="433" r:id="rId13"/>
    <p:sldId id="427" r:id="rId14"/>
    <p:sldId id="277" r:id="rId15"/>
  </p:sldIdLst>
  <p:sldSz cx="9144000" cy="6858000" type="screen4x3"/>
  <p:notesSz cx="6858000" cy="9117013"/>
  <p:defaultTextStyle>
    <a:defPPr>
      <a:defRPr lang="en-US"/>
    </a:defPPr>
    <a:lvl1pPr algn="l" rtl="0" fontAlgn="base">
      <a:spcBef>
        <a:spcPct val="0"/>
      </a:spcBef>
      <a:spcAft>
        <a:spcPct val="0"/>
      </a:spcAft>
      <a:defRPr kern="1200">
        <a:solidFill>
          <a:schemeClr val="tx1"/>
        </a:solidFill>
        <a:latin typeface="Tahoma" pitchFamily="34" charset="0"/>
        <a:ea typeface="+mn-ea"/>
        <a:cs typeface="+mn-cs"/>
      </a:defRPr>
    </a:lvl1pPr>
    <a:lvl2pPr marL="457200" algn="l" rtl="0" fontAlgn="base">
      <a:spcBef>
        <a:spcPct val="0"/>
      </a:spcBef>
      <a:spcAft>
        <a:spcPct val="0"/>
      </a:spcAft>
      <a:defRPr kern="1200">
        <a:solidFill>
          <a:schemeClr val="tx1"/>
        </a:solidFill>
        <a:latin typeface="Tahoma" pitchFamily="34" charset="0"/>
        <a:ea typeface="+mn-ea"/>
        <a:cs typeface="+mn-cs"/>
      </a:defRPr>
    </a:lvl2pPr>
    <a:lvl3pPr marL="914400" algn="l" rtl="0" fontAlgn="base">
      <a:spcBef>
        <a:spcPct val="0"/>
      </a:spcBef>
      <a:spcAft>
        <a:spcPct val="0"/>
      </a:spcAft>
      <a:defRPr kern="1200">
        <a:solidFill>
          <a:schemeClr val="tx1"/>
        </a:solidFill>
        <a:latin typeface="Tahoma" pitchFamily="34" charset="0"/>
        <a:ea typeface="+mn-ea"/>
        <a:cs typeface="+mn-cs"/>
      </a:defRPr>
    </a:lvl3pPr>
    <a:lvl4pPr marL="1371600" algn="l" rtl="0" fontAlgn="base">
      <a:spcBef>
        <a:spcPct val="0"/>
      </a:spcBef>
      <a:spcAft>
        <a:spcPct val="0"/>
      </a:spcAft>
      <a:defRPr kern="1200">
        <a:solidFill>
          <a:schemeClr val="tx1"/>
        </a:solidFill>
        <a:latin typeface="Tahoma" pitchFamily="34" charset="0"/>
        <a:ea typeface="+mn-ea"/>
        <a:cs typeface="+mn-cs"/>
      </a:defRPr>
    </a:lvl4pPr>
    <a:lvl5pPr marL="1828800" algn="l" rtl="0" fontAlgn="base">
      <a:spcBef>
        <a:spcPct val="0"/>
      </a:spcBef>
      <a:spcAft>
        <a:spcPct val="0"/>
      </a:spcAft>
      <a:defRPr kern="1200">
        <a:solidFill>
          <a:schemeClr val="tx1"/>
        </a:solidFill>
        <a:latin typeface="Tahoma" pitchFamily="34" charset="0"/>
        <a:ea typeface="+mn-ea"/>
        <a:cs typeface="+mn-cs"/>
      </a:defRPr>
    </a:lvl5pPr>
    <a:lvl6pPr marL="2286000" algn="l" defTabSz="914400" rtl="0" eaLnBrk="1" latinLnBrk="0" hangingPunct="1">
      <a:defRPr kern="1200">
        <a:solidFill>
          <a:schemeClr val="tx1"/>
        </a:solidFill>
        <a:latin typeface="Tahoma" pitchFamily="34" charset="0"/>
        <a:ea typeface="+mn-ea"/>
        <a:cs typeface="+mn-cs"/>
      </a:defRPr>
    </a:lvl6pPr>
    <a:lvl7pPr marL="2743200" algn="l" defTabSz="914400" rtl="0" eaLnBrk="1" latinLnBrk="0" hangingPunct="1">
      <a:defRPr kern="1200">
        <a:solidFill>
          <a:schemeClr val="tx1"/>
        </a:solidFill>
        <a:latin typeface="Tahoma" pitchFamily="34" charset="0"/>
        <a:ea typeface="+mn-ea"/>
        <a:cs typeface="+mn-cs"/>
      </a:defRPr>
    </a:lvl7pPr>
    <a:lvl8pPr marL="3200400" algn="l" defTabSz="914400" rtl="0" eaLnBrk="1" latinLnBrk="0" hangingPunct="1">
      <a:defRPr kern="1200">
        <a:solidFill>
          <a:schemeClr val="tx1"/>
        </a:solidFill>
        <a:latin typeface="Tahoma" pitchFamily="34" charset="0"/>
        <a:ea typeface="+mn-ea"/>
        <a:cs typeface="+mn-cs"/>
      </a:defRPr>
    </a:lvl8pPr>
    <a:lvl9pPr marL="3657600" algn="l" defTabSz="914400" rtl="0" eaLnBrk="1" latinLnBrk="0" hangingPunct="1">
      <a:defRPr kern="1200">
        <a:solidFill>
          <a:schemeClr val="tx1"/>
        </a:solidFill>
        <a:latin typeface="Tahoma" pitchFamily="34"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000099"/>
    <a:srgbClr val="0000CC"/>
    <a:srgbClr val="990033"/>
    <a:srgbClr val="3333CC"/>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791" autoAdjust="0"/>
    <p:restoredTop sz="98765" autoAdjust="0"/>
  </p:normalViewPr>
  <p:slideViewPr>
    <p:cSldViewPr>
      <p:cViewPr>
        <p:scale>
          <a:sx n="80" d="100"/>
          <a:sy n="80" d="100"/>
        </p:scale>
        <p:origin x="-108" y="-642"/>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4338"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39" name="Rectangle 3"/>
          <p:cNvSpPr>
            <a:spLocks noGrp="1" noChangeArrowheads="1"/>
          </p:cNvSpPr>
          <p:nvPr>
            <p:ph type="dt" sz="quarter" idx="1"/>
          </p:nvPr>
        </p:nvSpPr>
        <p:spPr bwMode="auto">
          <a:xfrm>
            <a:off x="3886200" y="0"/>
            <a:ext cx="29718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14340" name="Rectangle 4"/>
          <p:cNvSpPr>
            <a:spLocks noGrp="1" noChangeArrowheads="1"/>
          </p:cNvSpPr>
          <p:nvPr>
            <p:ph type="ftr" sz="quarter" idx="2"/>
          </p:nvPr>
        </p:nvSpPr>
        <p:spPr bwMode="auto">
          <a:xfrm>
            <a:off x="0" y="8694738"/>
            <a:ext cx="2971800" cy="385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4341" name="Rectangle 5"/>
          <p:cNvSpPr>
            <a:spLocks noGrp="1" noChangeArrowheads="1"/>
          </p:cNvSpPr>
          <p:nvPr>
            <p:ph type="sldNum" sz="quarter" idx="3"/>
          </p:nvPr>
        </p:nvSpPr>
        <p:spPr bwMode="auto">
          <a:xfrm>
            <a:off x="3886200" y="8694738"/>
            <a:ext cx="2971800" cy="385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CEB40101-381F-46A7-B251-D09AEBBFFAB4}" type="slidenum">
              <a:rPr lang="en-US" altLang="en-US"/>
              <a:pPr>
                <a:defRPr/>
              </a:pPr>
              <a:t>‹#›</a:t>
            </a:fld>
            <a:endParaRPr lang="en-US" altLang="en-US"/>
          </a:p>
        </p:txBody>
      </p:sp>
    </p:spTree>
    <p:extLst>
      <p:ext uri="{BB962C8B-B14F-4D97-AF65-F5344CB8AC3E}">
        <p14:creationId xmlns="" xmlns:p14="http://schemas.microsoft.com/office/powerpoint/2010/main" val="364968188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386" name="Rectangle 2"/>
          <p:cNvSpPr>
            <a:spLocks noGrp="1" noChangeArrowheads="1"/>
          </p:cNvSpPr>
          <p:nvPr>
            <p:ph type="hdr" sz="quarter"/>
          </p:nvPr>
        </p:nvSpPr>
        <p:spPr bwMode="auto">
          <a:xfrm>
            <a:off x="0" y="0"/>
            <a:ext cx="29718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87" name="Rectangle 3"/>
          <p:cNvSpPr>
            <a:spLocks noGrp="1" noChangeArrowheads="1"/>
          </p:cNvSpPr>
          <p:nvPr>
            <p:ph type="dt" idx="1"/>
          </p:nvPr>
        </p:nvSpPr>
        <p:spPr bwMode="auto">
          <a:xfrm>
            <a:off x="3886200" y="0"/>
            <a:ext cx="2971800" cy="461963"/>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0" hangingPunct="0">
              <a:defRPr sz="1200">
                <a:latin typeface="Times New Roman" pitchFamily="18" charset="0"/>
              </a:defRPr>
            </a:lvl1pPr>
          </a:lstStyle>
          <a:p>
            <a:pPr>
              <a:defRPr/>
            </a:pPr>
            <a:endParaRPr lang="en-US" altLang="en-US"/>
          </a:p>
        </p:txBody>
      </p:sp>
      <p:sp>
        <p:nvSpPr>
          <p:cNvPr id="8196" name="Rectangle 4"/>
          <p:cNvSpPr>
            <a:spLocks noGrp="1" noRot="1" noChangeAspect="1" noChangeArrowheads="1" noTextEdit="1"/>
          </p:cNvSpPr>
          <p:nvPr>
            <p:ph type="sldImg" idx="2"/>
          </p:nvPr>
        </p:nvSpPr>
        <p:spPr bwMode="auto">
          <a:xfrm>
            <a:off x="1171575" y="692150"/>
            <a:ext cx="4514850" cy="3386138"/>
          </a:xfrm>
          <a:prstGeom prst="rect">
            <a:avLst/>
          </a:prstGeom>
          <a:noFill/>
          <a:ln w="9525">
            <a:solidFill>
              <a:srgbClr val="000000"/>
            </a:solidFill>
            <a:miter lim="800000"/>
            <a:headEnd/>
            <a:tailEnd/>
          </a:ln>
          <a:effectLst/>
          <a:extLs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 uri="{53640926-AAD7-44D8-BBD7-CCE9431645EC}">
              <a14:shadowObscured xmlns="" xmlns:a14="http://schemas.microsoft.com/office/drawing/2010/main" val="1"/>
            </a:ext>
          </a:extLst>
        </p:spPr>
      </p:sp>
      <p:sp>
        <p:nvSpPr>
          <p:cNvPr id="16389" name="Rectangle 5"/>
          <p:cNvSpPr>
            <a:spLocks noGrp="1" noChangeArrowheads="1"/>
          </p:cNvSpPr>
          <p:nvPr>
            <p:ph type="body" sz="quarter" idx="3"/>
          </p:nvPr>
        </p:nvSpPr>
        <p:spPr bwMode="auto">
          <a:xfrm>
            <a:off x="914400" y="4308475"/>
            <a:ext cx="5029200" cy="41560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noProof="0" smtClean="0"/>
              <a:t>Click to edit Master text styles</a:t>
            </a:r>
          </a:p>
          <a:p>
            <a:pPr lvl="1"/>
            <a:r>
              <a:rPr lang="en-US" altLang="en-US" noProof="0" smtClean="0"/>
              <a:t>Second level</a:t>
            </a:r>
          </a:p>
          <a:p>
            <a:pPr lvl="2"/>
            <a:r>
              <a:rPr lang="en-US" altLang="en-US" noProof="0" smtClean="0"/>
              <a:t>Third level</a:t>
            </a:r>
          </a:p>
          <a:p>
            <a:pPr lvl="3"/>
            <a:r>
              <a:rPr lang="en-US" altLang="en-US" noProof="0" smtClean="0"/>
              <a:t>Fourth level</a:t>
            </a:r>
          </a:p>
          <a:p>
            <a:pPr lvl="4"/>
            <a:r>
              <a:rPr lang="en-US" altLang="en-US" noProof="0" smtClean="0"/>
              <a:t>Fifth level</a:t>
            </a:r>
          </a:p>
        </p:txBody>
      </p:sp>
      <p:sp>
        <p:nvSpPr>
          <p:cNvPr id="16390" name="Rectangle 6"/>
          <p:cNvSpPr>
            <a:spLocks noGrp="1" noChangeArrowheads="1"/>
          </p:cNvSpPr>
          <p:nvPr>
            <p:ph type="ftr" sz="quarter" idx="4"/>
          </p:nvPr>
        </p:nvSpPr>
        <p:spPr bwMode="auto">
          <a:xfrm>
            <a:off x="0" y="8694738"/>
            <a:ext cx="2971800" cy="385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0" hangingPunct="0">
              <a:defRPr sz="1200">
                <a:latin typeface="Times New Roman" pitchFamily="18" charset="0"/>
              </a:defRPr>
            </a:lvl1pPr>
          </a:lstStyle>
          <a:p>
            <a:pPr>
              <a:defRPr/>
            </a:pPr>
            <a:endParaRPr lang="en-US" altLang="en-US"/>
          </a:p>
        </p:txBody>
      </p:sp>
      <p:sp>
        <p:nvSpPr>
          <p:cNvPr id="16391" name="Rectangle 7"/>
          <p:cNvSpPr>
            <a:spLocks noGrp="1" noChangeArrowheads="1"/>
          </p:cNvSpPr>
          <p:nvPr>
            <p:ph type="sldNum" sz="quarter" idx="5"/>
          </p:nvPr>
        </p:nvSpPr>
        <p:spPr bwMode="auto">
          <a:xfrm>
            <a:off x="3886200" y="8694738"/>
            <a:ext cx="2971800" cy="385762"/>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0" hangingPunct="0">
              <a:defRPr sz="1200">
                <a:latin typeface="Times New Roman" pitchFamily="18" charset="0"/>
              </a:defRPr>
            </a:lvl1pPr>
          </a:lstStyle>
          <a:p>
            <a:pPr>
              <a:defRPr/>
            </a:pPr>
            <a:fld id="{FA35EC28-ED7F-48F1-A09D-C33DAA584CDE}" type="slidenum">
              <a:rPr lang="en-US" altLang="en-US"/>
              <a:pPr>
                <a:defRPr/>
              </a:pPr>
              <a:t>‹#›</a:t>
            </a:fld>
            <a:endParaRPr lang="en-US" altLang="en-US"/>
          </a:p>
        </p:txBody>
      </p:sp>
    </p:spTree>
    <p:extLst>
      <p:ext uri="{BB962C8B-B14F-4D97-AF65-F5344CB8AC3E}">
        <p14:creationId xmlns="" xmlns:p14="http://schemas.microsoft.com/office/powerpoint/2010/main" val="308507848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a:t>
            </a:fld>
            <a:endParaRPr lang="en-US" altLang="en-US"/>
          </a:p>
        </p:txBody>
      </p:sp>
    </p:spTree>
    <p:extLst>
      <p:ext uri="{BB962C8B-B14F-4D97-AF65-F5344CB8AC3E}">
        <p14:creationId xmlns="" xmlns:p14="http://schemas.microsoft.com/office/powerpoint/2010/main" val="23292623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smtClean="0"/>
              <a:t>Teaching and learning are two-way communication.</a:t>
            </a:r>
          </a:p>
          <a:p>
            <a:pPr lvl="1" eaLnBrk="1" hangingPunct="1"/>
            <a:r>
              <a:rPr lang="en-CA" dirty="0" smtClean="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11</a:t>
            </a:fld>
            <a:endParaRPr 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13</a:t>
            </a:fld>
            <a:endParaRPr lang="en-US" altLang="en-US"/>
          </a:p>
        </p:txBody>
      </p:sp>
    </p:spTree>
    <p:extLst>
      <p:ext uri="{BB962C8B-B14F-4D97-AF65-F5344CB8AC3E}">
        <p14:creationId xmlns="" xmlns:p14="http://schemas.microsoft.com/office/powerpoint/2010/main" val="32736630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14</a:t>
            </a:fld>
            <a:endParaRPr lang="en-US" altLang="en-US"/>
          </a:p>
        </p:txBody>
      </p:sp>
    </p:spTree>
    <p:extLst>
      <p:ext uri="{BB962C8B-B14F-4D97-AF65-F5344CB8AC3E}">
        <p14:creationId xmlns="" xmlns:p14="http://schemas.microsoft.com/office/powerpoint/2010/main" val="344462694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2</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3</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5</a:t>
            </a:fld>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6</a:t>
            </a:fld>
            <a:endParaRPr lang="en-US" altLang="en-US"/>
          </a:p>
        </p:txBody>
      </p:sp>
    </p:spTree>
    <p:extLst>
      <p:ext uri="{BB962C8B-B14F-4D97-AF65-F5344CB8AC3E}">
        <p14:creationId xmlns="" xmlns:p14="http://schemas.microsoft.com/office/powerpoint/2010/main" val="13902524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8</a:t>
            </a:fld>
            <a:endParaRPr lang="en-US" altLang="en-US"/>
          </a:p>
        </p:txBody>
      </p:sp>
    </p:spTree>
    <p:extLst>
      <p:ext uri="{BB962C8B-B14F-4D97-AF65-F5344CB8AC3E}">
        <p14:creationId xmlns="" xmlns:p14="http://schemas.microsoft.com/office/powerpoint/2010/main" val="18375946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FA35EC28-ED7F-48F1-A09D-C33DAA584CDE}" type="slidenum">
              <a:rPr lang="en-US" altLang="en-US"/>
              <a:pPr>
                <a:defRPr/>
              </a:pPr>
              <a:t>9</a:t>
            </a:fld>
            <a:endParaRPr lang="en-US" altLang="en-US"/>
          </a:p>
        </p:txBody>
      </p:sp>
    </p:spTree>
    <p:extLst>
      <p:ext uri="{BB962C8B-B14F-4D97-AF65-F5344CB8AC3E}">
        <p14:creationId xmlns="" xmlns:p14="http://schemas.microsoft.com/office/powerpoint/2010/main" val="34520958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lvl="1" eaLnBrk="1" hangingPunct="1"/>
            <a:r>
              <a:rPr lang="en-CA" dirty="0" smtClean="0"/>
              <a:t>Teaching and learning are two-way communication.</a:t>
            </a:r>
          </a:p>
          <a:p>
            <a:pPr lvl="1" eaLnBrk="1" hangingPunct="1"/>
            <a:r>
              <a:rPr lang="en-CA" dirty="0" smtClean="0"/>
              <a:t>Your attention, cooperation, and feedback help my teaching and your learning.</a:t>
            </a:r>
          </a:p>
          <a:p>
            <a:endParaRPr lang="en-US" dirty="0"/>
          </a:p>
        </p:txBody>
      </p:sp>
      <p:sp>
        <p:nvSpPr>
          <p:cNvPr id="4" name="Slide Number Placeholder 3"/>
          <p:cNvSpPr>
            <a:spLocks noGrp="1"/>
          </p:cNvSpPr>
          <p:nvPr>
            <p:ph type="sldNum" sz="quarter" idx="10"/>
          </p:nvPr>
        </p:nvSpPr>
        <p:spPr/>
        <p:txBody>
          <a:bodyPr/>
          <a:lstStyle/>
          <a:p>
            <a:fld id="{76CF3DBB-8FCE-431D-B8A6-0151B8E52038}" type="slidenum">
              <a:rPr lang="en-US" smtClean="0"/>
              <a:pPr/>
              <a:t>10</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4" name="Group 2"/>
          <p:cNvGrpSpPr>
            <a:grpSpLocks/>
          </p:cNvGrpSpPr>
          <p:nvPr/>
        </p:nvGrpSpPr>
        <p:grpSpPr bwMode="auto">
          <a:xfrm>
            <a:off x="0" y="1422400"/>
            <a:ext cx="9147175" cy="5435600"/>
            <a:chOff x="0" y="896"/>
            <a:chExt cx="5762" cy="3424"/>
          </a:xfrm>
        </p:grpSpPr>
        <p:grpSp>
          <p:nvGrpSpPr>
            <p:cNvPr id="5" name="Group 3"/>
            <p:cNvGrpSpPr>
              <a:grpSpLocks/>
            </p:cNvGrpSpPr>
            <p:nvPr userDrawn="1"/>
          </p:nvGrpSpPr>
          <p:grpSpPr bwMode="auto">
            <a:xfrm>
              <a:off x="20" y="896"/>
              <a:ext cx="5742" cy="3424"/>
              <a:chOff x="20" y="896"/>
              <a:chExt cx="5742" cy="3424"/>
            </a:xfrm>
          </p:grpSpPr>
          <p:sp>
            <p:nvSpPr>
              <p:cNvPr id="142"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3"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4"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5"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6"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7"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8"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49"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0"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1"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2"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3"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54"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gradFill rotWithShape="0">
                      <a:gsLst>
                        <a:gs pos="0">
                          <a:schemeClr val="bg2"/>
                        </a:gs>
                        <a:gs pos="100000">
                          <a:schemeClr val="bg1"/>
                        </a:gs>
                      </a:gsLst>
                      <a:lin ang="18900000" scaled="1"/>
                    </a:gra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6" name="Group 17"/>
            <p:cNvGrpSpPr>
              <a:grpSpLocks/>
            </p:cNvGrpSpPr>
            <p:nvPr userDrawn="1"/>
          </p:nvGrpSpPr>
          <p:grpSpPr bwMode="auto">
            <a:xfrm>
              <a:off x="0" y="2291"/>
              <a:ext cx="1385" cy="1702"/>
              <a:chOff x="0" y="2291"/>
              <a:chExt cx="1385" cy="1702"/>
            </a:xfrm>
          </p:grpSpPr>
          <p:sp>
            <p:nvSpPr>
              <p:cNvPr id="7"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4"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5"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6"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7"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8"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9"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0"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1"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2"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3"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4"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5"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6"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7"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8"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29"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0"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1"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2"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3"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4"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5"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6"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7"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8"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39"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0"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1"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2"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3"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4"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5"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6"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7"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8"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49"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0"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1"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2"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3"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4"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5"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6"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7"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8"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59"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0"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1"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2"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3"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4"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5"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6"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7"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8"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69"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0"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71"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2"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3"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4"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5"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6"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7"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8"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79"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0"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1"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2"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3"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4"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5"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6"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7"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8"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89"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0"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1"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2"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3"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4"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5"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6"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7"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8"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99"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0"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1"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2"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7"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8"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9"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0"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1"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2"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3"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4"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5"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6"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27"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28"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29"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0"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1"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2"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3"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4"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5"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36"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7"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38"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39"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40"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141"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1353" name="Rectangle 153"/>
          <p:cNvSpPr>
            <a:spLocks noGrp="1" noChangeArrowheads="1"/>
          </p:cNvSpPr>
          <p:nvPr>
            <p:ph type="ctrTitle" sz="quarter"/>
          </p:nvPr>
        </p:nvSpPr>
        <p:spPr>
          <a:xfrm>
            <a:off x="685800" y="1768475"/>
            <a:ext cx="7772400" cy="1736725"/>
          </a:xfrm>
        </p:spPr>
        <p:txBody>
          <a:bodyPr anchor="b" anchorCtr="1"/>
          <a:lstStyle>
            <a:lvl1pPr>
              <a:defRPr sz="5400"/>
            </a:lvl1pPr>
          </a:lstStyle>
          <a:p>
            <a:pPr lvl="0"/>
            <a:r>
              <a:rPr lang="en-CA" altLang="en-US" noProof="0" smtClean="0"/>
              <a:t>Click to edit Master title style</a:t>
            </a:r>
          </a:p>
        </p:txBody>
      </p:sp>
      <p:sp>
        <p:nvSpPr>
          <p:cNvPr id="51354" name="Rectangle 154"/>
          <p:cNvSpPr>
            <a:spLocks noGrp="1" noChangeArrowheads="1"/>
          </p:cNvSpPr>
          <p:nvPr>
            <p:ph type="subTitle" sz="quarter" idx="1"/>
          </p:nvPr>
        </p:nvSpPr>
        <p:spPr>
          <a:xfrm>
            <a:off x="1371600" y="3886200"/>
            <a:ext cx="6400800" cy="1752600"/>
          </a:xfrm>
        </p:spPr>
        <p:txBody>
          <a:bodyPr/>
          <a:lstStyle>
            <a:lvl1pPr marL="0" indent="0" algn="ctr">
              <a:buFont typeface="Arial" charset="0"/>
              <a:buNone/>
              <a:defRPr/>
            </a:lvl1pPr>
          </a:lstStyle>
          <a:p>
            <a:pPr lvl="0"/>
            <a:r>
              <a:rPr lang="en-CA" altLang="en-US" noProof="0" smtClean="0"/>
              <a:t>Click to edit Master subtitle style</a:t>
            </a:r>
          </a:p>
        </p:txBody>
      </p:sp>
      <p:sp>
        <p:nvSpPr>
          <p:cNvPr id="155" name="Rectangle 155"/>
          <p:cNvSpPr>
            <a:spLocks noGrp="1" noChangeArrowheads="1"/>
          </p:cNvSpPr>
          <p:nvPr>
            <p:ph type="dt" sz="quarter" idx="10"/>
          </p:nvPr>
        </p:nvSpPr>
        <p:spPr>
          <a:xfrm>
            <a:off x="304800" y="6248400"/>
            <a:ext cx="22860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6" name="Rectangle 156"/>
          <p:cNvSpPr>
            <a:spLocks noGrp="1" noChangeArrowheads="1"/>
          </p:cNvSpPr>
          <p:nvPr>
            <p:ph type="ftr" sz="quarter" idx="11"/>
          </p:nvPr>
        </p:nvSpPr>
        <p:spPr>
          <a:xfrm>
            <a:off x="3124200" y="6248400"/>
            <a:ext cx="2895600" cy="457200"/>
          </a:xfrm>
        </p:spPr>
        <p:txBody>
          <a:bodyPr/>
          <a:lstStyle>
            <a:lvl1pPr>
              <a:defRPr>
                <a:effectLst>
                  <a:outerShdw blurRad="38100" dist="38100" dir="2700000" algn="tl">
                    <a:srgbClr val="FFFFFF"/>
                  </a:outerShdw>
                </a:effectLst>
                <a:latin typeface="+mn-lt"/>
              </a:defRPr>
            </a:lvl1pPr>
          </a:lstStyle>
          <a:p>
            <a:pPr>
              <a:defRPr/>
            </a:pPr>
            <a:endParaRPr lang="en-CA" altLang="en-US"/>
          </a:p>
        </p:txBody>
      </p:sp>
      <p:sp>
        <p:nvSpPr>
          <p:cNvPr id="157" name="Rectangle 157"/>
          <p:cNvSpPr>
            <a:spLocks noGrp="1" noChangeArrowheads="1"/>
          </p:cNvSpPr>
          <p:nvPr>
            <p:ph type="sldNum" sz="quarter" idx="12"/>
          </p:nvPr>
        </p:nvSpPr>
        <p:spPr>
          <a:xfrm>
            <a:off x="6553200" y="6248400"/>
            <a:ext cx="2286000" cy="457200"/>
          </a:xfrm>
        </p:spPr>
        <p:txBody>
          <a:bodyPr/>
          <a:lstStyle>
            <a:lvl1pPr>
              <a:defRPr>
                <a:effectLst>
                  <a:outerShdw blurRad="38100" dist="38100" dir="2700000" algn="tl">
                    <a:srgbClr val="FFFFFF"/>
                  </a:outerShdw>
                </a:effectLst>
                <a:latin typeface="+mn-lt"/>
              </a:defRPr>
            </a:lvl1pPr>
          </a:lstStyle>
          <a:p>
            <a:pPr>
              <a:defRPr/>
            </a:pPr>
            <a:fld id="{B78550FE-3B2F-4BB7-90E2-96BF2246C762}" type="slidenum">
              <a:rPr lang="en-CA" altLang="en-US"/>
              <a:pPr>
                <a:defRPr/>
              </a:pPr>
              <a:t>‹#›</a:t>
            </a:fld>
            <a:endParaRPr lang="en-CA" altLang="en-US"/>
          </a:p>
        </p:txBody>
      </p:sp>
    </p:spTree>
    <p:extLst>
      <p:ext uri="{BB962C8B-B14F-4D97-AF65-F5344CB8AC3E}">
        <p14:creationId xmlns="" xmlns:p14="http://schemas.microsoft.com/office/powerpoint/2010/main" val="13517221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B9D16F38-F964-43E8-9DF4-CA49AC83DFBC}" type="slidenum">
              <a:rPr lang="en-CA" altLang="en-US"/>
              <a:pPr>
                <a:defRPr/>
              </a:pPr>
              <a:t>‹#›</a:t>
            </a:fld>
            <a:endParaRPr lang="en-CA" altLang="en-US"/>
          </a:p>
        </p:txBody>
      </p:sp>
    </p:spTree>
    <p:extLst>
      <p:ext uri="{BB962C8B-B14F-4D97-AF65-F5344CB8AC3E}">
        <p14:creationId xmlns="" xmlns:p14="http://schemas.microsoft.com/office/powerpoint/2010/main" val="37960566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07188" y="228600"/>
            <a:ext cx="2135187" cy="5870575"/>
          </a:xfrm>
        </p:spPr>
        <p:txBody>
          <a:bodyPr vert="eaVert"/>
          <a:lstStyle/>
          <a:p>
            <a:r>
              <a:rPr lang="en-US" smtClean="0"/>
              <a:t>Click to edit Master title style</a:t>
            </a:r>
            <a:endParaRPr lang="en-CA"/>
          </a:p>
        </p:txBody>
      </p:sp>
      <p:sp>
        <p:nvSpPr>
          <p:cNvPr id="3" name="Vertical Text Placeholder 2"/>
          <p:cNvSpPr>
            <a:spLocks noGrp="1"/>
          </p:cNvSpPr>
          <p:nvPr>
            <p:ph type="body" orient="vert" idx="1"/>
          </p:nvPr>
        </p:nvSpPr>
        <p:spPr>
          <a:xfrm>
            <a:off x="301625" y="228600"/>
            <a:ext cx="6253163" cy="587057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E50065C6-3981-4D50-8919-4D40FE9B491B}" type="slidenum">
              <a:rPr lang="en-CA" altLang="en-US"/>
              <a:pPr>
                <a:defRPr/>
              </a:pPr>
              <a:t>‹#›</a:t>
            </a:fld>
            <a:endParaRPr lang="en-CA" altLang="en-US"/>
          </a:p>
        </p:txBody>
      </p:sp>
    </p:spTree>
    <p:extLst>
      <p:ext uri="{BB962C8B-B14F-4D97-AF65-F5344CB8AC3E}">
        <p14:creationId xmlns="" xmlns:p14="http://schemas.microsoft.com/office/powerpoint/2010/main" val="16632853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F25ECEE5-C433-4A70-8537-4B10DA0D0402}" type="slidenum">
              <a:rPr lang="en-CA" altLang="en-US"/>
              <a:pPr>
                <a:defRPr/>
              </a:pPr>
              <a:t>‹#›</a:t>
            </a:fld>
            <a:endParaRPr lang="en-CA" altLang="en-US"/>
          </a:p>
        </p:txBody>
      </p:sp>
    </p:spTree>
    <p:extLst>
      <p:ext uri="{BB962C8B-B14F-4D97-AF65-F5344CB8AC3E}">
        <p14:creationId xmlns="" xmlns:p14="http://schemas.microsoft.com/office/powerpoint/2010/main" val="27926191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CA"/>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
        <p:nvSpPr>
          <p:cNvPr id="4"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5"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6" name="Rectangle 156"/>
          <p:cNvSpPr>
            <a:spLocks noGrp="1" noChangeArrowheads="1"/>
          </p:cNvSpPr>
          <p:nvPr>
            <p:ph type="sldNum" sz="quarter" idx="12"/>
          </p:nvPr>
        </p:nvSpPr>
        <p:spPr>
          <a:ln/>
        </p:spPr>
        <p:txBody>
          <a:bodyPr/>
          <a:lstStyle>
            <a:lvl1pPr>
              <a:defRPr/>
            </a:lvl1pPr>
          </a:lstStyle>
          <a:p>
            <a:pPr>
              <a:defRPr/>
            </a:pPr>
            <a:fld id="{7162E6F7-17FB-428F-972D-C0C9967E15D8}" type="slidenum">
              <a:rPr lang="en-CA" altLang="en-US"/>
              <a:pPr>
                <a:defRPr/>
              </a:pPr>
              <a:t>‹#›</a:t>
            </a:fld>
            <a:endParaRPr lang="en-CA" altLang="en-US"/>
          </a:p>
        </p:txBody>
      </p:sp>
    </p:spTree>
    <p:extLst>
      <p:ext uri="{BB962C8B-B14F-4D97-AF65-F5344CB8AC3E}">
        <p14:creationId xmlns="" xmlns:p14="http://schemas.microsoft.com/office/powerpoint/2010/main" val="1465112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Content Placeholder 2"/>
          <p:cNvSpPr>
            <a:spLocks noGrp="1"/>
          </p:cNvSpPr>
          <p:nvPr>
            <p:ph sz="half" idx="1"/>
          </p:nvPr>
        </p:nvSpPr>
        <p:spPr>
          <a:xfrm>
            <a:off x="301625"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Content Placeholder 3"/>
          <p:cNvSpPr>
            <a:spLocks noGrp="1"/>
          </p:cNvSpPr>
          <p:nvPr>
            <p:ph sz="half" idx="2"/>
          </p:nvPr>
        </p:nvSpPr>
        <p:spPr>
          <a:xfrm>
            <a:off x="4648200" y="1600200"/>
            <a:ext cx="4194175" cy="4498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451BD2BE-4278-4F6B-8B4F-D20FDBBBE094}" type="slidenum">
              <a:rPr lang="en-CA" altLang="en-US"/>
              <a:pPr>
                <a:defRPr/>
              </a:pPr>
              <a:t>‹#›</a:t>
            </a:fld>
            <a:endParaRPr lang="en-CA" altLang="en-US"/>
          </a:p>
        </p:txBody>
      </p:sp>
    </p:spTree>
    <p:extLst>
      <p:ext uri="{BB962C8B-B14F-4D97-AF65-F5344CB8AC3E}">
        <p14:creationId xmlns="" xmlns:p14="http://schemas.microsoft.com/office/powerpoint/2010/main" val="14018147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CA"/>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7"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8"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9" name="Rectangle 156"/>
          <p:cNvSpPr>
            <a:spLocks noGrp="1" noChangeArrowheads="1"/>
          </p:cNvSpPr>
          <p:nvPr>
            <p:ph type="sldNum" sz="quarter" idx="12"/>
          </p:nvPr>
        </p:nvSpPr>
        <p:spPr>
          <a:ln/>
        </p:spPr>
        <p:txBody>
          <a:bodyPr/>
          <a:lstStyle>
            <a:lvl1pPr>
              <a:defRPr/>
            </a:lvl1pPr>
          </a:lstStyle>
          <a:p>
            <a:pPr>
              <a:defRPr/>
            </a:pPr>
            <a:fld id="{E40B5CB7-B7E9-40C0-9ABA-B9FDDA42712F}" type="slidenum">
              <a:rPr lang="en-CA" altLang="en-US"/>
              <a:pPr>
                <a:defRPr/>
              </a:pPr>
              <a:t>‹#›</a:t>
            </a:fld>
            <a:endParaRPr lang="en-CA" altLang="en-US"/>
          </a:p>
        </p:txBody>
      </p:sp>
    </p:spTree>
    <p:extLst>
      <p:ext uri="{BB962C8B-B14F-4D97-AF65-F5344CB8AC3E}">
        <p14:creationId xmlns="" xmlns:p14="http://schemas.microsoft.com/office/powerpoint/2010/main" val="32233940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CA"/>
          </a:p>
        </p:txBody>
      </p:sp>
      <p:sp>
        <p:nvSpPr>
          <p:cNvPr id="3"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4"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5" name="Rectangle 156"/>
          <p:cNvSpPr>
            <a:spLocks noGrp="1" noChangeArrowheads="1"/>
          </p:cNvSpPr>
          <p:nvPr>
            <p:ph type="sldNum" sz="quarter" idx="12"/>
          </p:nvPr>
        </p:nvSpPr>
        <p:spPr>
          <a:ln/>
        </p:spPr>
        <p:txBody>
          <a:bodyPr/>
          <a:lstStyle>
            <a:lvl1pPr>
              <a:defRPr/>
            </a:lvl1pPr>
          </a:lstStyle>
          <a:p>
            <a:pPr>
              <a:defRPr/>
            </a:pPr>
            <a:fld id="{ED3475FB-2F87-4944-88B8-EF7746F1756B}" type="slidenum">
              <a:rPr lang="en-CA" altLang="en-US"/>
              <a:pPr>
                <a:defRPr/>
              </a:pPr>
              <a:t>‹#›</a:t>
            </a:fld>
            <a:endParaRPr lang="en-CA" altLang="en-US"/>
          </a:p>
        </p:txBody>
      </p:sp>
    </p:spTree>
    <p:extLst>
      <p:ext uri="{BB962C8B-B14F-4D97-AF65-F5344CB8AC3E}">
        <p14:creationId xmlns="" xmlns:p14="http://schemas.microsoft.com/office/powerpoint/2010/main" val="25757115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3"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4" name="Rectangle 156"/>
          <p:cNvSpPr>
            <a:spLocks noGrp="1" noChangeArrowheads="1"/>
          </p:cNvSpPr>
          <p:nvPr>
            <p:ph type="sldNum" sz="quarter" idx="12"/>
          </p:nvPr>
        </p:nvSpPr>
        <p:spPr>
          <a:ln/>
        </p:spPr>
        <p:txBody>
          <a:bodyPr/>
          <a:lstStyle>
            <a:lvl1pPr>
              <a:defRPr/>
            </a:lvl1pPr>
          </a:lstStyle>
          <a:p>
            <a:pPr>
              <a:defRPr/>
            </a:pPr>
            <a:fld id="{1D34A4EE-FC31-4210-860E-9E7ABA079868}" type="slidenum">
              <a:rPr lang="en-CA" altLang="en-US"/>
              <a:pPr>
                <a:defRPr/>
              </a:pPr>
              <a:t>‹#›</a:t>
            </a:fld>
            <a:endParaRPr lang="en-CA" altLang="en-US"/>
          </a:p>
        </p:txBody>
      </p:sp>
    </p:spTree>
    <p:extLst>
      <p:ext uri="{BB962C8B-B14F-4D97-AF65-F5344CB8AC3E}">
        <p14:creationId xmlns="" xmlns:p14="http://schemas.microsoft.com/office/powerpoint/2010/main" val="21500053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CA"/>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CA"/>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3181053C-4F87-4269-9416-8BEA0F1453E2}" type="slidenum">
              <a:rPr lang="en-CA" altLang="en-US"/>
              <a:pPr>
                <a:defRPr/>
              </a:pPr>
              <a:t>‹#›</a:t>
            </a:fld>
            <a:endParaRPr lang="en-CA" altLang="en-US"/>
          </a:p>
        </p:txBody>
      </p:sp>
    </p:spTree>
    <p:extLst>
      <p:ext uri="{BB962C8B-B14F-4D97-AF65-F5344CB8AC3E}">
        <p14:creationId xmlns="" xmlns:p14="http://schemas.microsoft.com/office/powerpoint/2010/main" val="9611331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CA"/>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CA"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Rectangle 154"/>
          <p:cNvSpPr>
            <a:spLocks noGrp="1" noChangeArrowheads="1"/>
          </p:cNvSpPr>
          <p:nvPr>
            <p:ph type="dt" sz="half" idx="10"/>
          </p:nvPr>
        </p:nvSpPr>
        <p:spPr>
          <a:ln/>
        </p:spPr>
        <p:txBody>
          <a:bodyPr/>
          <a:lstStyle>
            <a:lvl1pPr>
              <a:defRPr/>
            </a:lvl1pPr>
          </a:lstStyle>
          <a:p>
            <a:pPr>
              <a:defRPr/>
            </a:pPr>
            <a:endParaRPr lang="en-CA" altLang="en-US"/>
          </a:p>
        </p:txBody>
      </p:sp>
      <p:sp>
        <p:nvSpPr>
          <p:cNvPr id="6" name="Rectangle 155"/>
          <p:cNvSpPr>
            <a:spLocks noGrp="1" noChangeArrowheads="1"/>
          </p:cNvSpPr>
          <p:nvPr>
            <p:ph type="ftr" sz="quarter" idx="11"/>
          </p:nvPr>
        </p:nvSpPr>
        <p:spPr>
          <a:ln/>
        </p:spPr>
        <p:txBody>
          <a:bodyPr/>
          <a:lstStyle>
            <a:lvl1pPr>
              <a:defRPr/>
            </a:lvl1pPr>
          </a:lstStyle>
          <a:p>
            <a:pPr>
              <a:defRPr/>
            </a:pPr>
            <a:endParaRPr lang="en-CA" altLang="en-US"/>
          </a:p>
        </p:txBody>
      </p:sp>
      <p:sp>
        <p:nvSpPr>
          <p:cNvPr id="7" name="Rectangle 156"/>
          <p:cNvSpPr>
            <a:spLocks noGrp="1" noChangeArrowheads="1"/>
          </p:cNvSpPr>
          <p:nvPr>
            <p:ph type="sldNum" sz="quarter" idx="12"/>
          </p:nvPr>
        </p:nvSpPr>
        <p:spPr>
          <a:ln/>
        </p:spPr>
        <p:txBody>
          <a:bodyPr/>
          <a:lstStyle>
            <a:lvl1pPr>
              <a:defRPr/>
            </a:lvl1pPr>
          </a:lstStyle>
          <a:p>
            <a:pPr>
              <a:defRPr/>
            </a:pPr>
            <a:fld id="{1066AA3A-C4FC-436D-99A5-96F5A0164079}" type="slidenum">
              <a:rPr lang="en-CA" altLang="en-US"/>
              <a:pPr>
                <a:defRPr/>
              </a:pPr>
              <a:t>‹#›</a:t>
            </a:fld>
            <a:endParaRPr lang="en-CA" altLang="en-US"/>
          </a:p>
        </p:txBody>
      </p:sp>
    </p:spTree>
    <p:extLst>
      <p:ext uri="{BB962C8B-B14F-4D97-AF65-F5344CB8AC3E}">
        <p14:creationId xmlns="" xmlns:p14="http://schemas.microsoft.com/office/powerpoint/2010/main" val="3432988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0">
          <a:gsLst>
            <a:gs pos="0">
              <a:schemeClr val="bg1"/>
            </a:gs>
            <a:gs pos="100000">
              <a:schemeClr val="bg1">
                <a:gamma/>
                <a:shade val="90980"/>
                <a:invGamma/>
              </a:schemeClr>
            </a:gs>
          </a:gsLst>
          <a:lin ang="5400000" scaled="1"/>
        </a:gradFill>
        <a:effectLst/>
      </p:bgPr>
    </p:bg>
    <p:spTree>
      <p:nvGrpSpPr>
        <p:cNvPr id="1" name=""/>
        <p:cNvGrpSpPr/>
        <p:nvPr/>
      </p:nvGrpSpPr>
      <p:grpSpPr>
        <a:xfrm>
          <a:off x="0" y="0"/>
          <a:ext cx="0" cy="0"/>
          <a:chOff x="0" y="0"/>
          <a:chExt cx="0" cy="0"/>
        </a:xfrm>
      </p:grpSpPr>
      <p:grpSp>
        <p:nvGrpSpPr>
          <p:cNvPr id="1026" name="Group 2"/>
          <p:cNvGrpSpPr>
            <a:grpSpLocks/>
          </p:cNvGrpSpPr>
          <p:nvPr/>
        </p:nvGrpSpPr>
        <p:grpSpPr bwMode="auto">
          <a:xfrm>
            <a:off x="0" y="1422400"/>
            <a:ext cx="9147175" cy="5435600"/>
            <a:chOff x="0" y="896"/>
            <a:chExt cx="5762" cy="3424"/>
          </a:xfrm>
        </p:grpSpPr>
        <p:grpSp>
          <p:nvGrpSpPr>
            <p:cNvPr id="1032" name="Group 3"/>
            <p:cNvGrpSpPr>
              <a:grpSpLocks/>
            </p:cNvGrpSpPr>
            <p:nvPr userDrawn="1"/>
          </p:nvGrpSpPr>
          <p:grpSpPr bwMode="auto">
            <a:xfrm>
              <a:off x="20" y="896"/>
              <a:ext cx="5742" cy="3424"/>
              <a:chOff x="20" y="896"/>
              <a:chExt cx="5742" cy="3424"/>
            </a:xfrm>
          </p:grpSpPr>
          <p:sp>
            <p:nvSpPr>
              <p:cNvPr id="1169" name="Freeform 4"/>
              <p:cNvSpPr>
                <a:spLocks/>
              </p:cNvSpPr>
              <p:nvPr userDrawn="1"/>
            </p:nvSpPr>
            <p:spPr bwMode="hidden">
              <a:xfrm>
                <a:off x="1399" y="1116"/>
                <a:ext cx="2815" cy="2110"/>
              </a:xfrm>
              <a:custGeom>
                <a:avLst/>
                <a:gdLst>
                  <a:gd name="T0" fmla="*/ 950 w 2815"/>
                  <a:gd name="T1" fmla="*/ 85 h 2110"/>
                  <a:gd name="T2" fmla="*/ 628 w 2815"/>
                  <a:gd name="T3" fmla="*/ 438 h 2110"/>
                  <a:gd name="T4" fmla="*/ 66 w 2815"/>
                  <a:gd name="T5" fmla="*/ 471 h 2110"/>
                  <a:gd name="T6" fmla="*/ 0 w 2815"/>
                  <a:gd name="T7" fmla="*/ 627 h 2110"/>
                  <a:gd name="T8" fmla="*/ 372 w 2815"/>
                  <a:gd name="T9" fmla="*/ 1026 h 2110"/>
                  <a:gd name="T10" fmla="*/ 611 w 2815"/>
                  <a:gd name="T11" fmla="*/ 902 h 2110"/>
                  <a:gd name="T12" fmla="*/ 992 w 2815"/>
                  <a:gd name="T13" fmla="*/ 1085 h 2110"/>
                  <a:gd name="T14" fmla="*/ 1116 w 2815"/>
                  <a:gd name="T15" fmla="*/ 1339 h 2110"/>
                  <a:gd name="T16" fmla="*/ 1083 w 2815"/>
                  <a:gd name="T17" fmla="*/ 1450 h 2110"/>
                  <a:gd name="T18" fmla="*/ 1124 w 2815"/>
                  <a:gd name="T19" fmla="*/ 1659 h 2110"/>
                  <a:gd name="T20" fmla="*/ 1149 w 2815"/>
                  <a:gd name="T21" fmla="*/ 1999 h 2110"/>
                  <a:gd name="T22" fmla="*/ 1463 w 2815"/>
                  <a:gd name="T23" fmla="*/ 2110 h 2110"/>
                  <a:gd name="T24" fmla="*/ 1686 w 2815"/>
                  <a:gd name="T25" fmla="*/ 2025 h 2110"/>
                  <a:gd name="T26" fmla="*/ 1603 w 2815"/>
                  <a:gd name="T27" fmla="*/ 1777 h 2110"/>
                  <a:gd name="T28" fmla="*/ 1991 w 2815"/>
                  <a:gd name="T29" fmla="*/ 1555 h 2110"/>
                  <a:gd name="T30" fmla="*/ 2281 w 2815"/>
                  <a:gd name="T31" fmla="*/ 1542 h 2110"/>
                  <a:gd name="T32" fmla="*/ 2446 w 2815"/>
                  <a:gd name="T33" fmla="*/ 1359 h 2110"/>
                  <a:gd name="T34" fmla="*/ 2361 w 2815"/>
                  <a:gd name="T35" fmla="*/ 1001 h 2110"/>
                  <a:gd name="T36" fmla="*/ 2606 w 2815"/>
                  <a:gd name="T37" fmla="*/ 893 h 2110"/>
                  <a:gd name="T38" fmla="*/ 2815 w 2815"/>
                  <a:gd name="T39" fmla="*/ 454 h 2110"/>
                  <a:gd name="T40" fmla="*/ 2518 w 2815"/>
                  <a:gd name="T41" fmla="*/ 0 h 211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2815" h="2110">
                    <a:moveTo>
                      <a:pt x="950" y="85"/>
                    </a:moveTo>
                    <a:lnTo>
                      <a:pt x="628" y="438"/>
                    </a:lnTo>
                    <a:lnTo>
                      <a:pt x="66" y="471"/>
                    </a:lnTo>
                    <a:lnTo>
                      <a:pt x="0" y="627"/>
                    </a:lnTo>
                    <a:lnTo>
                      <a:pt x="372" y="1026"/>
                    </a:lnTo>
                    <a:lnTo>
                      <a:pt x="611" y="902"/>
                    </a:lnTo>
                    <a:lnTo>
                      <a:pt x="992" y="1085"/>
                    </a:lnTo>
                    <a:lnTo>
                      <a:pt x="1116" y="1339"/>
                    </a:lnTo>
                    <a:lnTo>
                      <a:pt x="1083" y="1450"/>
                    </a:lnTo>
                    <a:lnTo>
                      <a:pt x="1124" y="1659"/>
                    </a:lnTo>
                    <a:lnTo>
                      <a:pt x="1149" y="1999"/>
                    </a:lnTo>
                    <a:lnTo>
                      <a:pt x="1463" y="2110"/>
                    </a:lnTo>
                    <a:lnTo>
                      <a:pt x="1686" y="2025"/>
                    </a:lnTo>
                    <a:lnTo>
                      <a:pt x="1603" y="1777"/>
                    </a:lnTo>
                    <a:lnTo>
                      <a:pt x="1991" y="1555"/>
                    </a:lnTo>
                    <a:lnTo>
                      <a:pt x="2281" y="1542"/>
                    </a:lnTo>
                    <a:lnTo>
                      <a:pt x="2446" y="1359"/>
                    </a:lnTo>
                    <a:lnTo>
                      <a:pt x="2361" y="1001"/>
                    </a:lnTo>
                    <a:lnTo>
                      <a:pt x="2606" y="893"/>
                    </a:lnTo>
                    <a:lnTo>
                      <a:pt x="2815" y="454"/>
                    </a:lnTo>
                    <a:lnTo>
                      <a:pt x="2518" y="0"/>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0" name="Freeform 5"/>
              <p:cNvSpPr>
                <a:spLocks/>
              </p:cNvSpPr>
              <p:nvPr userDrawn="1"/>
            </p:nvSpPr>
            <p:spPr bwMode="hidden">
              <a:xfrm>
                <a:off x="672" y="1116"/>
                <a:ext cx="3966" cy="2366"/>
              </a:xfrm>
              <a:custGeom>
                <a:avLst/>
                <a:gdLst>
                  <a:gd name="T0" fmla="*/ 1423 w 3966"/>
                  <a:gd name="T1" fmla="*/ 65 h 2366"/>
                  <a:gd name="T2" fmla="*/ 1148 w 3966"/>
                  <a:gd name="T3" fmla="*/ 262 h 2366"/>
                  <a:gd name="T4" fmla="*/ 934 w 3966"/>
                  <a:gd name="T5" fmla="*/ 216 h 2366"/>
                  <a:gd name="T6" fmla="*/ 529 w 3966"/>
                  <a:gd name="T7" fmla="*/ 314 h 2366"/>
                  <a:gd name="T8" fmla="*/ 174 w 3966"/>
                  <a:gd name="T9" fmla="*/ 327 h 2366"/>
                  <a:gd name="T10" fmla="*/ 0 w 3966"/>
                  <a:gd name="T11" fmla="*/ 628 h 2366"/>
                  <a:gd name="T12" fmla="*/ 91 w 3966"/>
                  <a:gd name="T13" fmla="*/ 726 h 2366"/>
                  <a:gd name="T14" fmla="*/ 231 w 3966"/>
                  <a:gd name="T15" fmla="*/ 654 h 2366"/>
                  <a:gd name="T16" fmla="*/ 430 w 3966"/>
                  <a:gd name="T17" fmla="*/ 687 h 2366"/>
                  <a:gd name="T18" fmla="*/ 504 w 3966"/>
                  <a:gd name="T19" fmla="*/ 850 h 2366"/>
                  <a:gd name="T20" fmla="*/ 347 w 3966"/>
                  <a:gd name="T21" fmla="*/ 1020 h 2366"/>
                  <a:gd name="T22" fmla="*/ 529 w 3966"/>
                  <a:gd name="T23" fmla="*/ 1144 h 2366"/>
                  <a:gd name="T24" fmla="*/ 727 w 3966"/>
                  <a:gd name="T25" fmla="*/ 1105 h 2366"/>
                  <a:gd name="T26" fmla="*/ 901 w 3966"/>
                  <a:gd name="T27" fmla="*/ 1216 h 2366"/>
                  <a:gd name="T28" fmla="*/ 1256 w 3966"/>
                  <a:gd name="T29" fmla="*/ 1229 h 2366"/>
                  <a:gd name="T30" fmla="*/ 1611 w 3966"/>
                  <a:gd name="T31" fmla="*/ 1425 h 2366"/>
                  <a:gd name="T32" fmla="*/ 1694 w 3966"/>
                  <a:gd name="T33" fmla="*/ 1673 h 2366"/>
                  <a:gd name="T34" fmla="*/ 1619 w 3966"/>
                  <a:gd name="T35" fmla="*/ 2118 h 2366"/>
                  <a:gd name="T36" fmla="*/ 1694 w 3966"/>
                  <a:gd name="T37" fmla="*/ 2268 h 2366"/>
                  <a:gd name="T38" fmla="*/ 2132 w 3966"/>
                  <a:gd name="T39" fmla="*/ 2242 h 2366"/>
                  <a:gd name="T40" fmla="*/ 2289 w 3966"/>
                  <a:gd name="T41" fmla="*/ 2366 h 2366"/>
                  <a:gd name="T42" fmla="*/ 2594 w 3966"/>
                  <a:gd name="T43" fmla="*/ 2046 h 2366"/>
                  <a:gd name="T44" fmla="*/ 2537 w 3966"/>
                  <a:gd name="T45" fmla="*/ 1817 h 2366"/>
                  <a:gd name="T46" fmla="*/ 2818 w 3966"/>
                  <a:gd name="T47" fmla="*/ 1673 h 2366"/>
                  <a:gd name="T48" fmla="*/ 3016 w 3966"/>
                  <a:gd name="T49" fmla="*/ 1719 h 2366"/>
                  <a:gd name="T50" fmla="*/ 3280 w 3966"/>
                  <a:gd name="T51" fmla="*/ 1615 h 2366"/>
                  <a:gd name="T52" fmla="*/ 3405 w 3966"/>
                  <a:gd name="T53" fmla="*/ 1174 h 2366"/>
                  <a:gd name="T54" fmla="*/ 3643 w 3966"/>
                  <a:gd name="T55" fmla="*/ 922 h 2366"/>
                  <a:gd name="T56" fmla="*/ 3966 w 3966"/>
                  <a:gd name="T57" fmla="*/ 896 h 2366"/>
                  <a:gd name="T58" fmla="*/ 3908 w 3966"/>
                  <a:gd name="T59" fmla="*/ 733 h 2366"/>
                  <a:gd name="T60" fmla="*/ 3669 w 3966"/>
                  <a:gd name="T61" fmla="*/ 563 h 2366"/>
                  <a:gd name="T62" fmla="*/ 3817 w 3966"/>
                  <a:gd name="T63" fmla="*/ 210 h 2366"/>
                  <a:gd name="T64" fmla="*/ 3590 w 3966"/>
                  <a:gd name="T65" fmla="*/ 0 h 236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Lst>
                <a:ahLst/>
                <a:cxnLst>
                  <a:cxn ang="T66">
                    <a:pos x="T0" y="T1"/>
                  </a:cxn>
                  <a:cxn ang="T67">
                    <a:pos x="T2" y="T3"/>
                  </a:cxn>
                  <a:cxn ang="T68">
                    <a:pos x="T4" y="T5"/>
                  </a:cxn>
                  <a:cxn ang="T69">
                    <a:pos x="T6" y="T7"/>
                  </a:cxn>
                  <a:cxn ang="T70">
                    <a:pos x="T8" y="T9"/>
                  </a:cxn>
                  <a:cxn ang="T71">
                    <a:pos x="T10" y="T11"/>
                  </a:cxn>
                  <a:cxn ang="T72">
                    <a:pos x="T12" y="T13"/>
                  </a:cxn>
                  <a:cxn ang="T73">
                    <a:pos x="T14" y="T15"/>
                  </a:cxn>
                  <a:cxn ang="T74">
                    <a:pos x="T16" y="T17"/>
                  </a:cxn>
                  <a:cxn ang="T75">
                    <a:pos x="T18" y="T19"/>
                  </a:cxn>
                  <a:cxn ang="T76">
                    <a:pos x="T20" y="T21"/>
                  </a:cxn>
                  <a:cxn ang="T77">
                    <a:pos x="T22" y="T23"/>
                  </a:cxn>
                  <a:cxn ang="T78">
                    <a:pos x="T24" y="T25"/>
                  </a:cxn>
                  <a:cxn ang="T79">
                    <a:pos x="T26" y="T27"/>
                  </a:cxn>
                  <a:cxn ang="T80">
                    <a:pos x="T28" y="T29"/>
                  </a:cxn>
                  <a:cxn ang="T81">
                    <a:pos x="T30" y="T31"/>
                  </a:cxn>
                  <a:cxn ang="T82">
                    <a:pos x="T32" y="T33"/>
                  </a:cxn>
                  <a:cxn ang="T83">
                    <a:pos x="T34" y="T35"/>
                  </a:cxn>
                  <a:cxn ang="T84">
                    <a:pos x="T36" y="T37"/>
                  </a:cxn>
                  <a:cxn ang="T85">
                    <a:pos x="T38" y="T39"/>
                  </a:cxn>
                  <a:cxn ang="T86">
                    <a:pos x="T40" y="T41"/>
                  </a:cxn>
                  <a:cxn ang="T87">
                    <a:pos x="T42" y="T43"/>
                  </a:cxn>
                  <a:cxn ang="T88">
                    <a:pos x="T44" y="T45"/>
                  </a:cxn>
                  <a:cxn ang="T89">
                    <a:pos x="T46" y="T47"/>
                  </a:cxn>
                  <a:cxn ang="T90">
                    <a:pos x="T48" y="T49"/>
                  </a:cxn>
                  <a:cxn ang="T91">
                    <a:pos x="T50" y="T51"/>
                  </a:cxn>
                  <a:cxn ang="T92">
                    <a:pos x="T52" y="T53"/>
                  </a:cxn>
                  <a:cxn ang="T93">
                    <a:pos x="T54" y="T55"/>
                  </a:cxn>
                  <a:cxn ang="T94">
                    <a:pos x="T56" y="T57"/>
                  </a:cxn>
                  <a:cxn ang="T95">
                    <a:pos x="T58" y="T59"/>
                  </a:cxn>
                  <a:cxn ang="T96">
                    <a:pos x="T60" y="T61"/>
                  </a:cxn>
                  <a:cxn ang="T97">
                    <a:pos x="T62" y="T63"/>
                  </a:cxn>
                  <a:cxn ang="T98">
                    <a:pos x="T64" y="T65"/>
                  </a:cxn>
                </a:cxnLst>
                <a:rect l="0" t="0" r="r" b="b"/>
                <a:pathLst>
                  <a:path w="3966" h="2366">
                    <a:moveTo>
                      <a:pt x="1423" y="65"/>
                    </a:moveTo>
                    <a:lnTo>
                      <a:pt x="1148" y="262"/>
                    </a:lnTo>
                    <a:lnTo>
                      <a:pt x="934" y="216"/>
                    </a:lnTo>
                    <a:lnTo>
                      <a:pt x="529" y="314"/>
                    </a:lnTo>
                    <a:lnTo>
                      <a:pt x="174" y="327"/>
                    </a:lnTo>
                    <a:lnTo>
                      <a:pt x="0" y="628"/>
                    </a:lnTo>
                    <a:lnTo>
                      <a:pt x="91" y="726"/>
                    </a:lnTo>
                    <a:lnTo>
                      <a:pt x="231" y="654"/>
                    </a:lnTo>
                    <a:lnTo>
                      <a:pt x="430" y="687"/>
                    </a:lnTo>
                    <a:lnTo>
                      <a:pt x="504" y="850"/>
                    </a:lnTo>
                    <a:lnTo>
                      <a:pt x="347" y="1020"/>
                    </a:lnTo>
                    <a:lnTo>
                      <a:pt x="529" y="1144"/>
                    </a:lnTo>
                    <a:lnTo>
                      <a:pt x="727" y="1105"/>
                    </a:lnTo>
                    <a:lnTo>
                      <a:pt x="901" y="1216"/>
                    </a:lnTo>
                    <a:lnTo>
                      <a:pt x="1256" y="1229"/>
                    </a:lnTo>
                    <a:lnTo>
                      <a:pt x="1611" y="1425"/>
                    </a:lnTo>
                    <a:lnTo>
                      <a:pt x="1694" y="1673"/>
                    </a:lnTo>
                    <a:lnTo>
                      <a:pt x="1619" y="2118"/>
                    </a:lnTo>
                    <a:lnTo>
                      <a:pt x="1694" y="2268"/>
                    </a:lnTo>
                    <a:lnTo>
                      <a:pt x="2132" y="2242"/>
                    </a:lnTo>
                    <a:lnTo>
                      <a:pt x="2289" y="2366"/>
                    </a:lnTo>
                    <a:lnTo>
                      <a:pt x="2594" y="2046"/>
                    </a:lnTo>
                    <a:lnTo>
                      <a:pt x="2537" y="1817"/>
                    </a:lnTo>
                    <a:lnTo>
                      <a:pt x="2818" y="1673"/>
                    </a:lnTo>
                    <a:lnTo>
                      <a:pt x="3016" y="1719"/>
                    </a:lnTo>
                    <a:lnTo>
                      <a:pt x="3280" y="1615"/>
                    </a:lnTo>
                    <a:lnTo>
                      <a:pt x="3405" y="1174"/>
                    </a:lnTo>
                    <a:lnTo>
                      <a:pt x="3643" y="922"/>
                    </a:lnTo>
                    <a:lnTo>
                      <a:pt x="3966" y="896"/>
                    </a:lnTo>
                    <a:lnTo>
                      <a:pt x="3908" y="733"/>
                    </a:lnTo>
                    <a:lnTo>
                      <a:pt x="3669" y="563"/>
                    </a:lnTo>
                    <a:lnTo>
                      <a:pt x="3817" y="210"/>
                    </a:lnTo>
                    <a:lnTo>
                      <a:pt x="3590" y="0"/>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1" name="Freeform 6"/>
              <p:cNvSpPr>
                <a:spLocks/>
              </p:cNvSpPr>
              <p:nvPr userDrawn="1"/>
            </p:nvSpPr>
            <p:spPr bwMode="hidden">
              <a:xfrm>
                <a:off x="20" y="1069"/>
                <a:ext cx="5732" cy="3107"/>
              </a:xfrm>
              <a:custGeom>
                <a:avLst/>
                <a:gdLst>
                  <a:gd name="T0" fmla="*/ 81 w 5732"/>
                  <a:gd name="T1" fmla="*/ 0 h 3107"/>
                  <a:gd name="T2" fmla="*/ 133 w 5732"/>
                  <a:gd name="T3" fmla="*/ 328 h 3107"/>
                  <a:gd name="T4" fmla="*/ 0 w 5732"/>
                  <a:gd name="T5" fmla="*/ 666 h 3107"/>
                  <a:gd name="T6" fmla="*/ 83 w 5732"/>
                  <a:gd name="T7" fmla="*/ 1221 h 3107"/>
                  <a:gd name="T8" fmla="*/ 413 w 5732"/>
                  <a:gd name="T9" fmla="*/ 1515 h 3107"/>
                  <a:gd name="T10" fmla="*/ 881 w 5732"/>
                  <a:gd name="T11" fmla="*/ 1700 h 3107"/>
                  <a:gd name="T12" fmla="*/ 1440 w 5732"/>
                  <a:gd name="T13" fmla="*/ 1651 h 3107"/>
                  <a:gd name="T14" fmla="*/ 1755 w 5732"/>
                  <a:gd name="T15" fmla="*/ 1940 h 3107"/>
                  <a:gd name="T16" fmla="*/ 1653 w 5732"/>
                  <a:gd name="T17" fmla="*/ 2126 h 3107"/>
                  <a:gd name="T18" fmla="*/ 1136 w 5732"/>
                  <a:gd name="T19" fmla="*/ 2142 h 3107"/>
                  <a:gd name="T20" fmla="*/ 911 w 5732"/>
                  <a:gd name="T21" fmla="*/ 2021 h 3107"/>
                  <a:gd name="T22" fmla="*/ 739 w 5732"/>
                  <a:gd name="T23" fmla="*/ 2142 h 3107"/>
                  <a:gd name="T24" fmla="*/ 954 w 5732"/>
                  <a:gd name="T25" fmla="*/ 2524 h 3107"/>
                  <a:gd name="T26" fmla="*/ 973 w 5732"/>
                  <a:gd name="T27" fmla="*/ 2905 h 3107"/>
                  <a:gd name="T28" fmla="*/ 1511 w 5732"/>
                  <a:gd name="T29" fmla="*/ 3107 h 3107"/>
                  <a:gd name="T30" fmla="*/ 1644 w 5732"/>
                  <a:gd name="T31" fmla="*/ 2922 h 3107"/>
                  <a:gd name="T32" fmla="*/ 2077 w 5732"/>
                  <a:gd name="T33" fmla="*/ 2797 h 3107"/>
                  <a:gd name="T34" fmla="*/ 2610 w 5732"/>
                  <a:gd name="T35" fmla="*/ 2962 h 3107"/>
                  <a:gd name="T36" fmla="*/ 3222 w 5732"/>
                  <a:gd name="T37" fmla="*/ 2812 h 3107"/>
                  <a:gd name="T38" fmla="*/ 3443 w 5732"/>
                  <a:gd name="T39" fmla="*/ 2922 h 3107"/>
                  <a:gd name="T40" fmla="*/ 3861 w 5732"/>
                  <a:gd name="T41" fmla="*/ 2648 h 3107"/>
                  <a:gd name="T42" fmla="*/ 4125 w 5732"/>
                  <a:gd name="T43" fmla="*/ 2311 h 3107"/>
                  <a:gd name="T44" fmla="*/ 4369 w 5732"/>
                  <a:gd name="T45" fmla="*/ 2318 h 3107"/>
                  <a:gd name="T46" fmla="*/ 4554 w 5732"/>
                  <a:gd name="T47" fmla="*/ 2445 h 3107"/>
                  <a:gd name="T48" fmla="*/ 5015 w 5732"/>
                  <a:gd name="T49" fmla="*/ 2142 h 3107"/>
                  <a:gd name="T50" fmla="*/ 5404 w 5732"/>
                  <a:gd name="T51" fmla="*/ 2185 h 3107"/>
                  <a:gd name="T52" fmla="*/ 5732 w 5732"/>
                  <a:gd name="T53" fmla="*/ 2069 h 3107"/>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5732" h="3107">
                    <a:moveTo>
                      <a:pt x="81" y="0"/>
                    </a:moveTo>
                    <a:lnTo>
                      <a:pt x="133" y="328"/>
                    </a:lnTo>
                    <a:lnTo>
                      <a:pt x="0" y="666"/>
                    </a:lnTo>
                    <a:lnTo>
                      <a:pt x="83" y="1221"/>
                    </a:lnTo>
                    <a:lnTo>
                      <a:pt x="413" y="1515"/>
                    </a:lnTo>
                    <a:lnTo>
                      <a:pt x="881" y="1700"/>
                    </a:lnTo>
                    <a:lnTo>
                      <a:pt x="1440" y="1651"/>
                    </a:lnTo>
                    <a:lnTo>
                      <a:pt x="1755" y="1940"/>
                    </a:lnTo>
                    <a:lnTo>
                      <a:pt x="1653" y="2126"/>
                    </a:lnTo>
                    <a:lnTo>
                      <a:pt x="1136" y="2142"/>
                    </a:lnTo>
                    <a:lnTo>
                      <a:pt x="911" y="2021"/>
                    </a:lnTo>
                    <a:lnTo>
                      <a:pt x="739" y="2142"/>
                    </a:lnTo>
                    <a:lnTo>
                      <a:pt x="954" y="2524"/>
                    </a:lnTo>
                    <a:lnTo>
                      <a:pt x="973" y="2905"/>
                    </a:lnTo>
                    <a:lnTo>
                      <a:pt x="1511" y="3107"/>
                    </a:lnTo>
                    <a:lnTo>
                      <a:pt x="1644" y="2922"/>
                    </a:lnTo>
                    <a:lnTo>
                      <a:pt x="2077" y="2797"/>
                    </a:lnTo>
                    <a:lnTo>
                      <a:pt x="2610" y="2962"/>
                    </a:lnTo>
                    <a:lnTo>
                      <a:pt x="3222" y="2812"/>
                    </a:lnTo>
                    <a:lnTo>
                      <a:pt x="3443" y="2922"/>
                    </a:lnTo>
                    <a:lnTo>
                      <a:pt x="3861" y="2648"/>
                    </a:lnTo>
                    <a:lnTo>
                      <a:pt x="4125" y="2311"/>
                    </a:lnTo>
                    <a:lnTo>
                      <a:pt x="4369" y="2318"/>
                    </a:lnTo>
                    <a:lnTo>
                      <a:pt x="4554" y="2445"/>
                    </a:lnTo>
                    <a:lnTo>
                      <a:pt x="5015" y="2142"/>
                    </a:lnTo>
                    <a:lnTo>
                      <a:pt x="5404" y="2185"/>
                    </a:lnTo>
                    <a:lnTo>
                      <a:pt x="5732" y="2069"/>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2" name="Freeform 7"/>
              <p:cNvSpPr>
                <a:spLocks/>
              </p:cNvSpPr>
              <p:nvPr userDrawn="1"/>
            </p:nvSpPr>
            <p:spPr bwMode="hidden">
              <a:xfrm>
                <a:off x="242" y="1145"/>
                <a:ext cx="5512" cy="2760"/>
              </a:xfrm>
              <a:custGeom>
                <a:avLst/>
                <a:gdLst>
                  <a:gd name="T0" fmla="*/ 240 w 5512"/>
                  <a:gd name="T1" fmla="*/ 0 h 2760"/>
                  <a:gd name="T2" fmla="*/ 0 w 5512"/>
                  <a:gd name="T3" fmla="*/ 336 h 2760"/>
                  <a:gd name="T4" fmla="*/ 82 w 5512"/>
                  <a:gd name="T5" fmla="*/ 821 h 2760"/>
                  <a:gd name="T6" fmla="*/ 243 w 5512"/>
                  <a:gd name="T7" fmla="*/ 873 h 2760"/>
                  <a:gd name="T8" fmla="*/ 473 w 5512"/>
                  <a:gd name="T9" fmla="*/ 1087 h 2760"/>
                  <a:gd name="T10" fmla="*/ 557 w 5512"/>
                  <a:gd name="T11" fmla="*/ 1441 h 2760"/>
                  <a:gd name="T12" fmla="*/ 839 w 5512"/>
                  <a:gd name="T13" fmla="*/ 1499 h 2760"/>
                  <a:gd name="T14" fmla="*/ 1258 w 5512"/>
                  <a:gd name="T15" fmla="*/ 1349 h 2760"/>
                  <a:gd name="T16" fmla="*/ 1307 w 5512"/>
                  <a:gd name="T17" fmla="*/ 1493 h 2760"/>
                  <a:gd name="T18" fmla="*/ 1621 w 5512"/>
                  <a:gd name="T19" fmla="*/ 1513 h 2760"/>
                  <a:gd name="T20" fmla="*/ 1862 w 5512"/>
                  <a:gd name="T21" fmla="*/ 1865 h 2760"/>
                  <a:gd name="T22" fmla="*/ 1668 w 5512"/>
                  <a:gd name="T23" fmla="*/ 2166 h 2760"/>
                  <a:gd name="T24" fmla="*/ 1308 w 5512"/>
                  <a:gd name="T25" fmla="*/ 2217 h 2760"/>
                  <a:gd name="T26" fmla="*/ 992 w 5512"/>
                  <a:gd name="T27" fmla="*/ 2172 h 2760"/>
                  <a:gd name="T28" fmla="*/ 903 w 5512"/>
                  <a:gd name="T29" fmla="*/ 2244 h 2760"/>
                  <a:gd name="T30" fmla="*/ 1008 w 5512"/>
                  <a:gd name="T31" fmla="*/ 2415 h 2760"/>
                  <a:gd name="T32" fmla="*/ 992 w 5512"/>
                  <a:gd name="T33" fmla="*/ 2538 h 2760"/>
                  <a:gd name="T34" fmla="*/ 1137 w 5512"/>
                  <a:gd name="T35" fmla="*/ 2760 h 2760"/>
                  <a:gd name="T36" fmla="*/ 1661 w 5512"/>
                  <a:gd name="T37" fmla="*/ 2623 h 2760"/>
                  <a:gd name="T38" fmla="*/ 1725 w 5512"/>
                  <a:gd name="T39" fmla="*/ 2492 h 2760"/>
                  <a:gd name="T40" fmla="*/ 1895 w 5512"/>
                  <a:gd name="T41" fmla="*/ 2551 h 2760"/>
                  <a:gd name="T42" fmla="*/ 2338 w 5512"/>
                  <a:gd name="T43" fmla="*/ 2448 h 2760"/>
                  <a:gd name="T44" fmla="*/ 2443 w 5512"/>
                  <a:gd name="T45" fmla="*/ 2714 h 2760"/>
                  <a:gd name="T46" fmla="*/ 2870 w 5512"/>
                  <a:gd name="T47" fmla="*/ 2541 h 2760"/>
                  <a:gd name="T48" fmla="*/ 3264 w 5512"/>
                  <a:gd name="T49" fmla="*/ 2591 h 2760"/>
                  <a:gd name="T50" fmla="*/ 3522 w 5512"/>
                  <a:gd name="T51" fmla="*/ 2427 h 2760"/>
                  <a:gd name="T52" fmla="*/ 3594 w 5512"/>
                  <a:gd name="T53" fmla="*/ 2081 h 2760"/>
                  <a:gd name="T54" fmla="*/ 4013 w 5512"/>
                  <a:gd name="T55" fmla="*/ 2087 h 2760"/>
                  <a:gd name="T56" fmla="*/ 4070 w 5512"/>
                  <a:gd name="T57" fmla="*/ 1924 h 2760"/>
                  <a:gd name="T58" fmla="*/ 4239 w 5512"/>
                  <a:gd name="T59" fmla="*/ 1931 h 2760"/>
                  <a:gd name="T60" fmla="*/ 4465 w 5512"/>
                  <a:gd name="T61" fmla="*/ 2094 h 2760"/>
                  <a:gd name="T62" fmla="*/ 4836 w 5512"/>
                  <a:gd name="T63" fmla="*/ 1814 h 2760"/>
                  <a:gd name="T64" fmla="*/ 5225 w 5512"/>
                  <a:gd name="T65" fmla="*/ 1785 h 2760"/>
                  <a:gd name="T66" fmla="*/ 5367 w 5512"/>
                  <a:gd name="T67" fmla="*/ 1571 h 2760"/>
                  <a:gd name="T68" fmla="*/ 5512 w 5512"/>
                  <a:gd name="T69" fmla="*/ 1585 h 2760"/>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Lst>
                <a:ahLst/>
                <a:cxnLst>
                  <a:cxn ang="T70">
                    <a:pos x="T0" y="T1"/>
                  </a:cxn>
                  <a:cxn ang="T71">
                    <a:pos x="T2" y="T3"/>
                  </a:cxn>
                  <a:cxn ang="T72">
                    <a:pos x="T4" y="T5"/>
                  </a:cxn>
                  <a:cxn ang="T73">
                    <a:pos x="T6" y="T7"/>
                  </a:cxn>
                  <a:cxn ang="T74">
                    <a:pos x="T8" y="T9"/>
                  </a:cxn>
                  <a:cxn ang="T75">
                    <a:pos x="T10" y="T11"/>
                  </a:cxn>
                  <a:cxn ang="T76">
                    <a:pos x="T12" y="T13"/>
                  </a:cxn>
                  <a:cxn ang="T77">
                    <a:pos x="T14" y="T15"/>
                  </a:cxn>
                  <a:cxn ang="T78">
                    <a:pos x="T16" y="T17"/>
                  </a:cxn>
                  <a:cxn ang="T79">
                    <a:pos x="T18" y="T19"/>
                  </a:cxn>
                  <a:cxn ang="T80">
                    <a:pos x="T20" y="T21"/>
                  </a:cxn>
                  <a:cxn ang="T81">
                    <a:pos x="T22" y="T23"/>
                  </a:cxn>
                  <a:cxn ang="T82">
                    <a:pos x="T24" y="T25"/>
                  </a:cxn>
                  <a:cxn ang="T83">
                    <a:pos x="T26" y="T27"/>
                  </a:cxn>
                  <a:cxn ang="T84">
                    <a:pos x="T28" y="T29"/>
                  </a:cxn>
                  <a:cxn ang="T85">
                    <a:pos x="T30" y="T31"/>
                  </a:cxn>
                  <a:cxn ang="T86">
                    <a:pos x="T32" y="T33"/>
                  </a:cxn>
                  <a:cxn ang="T87">
                    <a:pos x="T34" y="T35"/>
                  </a:cxn>
                  <a:cxn ang="T88">
                    <a:pos x="T36" y="T37"/>
                  </a:cxn>
                  <a:cxn ang="T89">
                    <a:pos x="T38" y="T39"/>
                  </a:cxn>
                  <a:cxn ang="T90">
                    <a:pos x="T40" y="T41"/>
                  </a:cxn>
                  <a:cxn ang="T91">
                    <a:pos x="T42" y="T43"/>
                  </a:cxn>
                  <a:cxn ang="T92">
                    <a:pos x="T44" y="T45"/>
                  </a:cxn>
                  <a:cxn ang="T93">
                    <a:pos x="T46" y="T47"/>
                  </a:cxn>
                  <a:cxn ang="T94">
                    <a:pos x="T48" y="T49"/>
                  </a:cxn>
                  <a:cxn ang="T95">
                    <a:pos x="T50" y="T51"/>
                  </a:cxn>
                  <a:cxn ang="T96">
                    <a:pos x="T52" y="T53"/>
                  </a:cxn>
                  <a:cxn ang="T97">
                    <a:pos x="T54" y="T55"/>
                  </a:cxn>
                  <a:cxn ang="T98">
                    <a:pos x="T56" y="T57"/>
                  </a:cxn>
                  <a:cxn ang="T99">
                    <a:pos x="T58" y="T59"/>
                  </a:cxn>
                  <a:cxn ang="T100">
                    <a:pos x="T60" y="T61"/>
                  </a:cxn>
                  <a:cxn ang="T101">
                    <a:pos x="T62" y="T63"/>
                  </a:cxn>
                  <a:cxn ang="T102">
                    <a:pos x="T64" y="T65"/>
                  </a:cxn>
                  <a:cxn ang="T103">
                    <a:pos x="T66" y="T67"/>
                  </a:cxn>
                  <a:cxn ang="T104">
                    <a:pos x="T68" y="T69"/>
                  </a:cxn>
                </a:cxnLst>
                <a:rect l="0" t="0" r="r" b="b"/>
                <a:pathLst>
                  <a:path w="5512" h="2760">
                    <a:moveTo>
                      <a:pt x="240" y="0"/>
                    </a:moveTo>
                    <a:lnTo>
                      <a:pt x="0" y="336"/>
                    </a:lnTo>
                    <a:lnTo>
                      <a:pt x="82" y="821"/>
                    </a:lnTo>
                    <a:lnTo>
                      <a:pt x="243" y="873"/>
                    </a:lnTo>
                    <a:lnTo>
                      <a:pt x="473" y="1087"/>
                    </a:lnTo>
                    <a:lnTo>
                      <a:pt x="557" y="1441"/>
                    </a:lnTo>
                    <a:lnTo>
                      <a:pt x="839" y="1499"/>
                    </a:lnTo>
                    <a:lnTo>
                      <a:pt x="1258" y="1349"/>
                    </a:lnTo>
                    <a:lnTo>
                      <a:pt x="1307" y="1493"/>
                    </a:lnTo>
                    <a:lnTo>
                      <a:pt x="1621" y="1513"/>
                    </a:lnTo>
                    <a:lnTo>
                      <a:pt x="1862" y="1865"/>
                    </a:lnTo>
                    <a:lnTo>
                      <a:pt x="1668" y="2166"/>
                    </a:lnTo>
                    <a:lnTo>
                      <a:pt x="1308" y="2217"/>
                    </a:lnTo>
                    <a:lnTo>
                      <a:pt x="992" y="2172"/>
                    </a:lnTo>
                    <a:lnTo>
                      <a:pt x="903" y="2244"/>
                    </a:lnTo>
                    <a:lnTo>
                      <a:pt x="1008" y="2415"/>
                    </a:lnTo>
                    <a:lnTo>
                      <a:pt x="992" y="2538"/>
                    </a:lnTo>
                    <a:lnTo>
                      <a:pt x="1137" y="2760"/>
                    </a:lnTo>
                    <a:lnTo>
                      <a:pt x="1661" y="2623"/>
                    </a:lnTo>
                    <a:lnTo>
                      <a:pt x="1725" y="2492"/>
                    </a:lnTo>
                    <a:lnTo>
                      <a:pt x="1895" y="2551"/>
                    </a:lnTo>
                    <a:lnTo>
                      <a:pt x="2338" y="2448"/>
                    </a:lnTo>
                    <a:lnTo>
                      <a:pt x="2443" y="2714"/>
                    </a:lnTo>
                    <a:lnTo>
                      <a:pt x="2870" y="2541"/>
                    </a:lnTo>
                    <a:lnTo>
                      <a:pt x="3264" y="2591"/>
                    </a:lnTo>
                    <a:lnTo>
                      <a:pt x="3522" y="2427"/>
                    </a:lnTo>
                    <a:lnTo>
                      <a:pt x="3594" y="2081"/>
                    </a:lnTo>
                    <a:lnTo>
                      <a:pt x="4013" y="2087"/>
                    </a:lnTo>
                    <a:lnTo>
                      <a:pt x="4070" y="1924"/>
                    </a:lnTo>
                    <a:lnTo>
                      <a:pt x="4239" y="1931"/>
                    </a:lnTo>
                    <a:lnTo>
                      <a:pt x="4465" y="2094"/>
                    </a:lnTo>
                    <a:lnTo>
                      <a:pt x="4836" y="1814"/>
                    </a:lnTo>
                    <a:lnTo>
                      <a:pt x="5225" y="1785"/>
                    </a:lnTo>
                    <a:lnTo>
                      <a:pt x="5367" y="1571"/>
                    </a:lnTo>
                    <a:lnTo>
                      <a:pt x="5512" y="1585"/>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3" name="Freeform 8"/>
              <p:cNvSpPr>
                <a:spLocks/>
              </p:cNvSpPr>
              <p:nvPr userDrawn="1"/>
            </p:nvSpPr>
            <p:spPr bwMode="hidden">
              <a:xfrm>
                <a:off x="4840" y="984"/>
                <a:ext cx="790" cy="1189"/>
              </a:xfrm>
              <a:custGeom>
                <a:avLst/>
                <a:gdLst>
                  <a:gd name="T0" fmla="*/ 139 w 790"/>
                  <a:gd name="T1" fmla="*/ 0 h 1189"/>
                  <a:gd name="T2" fmla="*/ 210 w 790"/>
                  <a:gd name="T3" fmla="*/ 233 h 1189"/>
                  <a:gd name="T4" fmla="*/ 159 w 790"/>
                  <a:gd name="T5" fmla="*/ 643 h 1189"/>
                  <a:gd name="T6" fmla="*/ 454 w 790"/>
                  <a:gd name="T7" fmla="*/ 771 h 1189"/>
                  <a:gd name="T8" fmla="*/ 605 w 790"/>
                  <a:gd name="T9" fmla="*/ 1046 h 1189"/>
                  <a:gd name="T10" fmla="*/ 790 w 790"/>
                  <a:gd name="T11" fmla="*/ 1189 h 1189"/>
                  <a:gd name="T12" fmla="*/ 540 w 790"/>
                  <a:gd name="T13" fmla="*/ 1111 h 1189"/>
                  <a:gd name="T14" fmla="*/ 363 w 790"/>
                  <a:gd name="T15" fmla="*/ 883 h 1189"/>
                  <a:gd name="T16" fmla="*/ 139 w 790"/>
                  <a:gd name="T17" fmla="*/ 852 h 1189"/>
                  <a:gd name="T18" fmla="*/ 0 w 790"/>
                  <a:gd name="T19" fmla="*/ 499 h 1189"/>
                  <a:gd name="T20" fmla="*/ 48 w 790"/>
                  <a:gd name="T21" fmla="*/ 209 h 118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790" h="1189">
                    <a:moveTo>
                      <a:pt x="139" y="0"/>
                    </a:moveTo>
                    <a:lnTo>
                      <a:pt x="210" y="233"/>
                    </a:lnTo>
                    <a:lnTo>
                      <a:pt x="159" y="643"/>
                    </a:lnTo>
                    <a:lnTo>
                      <a:pt x="454" y="771"/>
                    </a:lnTo>
                    <a:lnTo>
                      <a:pt x="605" y="1046"/>
                    </a:lnTo>
                    <a:lnTo>
                      <a:pt x="790" y="1189"/>
                    </a:lnTo>
                    <a:lnTo>
                      <a:pt x="540" y="1111"/>
                    </a:lnTo>
                    <a:lnTo>
                      <a:pt x="363" y="883"/>
                    </a:lnTo>
                    <a:lnTo>
                      <a:pt x="139" y="852"/>
                    </a:lnTo>
                    <a:lnTo>
                      <a:pt x="0" y="499"/>
                    </a:lnTo>
                    <a:lnTo>
                      <a:pt x="48" y="209"/>
                    </a:lnTo>
                  </a:path>
                </a:pathLst>
              </a:custGeom>
              <a:noFill/>
              <a:ln w="1524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4" name="Freeform 9"/>
              <p:cNvSpPr>
                <a:spLocks/>
              </p:cNvSpPr>
              <p:nvPr userDrawn="1"/>
            </p:nvSpPr>
            <p:spPr bwMode="hidden">
              <a:xfrm>
                <a:off x="5173" y="896"/>
                <a:ext cx="579" cy="1117"/>
              </a:xfrm>
              <a:custGeom>
                <a:avLst/>
                <a:gdLst>
                  <a:gd name="T0" fmla="*/ 0 w 579"/>
                  <a:gd name="T1" fmla="*/ 0 h 1117"/>
                  <a:gd name="T2" fmla="*/ 128 w 579"/>
                  <a:gd name="T3" fmla="*/ 328 h 1117"/>
                  <a:gd name="T4" fmla="*/ 9 w 579"/>
                  <a:gd name="T5" fmla="*/ 659 h 1117"/>
                  <a:gd name="T6" fmla="*/ 40 w 579"/>
                  <a:gd name="T7" fmla="*/ 763 h 1117"/>
                  <a:gd name="T8" fmla="*/ 234 w 579"/>
                  <a:gd name="T9" fmla="*/ 739 h 1117"/>
                  <a:gd name="T10" fmla="*/ 344 w 579"/>
                  <a:gd name="T11" fmla="*/ 1055 h 1117"/>
                  <a:gd name="T12" fmla="*/ 579 w 579"/>
                  <a:gd name="T13" fmla="*/ 1117 h 111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579" h="1117">
                    <a:moveTo>
                      <a:pt x="0" y="0"/>
                    </a:moveTo>
                    <a:lnTo>
                      <a:pt x="128" y="328"/>
                    </a:lnTo>
                    <a:lnTo>
                      <a:pt x="9" y="659"/>
                    </a:lnTo>
                    <a:lnTo>
                      <a:pt x="40" y="763"/>
                    </a:lnTo>
                    <a:lnTo>
                      <a:pt x="234" y="739"/>
                    </a:lnTo>
                    <a:lnTo>
                      <a:pt x="344" y="1055"/>
                    </a:lnTo>
                    <a:lnTo>
                      <a:pt x="579" y="1117"/>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5" name="Freeform 10"/>
              <p:cNvSpPr>
                <a:spLocks/>
              </p:cNvSpPr>
              <p:nvPr userDrawn="1"/>
            </p:nvSpPr>
            <p:spPr bwMode="hidden">
              <a:xfrm>
                <a:off x="3291" y="968"/>
                <a:ext cx="2471" cy="2396"/>
              </a:xfrm>
              <a:custGeom>
                <a:avLst/>
                <a:gdLst>
                  <a:gd name="T0" fmla="*/ 1118 w 2471"/>
                  <a:gd name="T1" fmla="*/ 0 h 2396"/>
                  <a:gd name="T2" fmla="*/ 1179 w 2471"/>
                  <a:gd name="T3" fmla="*/ 225 h 2396"/>
                  <a:gd name="T4" fmla="*/ 1393 w 2471"/>
                  <a:gd name="T5" fmla="*/ 339 h 2396"/>
                  <a:gd name="T6" fmla="*/ 1404 w 2471"/>
                  <a:gd name="T7" fmla="*/ 548 h 2396"/>
                  <a:gd name="T8" fmla="*/ 1342 w 2471"/>
                  <a:gd name="T9" fmla="*/ 732 h 2396"/>
                  <a:gd name="T10" fmla="*/ 1434 w 2471"/>
                  <a:gd name="T11" fmla="*/ 925 h 2396"/>
                  <a:gd name="T12" fmla="*/ 1455 w 2471"/>
                  <a:gd name="T13" fmla="*/ 1109 h 2396"/>
                  <a:gd name="T14" fmla="*/ 1311 w 2471"/>
                  <a:gd name="T15" fmla="*/ 1142 h 2396"/>
                  <a:gd name="T16" fmla="*/ 926 w 2471"/>
                  <a:gd name="T17" fmla="*/ 1384 h 2396"/>
                  <a:gd name="T18" fmla="*/ 975 w 2471"/>
                  <a:gd name="T19" fmla="*/ 1456 h 2396"/>
                  <a:gd name="T20" fmla="*/ 956 w 2471"/>
                  <a:gd name="T21" fmla="*/ 1624 h 2396"/>
                  <a:gd name="T22" fmla="*/ 782 w 2471"/>
                  <a:gd name="T23" fmla="*/ 1817 h 2396"/>
                  <a:gd name="T24" fmla="*/ 539 w 2471"/>
                  <a:gd name="T25" fmla="*/ 1978 h 2396"/>
                  <a:gd name="T26" fmla="*/ 152 w 2471"/>
                  <a:gd name="T27" fmla="*/ 2026 h 2396"/>
                  <a:gd name="T28" fmla="*/ 19 w 2471"/>
                  <a:gd name="T29" fmla="*/ 2251 h 2396"/>
                  <a:gd name="T30" fmla="*/ 0 w 2471"/>
                  <a:gd name="T31" fmla="*/ 2396 h 2396"/>
                  <a:gd name="T32" fmla="*/ 213 w 2471"/>
                  <a:gd name="T33" fmla="*/ 2179 h 2396"/>
                  <a:gd name="T34" fmla="*/ 629 w 2471"/>
                  <a:gd name="T35" fmla="*/ 2090 h 2396"/>
                  <a:gd name="T36" fmla="*/ 894 w 2471"/>
                  <a:gd name="T37" fmla="*/ 1906 h 2396"/>
                  <a:gd name="T38" fmla="*/ 1230 w 2471"/>
                  <a:gd name="T39" fmla="*/ 1986 h 2396"/>
                  <a:gd name="T40" fmla="*/ 1668 w 2471"/>
                  <a:gd name="T41" fmla="*/ 1906 h 2396"/>
                  <a:gd name="T42" fmla="*/ 1983 w 2471"/>
                  <a:gd name="T43" fmla="*/ 1745 h 2396"/>
                  <a:gd name="T44" fmla="*/ 2014 w 2471"/>
                  <a:gd name="T45" fmla="*/ 1600 h 2396"/>
                  <a:gd name="T46" fmla="*/ 2237 w 2471"/>
                  <a:gd name="T47" fmla="*/ 1496 h 2396"/>
                  <a:gd name="T48" fmla="*/ 2359 w 2471"/>
                  <a:gd name="T49" fmla="*/ 1552 h 2396"/>
                  <a:gd name="T50" fmla="*/ 2471 w 2471"/>
                  <a:gd name="T51" fmla="*/ 1479 h 239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Lst>
                <a:ahLst/>
                <a:cxnLst>
                  <a:cxn ang="T52">
                    <a:pos x="T0" y="T1"/>
                  </a:cxn>
                  <a:cxn ang="T53">
                    <a:pos x="T2" y="T3"/>
                  </a:cxn>
                  <a:cxn ang="T54">
                    <a:pos x="T4" y="T5"/>
                  </a:cxn>
                  <a:cxn ang="T55">
                    <a:pos x="T6" y="T7"/>
                  </a:cxn>
                  <a:cxn ang="T56">
                    <a:pos x="T8" y="T9"/>
                  </a:cxn>
                  <a:cxn ang="T57">
                    <a:pos x="T10" y="T11"/>
                  </a:cxn>
                  <a:cxn ang="T58">
                    <a:pos x="T12" y="T13"/>
                  </a:cxn>
                  <a:cxn ang="T59">
                    <a:pos x="T14" y="T15"/>
                  </a:cxn>
                  <a:cxn ang="T60">
                    <a:pos x="T16" y="T17"/>
                  </a:cxn>
                  <a:cxn ang="T61">
                    <a:pos x="T18" y="T19"/>
                  </a:cxn>
                  <a:cxn ang="T62">
                    <a:pos x="T20" y="T21"/>
                  </a:cxn>
                  <a:cxn ang="T63">
                    <a:pos x="T22" y="T23"/>
                  </a:cxn>
                  <a:cxn ang="T64">
                    <a:pos x="T24" y="T25"/>
                  </a:cxn>
                  <a:cxn ang="T65">
                    <a:pos x="T26" y="T27"/>
                  </a:cxn>
                  <a:cxn ang="T66">
                    <a:pos x="T28" y="T29"/>
                  </a:cxn>
                  <a:cxn ang="T67">
                    <a:pos x="T30" y="T31"/>
                  </a:cxn>
                  <a:cxn ang="T68">
                    <a:pos x="T32" y="T33"/>
                  </a:cxn>
                  <a:cxn ang="T69">
                    <a:pos x="T34" y="T35"/>
                  </a:cxn>
                  <a:cxn ang="T70">
                    <a:pos x="T36" y="T37"/>
                  </a:cxn>
                  <a:cxn ang="T71">
                    <a:pos x="T38" y="T39"/>
                  </a:cxn>
                  <a:cxn ang="T72">
                    <a:pos x="T40" y="T41"/>
                  </a:cxn>
                  <a:cxn ang="T73">
                    <a:pos x="T42" y="T43"/>
                  </a:cxn>
                  <a:cxn ang="T74">
                    <a:pos x="T44" y="T45"/>
                  </a:cxn>
                  <a:cxn ang="T75">
                    <a:pos x="T46" y="T47"/>
                  </a:cxn>
                  <a:cxn ang="T76">
                    <a:pos x="T48" y="T49"/>
                  </a:cxn>
                  <a:cxn ang="T77">
                    <a:pos x="T50" y="T51"/>
                  </a:cxn>
                </a:cxnLst>
                <a:rect l="0" t="0" r="r" b="b"/>
                <a:pathLst>
                  <a:path w="2471" h="2396">
                    <a:moveTo>
                      <a:pt x="1118" y="0"/>
                    </a:moveTo>
                    <a:lnTo>
                      <a:pt x="1179" y="225"/>
                    </a:lnTo>
                    <a:lnTo>
                      <a:pt x="1393" y="339"/>
                    </a:lnTo>
                    <a:lnTo>
                      <a:pt x="1404" y="548"/>
                    </a:lnTo>
                    <a:lnTo>
                      <a:pt x="1342" y="732"/>
                    </a:lnTo>
                    <a:lnTo>
                      <a:pt x="1434" y="925"/>
                    </a:lnTo>
                    <a:lnTo>
                      <a:pt x="1455" y="1109"/>
                    </a:lnTo>
                    <a:lnTo>
                      <a:pt x="1311" y="1142"/>
                    </a:lnTo>
                    <a:lnTo>
                      <a:pt x="926" y="1384"/>
                    </a:lnTo>
                    <a:lnTo>
                      <a:pt x="975" y="1456"/>
                    </a:lnTo>
                    <a:lnTo>
                      <a:pt x="956" y="1624"/>
                    </a:lnTo>
                    <a:lnTo>
                      <a:pt x="782" y="1817"/>
                    </a:lnTo>
                    <a:lnTo>
                      <a:pt x="539" y="1978"/>
                    </a:lnTo>
                    <a:lnTo>
                      <a:pt x="152" y="2026"/>
                    </a:lnTo>
                    <a:lnTo>
                      <a:pt x="19" y="2251"/>
                    </a:lnTo>
                    <a:lnTo>
                      <a:pt x="0" y="2396"/>
                    </a:lnTo>
                    <a:lnTo>
                      <a:pt x="213" y="2179"/>
                    </a:lnTo>
                    <a:lnTo>
                      <a:pt x="629" y="2090"/>
                    </a:lnTo>
                    <a:lnTo>
                      <a:pt x="894" y="1906"/>
                    </a:lnTo>
                    <a:lnTo>
                      <a:pt x="1230" y="1986"/>
                    </a:lnTo>
                    <a:lnTo>
                      <a:pt x="1668" y="1906"/>
                    </a:lnTo>
                    <a:lnTo>
                      <a:pt x="1983" y="1745"/>
                    </a:lnTo>
                    <a:lnTo>
                      <a:pt x="2014" y="1600"/>
                    </a:lnTo>
                    <a:lnTo>
                      <a:pt x="2237" y="1496"/>
                    </a:lnTo>
                    <a:lnTo>
                      <a:pt x="2359" y="1552"/>
                    </a:lnTo>
                    <a:lnTo>
                      <a:pt x="2471" y="1479"/>
                    </a:lnTo>
                  </a:path>
                </a:pathLst>
              </a:custGeom>
              <a:noFill/>
              <a:ln w="1651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6" name="Freeform 11"/>
              <p:cNvSpPr>
                <a:spLocks/>
              </p:cNvSpPr>
              <p:nvPr userDrawn="1"/>
            </p:nvSpPr>
            <p:spPr bwMode="hidden">
              <a:xfrm>
                <a:off x="2366" y="1067"/>
                <a:ext cx="1399" cy="1349"/>
              </a:xfrm>
              <a:custGeom>
                <a:avLst/>
                <a:gdLst>
                  <a:gd name="T0" fmla="*/ 620 w 1399"/>
                  <a:gd name="T1" fmla="*/ 155 h 1349"/>
                  <a:gd name="T2" fmla="*/ 421 w 1399"/>
                  <a:gd name="T3" fmla="*/ 155 h 1349"/>
                  <a:gd name="T4" fmla="*/ 205 w 1399"/>
                  <a:gd name="T5" fmla="*/ 507 h 1349"/>
                  <a:gd name="T6" fmla="*/ 0 w 1399"/>
                  <a:gd name="T7" fmla="*/ 673 h 1349"/>
                  <a:gd name="T8" fmla="*/ 487 w 1399"/>
                  <a:gd name="T9" fmla="*/ 783 h 1349"/>
                  <a:gd name="T10" fmla="*/ 425 w 1399"/>
                  <a:gd name="T11" fmla="*/ 1009 h 1349"/>
                  <a:gd name="T12" fmla="*/ 617 w 1399"/>
                  <a:gd name="T13" fmla="*/ 1086 h 1349"/>
                  <a:gd name="T14" fmla="*/ 498 w 1399"/>
                  <a:gd name="T15" fmla="*/ 1349 h 1349"/>
                  <a:gd name="T16" fmla="*/ 961 w 1399"/>
                  <a:gd name="T17" fmla="*/ 1035 h 1349"/>
                  <a:gd name="T18" fmla="*/ 926 w 1399"/>
                  <a:gd name="T19" fmla="*/ 776 h 1349"/>
                  <a:gd name="T20" fmla="*/ 1181 w 1399"/>
                  <a:gd name="T21" fmla="*/ 749 h 1349"/>
                  <a:gd name="T22" fmla="*/ 1399 w 1399"/>
                  <a:gd name="T23" fmla="*/ 601 h 1349"/>
                  <a:gd name="T24" fmla="*/ 1315 w 1399"/>
                  <a:gd name="T25" fmla="*/ 416 h 1349"/>
                  <a:gd name="T26" fmla="*/ 1341 w 1399"/>
                  <a:gd name="T27" fmla="*/ 196 h 1349"/>
                  <a:gd name="T28" fmla="*/ 1171 w 1399"/>
                  <a:gd name="T29" fmla="*/ 164 h 1349"/>
                  <a:gd name="T30" fmla="*/ 928 w 1399"/>
                  <a:gd name="T31" fmla="*/ 0 h 1349"/>
                  <a:gd name="T32" fmla="*/ 620 w 1399"/>
                  <a:gd name="T33" fmla="*/ 155 h 1349"/>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399" h="1349">
                    <a:moveTo>
                      <a:pt x="620" y="155"/>
                    </a:moveTo>
                    <a:lnTo>
                      <a:pt x="421" y="155"/>
                    </a:lnTo>
                    <a:lnTo>
                      <a:pt x="205" y="507"/>
                    </a:lnTo>
                    <a:lnTo>
                      <a:pt x="0" y="673"/>
                    </a:lnTo>
                    <a:lnTo>
                      <a:pt x="487" y="783"/>
                    </a:lnTo>
                    <a:lnTo>
                      <a:pt x="425" y="1009"/>
                    </a:lnTo>
                    <a:lnTo>
                      <a:pt x="617" y="1086"/>
                    </a:lnTo>
                    <a:lnTo>
                      <a:pt x="498" y="1349"/>
                    </a:lnTo>
                    <a:lnTo>
                      <a:pt x="961" y="1035"/>
                    </a:lnTo>
                    <a:lnTo>
                      <a:pt x="926" y="776"/>
                    </a:lnTo>
                    <a:lnTo>
                      <a:pt x="1181" y="749"/>
                    </a:lnTo>
                    <a:lnTo>
                      <a:pt x="1399" y="601"/>
                    </a:lnTo>
                    <a:lnTo>
                      <a:pt x="1315" y="416"/>
                    </a:lnTo>
                    <a:lnTo>
                      <a:pt x="1341" y="196"/>
                    </a:lnTo>
                    <a:lnTo>
                      <a:pt x="1171" y="164"/>
                    </a:lnTo>
                    <a:lnTo>
                      <a:pt x="928" y="0"/>
                    </a:lnTo>
                    <a:lnTo>
                      <a:pt x="620" y="155"/>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7" name="Freeform 12"/>
              <p:cNvSpPr>
                <a:spLocks/>
              </p:cNvSpPr>
              <p:nvPr userDrawn="1"/>
            </p:nvSpPr>
            <p:spPr bwMode="hidden">
              <a:xfrm>
                <a:off x="4275" y="2031"/>
                <a:ext cx="1256" cy="810"/>
              </a:xfrm>
              <a:custGeom>
                <a:avLst/>
                <a:gdLst>
                  <a:gd name="T0" fmla="*/ 719 w 1256"/>
                  <a:gd name="T1" fmla="*/ 183 h 810"/>
                  <a:gd name="T2" fmla="*/ 760 w 1256"/>
                  <a:gd name="T3" fmla="*/ 33 h 810"/>
                  <a:gd name="T4" fmla="*/ 884 w 1256"/>
                  <a:gd name="T5" fmla="*/ 0 h 810"/>
                  <a:gd name="T6" fmla="*/ 983 w 1256"/>
                  <a:gd name="T7" fmla="*/ 78 h 810"/>
                  <a:gd name="T8" fmla="*/ 1082 w 1256"/>
                  <a:gd name="T9" fmla="*/ 248 h 810"/>
                  <a:gd name="T10" fmla="*/ 1256 w 1256"/>
                  <a:gd name="T11" fmla="*/ 229 h 810"/>
                  <a:gd name="T12" fmla="*/ 1248 w 1256"/>
                  <a:gd name="T13" fmla="*/ 359 h 810"/>
                  <a:gd name="T14" fmla="*/ 1016 w 1256"/>
                  <a:gd name="T15" fmla="*/ 431 h 810"/>
                  <a:gd name="T16" fmla="*/ 879 w 1256"/>
                  <a:gd name="T17" fmla="*/ 417 h 810"/>
                  <a:gd name="T18" fmla="*/ 719 w 1256"/>
                  <a:gd name="T19" fmla="*/ 481 h 810"/>
                  <a:gd name="T20" fmla="*/ 591 w 1256"/>
                  <a:gd name="T21" fmla="*/ 633 h 810"/>
                  <a:gd name="T22" fmla="*/ 423 w 1256"/>
                  <a:gd name="T23" fmla="*/ 537 h 810"/>
                  <a:gd name="T24" fmla="*/ 256 w 1256"/>
                  <a:gd name="T25" fmla="*/ 810 h 810"/>
                  <a:gd name="T26" fmla="*/ 66 w 1256"/>
                  <a:gd name="T27" fmla="*/ 764 h 810"/>
                  <a:gd name="T28" fmla="*/ 0 w 1256"/>
                  <a:gd name="T29" fmla="*/ 601 h 810"/>
                  <a:gd name="T30" fmla="*/ 157 w 1256"/>
                  <a:gd name="T31" fmla="*/ 483 h 810"/>
                  <a:gd name="T32" fmla="*/ 248 w 1256"/>
                  <a:gd name="T33" fmla="*/ 281 h 810"/>
                  <a:gd name="T34" fmla="*/ 438 w 1256"/>
                  <a:gd name="T35" fmla="*/ 150 h 810"/>
                  <a:gd name="T36" fmla="*/ 719 w 1256"/>
                  <a:gd name="T37" fmla="*/ 189 h 81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256" h="810">
                    <a:moveTo>
                      <a:pt x="719" y="183"/>
                    </a:moveTo>
                    <a:lnTo>
                      <a:pt x="760" y="33"/>
                    </a:lnTo>
                    <a:lnTo>
                      <a:pt x="884" y="0"/>
                    </a:lnTo>
                    <a:lnTo>
                      <a:pt x="983" y="78"/>
                    </a:lnTo>
                    <a:lnTo>
                      <a:pt x="1082" y="248"/>
                    </a:lnTo>
                    <a:lnTo>
                      <a:pt x="1256" y="229"/>
                    </a:lnTo>
                    <a:lnTo>
                      <a:pt x="1248" y="359"/>
                    </a:lnTo>
                    <a:lnTo>
                      <a:pt x="1016" y="431"/>
                    </a:lnTo>
                    <a:lnTo>
                      <a:pt x="879" y="417"/>
                    </a:lnTo>
                    <a:lnTo>
                      <a:pt x="719" y="481"/>
                    </a:lnTo>
                    <a:lnTo>
                      <a:pt x="591" y="633"/>
                    </a:lnTo>
                    <a:lnTo>
                      <a:pt x="423" y="537"/>
                    </a:lnTo>
                    <a:lnTo>
                      <a:pt x="256" y="810"/>
                    </a:lnTo>
                    <a:lnTo>
                      <a:pt x="66" y="764"/>
                    </a:lnTo>
                    <a:lnTo>
                      <a:pt x="0" y="601"/>
                    </a:lnTo>
                    <a:lnTo>
                      <a:pt x="157" y="483"/>
                    </a:lnTo>
                    <a:lnTo>
                      <a:pt x="248" y="281"/>
                    </a:lnTo>
                    <a:lnTo>
                      <a:pt x="438" y="150"/>
                    </a:lnTo>
                    <a:lnTo>
                      <a:pt x="719" y="189"/>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8" name="Freeform 13"/>
              <p:cNvSpPr>
                <a:spLocks/>
              </p:cNvSpPr>
              <p:nvPr userDrawn="1"/>
            </p:nvSpPr>
            <p:spPr bwMode="hidden">
              <a:xfrm>
                <a:off x="2914" y="3476"/>
                <a:ext cx="2848" cy="788"/>
              </a:xfrm>
              <a:custGeom>
                <a:avLst/>
                <a:gdLst>
                  <a:gd name="T0" fmla="*/ 2838 w 2848"/>
                  <a:gd name="T1" fmla="*/ 16 h 788"/>
                  <a:gd name="T2" fmla="*/ 2493 w 2848"/>
                  <a:gd name="T3" fmla="*/ 0 h 788"/>
                  <a:gd name="T4" fmla="*/ 2278 w 2848"/>
                  <a:gd name="T5" fmla="*/ 81 h 788"/>
                  <a:gd name="T6" fmla="*/ 1936 w 2848"/>
                  <a:gd name="T7" fmla="*/ 44 h 788"/>
                  <a:gd name="T8" fmla="*/ 1739 w 2848"/>
                  <a:gd name="T9" fmla="*/ 354 h 788"/>
                  <a:gd name="T10" fmla="*/ 1600 w 2848"/>
                  <a:gd name="T11" fmla="*/ 212 h 788"/>
                  <a:gd name="T12" fmla="*/ 1352 w 2848"/>
                  <a:gd name="T13" fmla="*/ 308 h 788"/>
                  <a:gd name="T14" fmla="*/ 1445 w 2848"/>
                  <a:gd name="T15" fmla="*/ 515 h 788"/>
                  <a:gd name="T16" fmla="*/ 1072 w 2848"/>
                  <a:gd name="T17" fmla="*/ 412 h 788"/>
                  <a:gd name="T18" fmla="*/ 888 w 2848"/>
                  <a:gd name="T19" fmla="*/ 540 h 788"/>
                  <a:gd name="T20" fmla="*/ 0 w 2848"/>
                  <a:gd name="T21" fmla="*/ 660 h 788"/>
                  <a:gd name="T22" fmla="*/ 288 w 2848"/>
                  <a:gd name="T23" fmla="*/ 788 h 788"/>
                  <a:gd name="T24" fmla="*/ 1040 w 2848"/>
                  <a:gd name="T25" fmla="*/ 676 h 788"/>
                  <a:gd name="T26" fmla="*/ 1272 w 2848"/>
                  <a:gd name="T27" fmla="*/ 748 h 788"/>
                  <a:gd name="T28" fmla="*/ 2096 w 2848"/>
                  <a:gd name="T29" fmla="*/ 691 h 788"/>
                  <a:gd name="T30" fmla="*/ 2320 w 2848"/>
                  <a:gd name="T31" fmla="*/ 748 h 788"/>
                  <a:gd name="T32" fmla="*/ 2456 w 2848"/>
                  <a:gd name="T33" fmla="*/ 596 h 788"/>
                  <a:gd name="T34" fmla="*/ 2712 w 2848"/>
                  <a:gd name="T35" fmla="*/ 716 h 788"/>
                  <a:gd name="T36" fmla="*/ 2716 w 2848"/>
                  <a:gd name="T37" fmla="*/ 339 h 788"/>
                  <a:gd name="T38" fmla="*/ 2848 w 2848"/>
                  <a:gd name="T39" fmla="*/ 258 h 788"/>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Lst>
                <a:ahLst/>
                <a:cxnLst>
                  <a:cxn ang="T40">
                    <a:pos x="T0" y="T1"/>
                  </a:cxn>
                  <a:cxn ang="T41">
                    <a:pos x="T2" y="T3"/>
                  </a:cxn>
                  <a:cxn ang="T42">
                    <a:pos x="T4" y="T5"/>
                  </a:cxn>
                  <a:cxn ang="T43">
                    <a:pos x="T6" y="T7"/>
                  </a:cxn>
                  <a:cxn ang="T44">
                    <a:pos x="T8" y="T9"/>
                  </a:cxn>
                  <a:cxn ang="T45">
                    <a:pos x="T10" y="T11"/>
                  </a:cxn>
                  <a:cxn ang="T46">
                    <a:pos x="T12" y="T13"/>
                  </a:cxn>
                  <a:cxn ang="T47">
                    <a:pos x="T14" y="T15"/>
                  </a:cxn>
                  <a:cxn ang="T48">
                    <a:pos x="T16" y="T17"/>
                  </a:cxn>
                  <a:cxn ang="T49">
                    <a:pos x="T18" y="T19"/>
                  </a:cxn>
                  <a:cxn ang="T50">
                    <a:pos x="T20" y="T21"/>
                  </a:cxn>
                  <a:cxn ang="T51">
                    <a:pos x="T22" y="T23"/>
                  </a:cxn>
                  <a:cxn ang="T52">
                    <a:pos x="T24" y="T25"/>
                  </a:cxn>
                  <a:cxn ang="T53">
                    <a:pos x="T26" y="T27"/>
                  </a:cxn>
                  <a:cxn ang="T54">
                    <a:pos x="T28" y="T29"/>
                  </a:cxn>
                  <a:cxn ang="T55">
                    <a:pos x="T30" y="T31"/>
                  </a:cxn>
                  <a:cxn ang="T56">
                    <a:pos x="T32" y="T33"/>
                  </a:cxn>
                  <a:cxn ang="T57">
                    <a:pos x="T34" y="T35"/>
                  </a:cxn>
                  <a:cxn ang="T58">
                    <a:pos x="T36" y="T37"/>
                  </a:cxn>
                  <a:cxn ang="T59">
                    <a:pos x="T38" y="T39"/>
                  </a:cxn>
                </a:cxnLst>
                <a:rect l="0" t="0" r="r" b="b"/>
                <a:pathLst>
                  <a:path w="2848" h="788">
                    <a:moveTo>
                      <a:pt x="2838" y="16"/>
                    </a:moveTo>
                    <a:lnTo>
                      <a:pt x="2493" y="0"/>
                    </a:lnTo>
                    <a:lnTo>
                      <a:pt x="2278" y="81"/>
                    </a:lnTo>
                    <a:lnTo>
                      <a:pt x="1936" y="44"/>
                    </a:lnTo>
                    <a:lnTo>
                      <a:pt x="1739" y="354"/>
                    </a:lnTo>
                    <a:lnTo>
                      <a:pt x="1600" y="212"/>
                    </a:lnTo>
                    <a:lnTo>
                      <a:pt x="1352" y="308"/>
                    </a:lnTo>
                    <a:lnTo>
                      <a:pt x="1445" y="515"/>
                    </a:lnTo>
                    <a:lnTo>
                      <a:pt x="1072" y="412"/>
                    </a:lnTo>
                    <a:lnTo>
                      <a:pt x="888" y="540"/>
                    </a:lnTo>
                    <a:lnTo>
                      <a:pt x="0" y="660"/>
                    </a:lnTo>
                    <a:lnTo>
                      <a:pt x="288" y="788"/>
                    </a:lnTo>
                    <a:lnTo>
                      <a:pt x="1040" y="676"/>
                    </a:lnTo>
                    <a:lnTo>
                      <a:pt x="1272" y="748"/>
                    </a:lnTo>
                    <a:lnTo>
                      <a:pt x="2096" y="691"/>
                    </a:lnTo>
                    <a:lnTo>
                      <a:pt x="2320" y="748"/>
                    </a:lnTo>
                    <a:lnTo>
                      <a:pt x="2456" y="596"/>
                    </a:lnTo>
                    <a:lnTo>
                      <a:pt x="2712" y="716"/>
                    </a:lnTo>
                    <a:lnTo>
                      <a:pt x="2716" y="339"/>
                    </a:lnTo>
                    <a:lnTo>
                      <a:pt x="2848" y="258"/>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79" name="Freeform 14"/>
              <p:cNvSpPr>
                <a:spLocks/>
              </p:cNvSpPr>
              <p:nvPr userDrawn="1"/>
            </p:nvSpPr>
            <p:spPr bwMode="hidden">
              <a:xfrm>
                <a:off x="5443" y="922"/>
                <a:ext cx="319" cy="854"/>
              </a:xfrm>
              <a:custGeom>
                <a:avLst/>
                <a:gdLst>
                  <a:gd name="T0" fmla="*/ 0 w 319"/>
                  <a:gd name="T1" fmla="*/ 0 h 854"/>
                  <a:gd name="T2" fmla="*/ 106 w 319"/>
                  <a:gd name="T3" fmla="*/ 313 h 854"/>
                  <a:gd name="T4" fmla="*/ 106 w 319"/>
                  <a:gd name="T5" fmla="*/ 634 h 854"/>
                  <a:gd name="T6" fmla="*/ 268 w 319"/>
                  <a:gd name="T7" fmla="*/ 854 h 854"/>
                  <a:gd name="T8" fmla="*/ 278 w 319"/>
                  <a:gd name="T9" fmla="*/ 577 h 854"/>
                  <a:gd name="T10" fmla="*/ 238 w 319"/>
                  <a:gd name="T11" fmla="*/ 400 h 854"/>
                  <a:gd name="T12" fmla="*/ 319 w 319"/>
                  <a:gd name="T13" fmla="*/ 240 h 85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19" h="854">
                    <a:moveTo>
                      <a:pt x="0" y="0"/>
                    </a:moveTo>
                    <a:lnTo>
                      <a:pt x="106" y="313"/>
                    </a:lnTo>
                    <a:lnTo>
                      <a:pt x="106" y="634"/>
                    </a:lnTo>
                    <a:lnTo>
                      <a:pt x="268" y="854"/>
                    </a:lnTo>
                    <a:lnTo>
                      <a:pt x="278" y="577"/>
                    </a:lnTo>
                    <a:lnTo>
                      <a:pt x="238" y="400"/>
                    </a:lnTo>
                    <a:lnTo>
                      <a:pt x="319" y="240"/>
                    </a:lnTo>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0" name="Freeform 15"/>
              <p:cNvSpPr>
                <a:spLocks/>
              </p:cNvSpPr>
              <p:nvPr userDrawn="1"/>
            </p:nvSpPr>
            <p:spPr bwMode="hidden">
              <a:xfrm>
                <a:off x="4954" y="3568"/>
                <a:ext cx="646" cy="392"/>
              </a:xfrm>
              <a:custGeom>
                <a:avLst/>
                <a:gdLst>
                  <a:gd name="T0" fmla="*/ 504 w 646"/>
                  <a:gd name="T1" fmla="*/ 0 h 392"/>
                  <a:gd name="T2" fmla="*/ 320 w 646"/>
                  <a:gd name="T3" fmla="*/ 61 h 392"/>
                  <a:gd name="T4" fmla="*/ 238 w 646"/>
                  <a:gd name="T5" fmla="*/ 109 h 392"/>
                  <a:gd name="T6" fmla="*/ 144 w 646"/>
                  <a:gd name="T7" fmla="*/ 216 h 392"/>
                  <a:gd name="T8" fmla="*/ 0 w 646"/>
                  <a:gd name="T9" fmla="*/ 392 h 392"/>
                  <a:gd name="T10" fmla="*/ 360 w 646"/>
                  <a:gd name="T11" fmla="*/ 263 h 392"/>
                  <a:gd name="T12" fmla="*/ 432 w 646"/>
                  <a:gd name="T13" fmla="*/ 182 h 392"/>
                  <a:gd name="T14" fmla="*/ 646 w 646"/>
                  <a:gd name="T15" fmla="*/ 142 h 392"/>
                  <a:gd name="T16" fmla="*/ 504 w 646"/>
                  <a:gd name="T17" fmla="*/ 0 h 392"/>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646" h="392">
                    <a:moveTo>
                      <a:pt x="504" y="0"/>
                    </a:moveTo>
                    <a:lnTo>
                      <a:pt x="320" y="61"/>
                    </a:lnTo>
                    <a:lnTo>
                      <a:pt x="238" y="109"/>
                    </a:lnTo>
                    <a:lnTo>
                      <a:pt x="144" y="216"/>
                    </a:lnTo>
                    <a:lnTo>
                      <a:pt x="0" y="392"/>
                    </a:lnTo>
                    <a:lnTo>
                      <a:pt x="360" y="263"/>
                    </a:lnTo>
                    <a:lnTo>
                      <a:pt x="432" y="182"/>
                    </a:lnTo>
                    <a:lnTo>
                      <a:pt x="646" y="142"/>
                    </a:lnTo>
                    <a:lnTo>
                      <a:pt x="504" y="0"/>
                    </a:lnTo>
                    <a:close/>
                  </a:path>
                </a:pathLst>
              </a:custGeom>
              <a:noFill/>
              <a:ln w="17780"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solidFill>
                      <a:schemeClr val="bg1"/>
                    </a:soli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sp>
            <p:nvSpPr>
              <p:cNvPr id="1181" name="Freeform 16"/>
              <p:cNvSpPr>
                <a:spLocks/>
              </p:cNvSpPr>
              <p:nvPr userDrawn="1"/>
            </p:nvSpPr>
            <p:spPr bwMode="hidden">
              <a:xfrm>
                <a:off x="50" y="2400"/>
                <a:ext cx="2736" cy="1920"/>
              </a:xfrm>
              <a:custGeom>
                <a:avLst/>
                <a:gdLst>
                  <a:gd name="T0" fmla="*/ 0 w 2736"/>
                  <a:gd name="T1" fmla="*/ 0 h 1920"/>
                  <a:gd name="T2" fmla="*/ 96 w 2736"/>
                  <a:gd name="T3" fmla="*/ 336 h 1920"/>
                  <a:gd name="T4" fmla="*/ 384 w 2736"/>
                  <a:gd name="T5" fmla="*/ 384 h 1920"/>
                  <a:gd name="T6" fmla="*/ 576 w 2736"/>
                  <a:gd name="T7" fmla="*/ 720 h 1920"/>
                  <a:gd name="T8" fmla="*/ 528 w 2736"/>
                  <a:gd name="T9" fmla="*/ 960 h 1920"/>
                  <a:gd name="T10" fmla="*/ 672 w 2736"/>
                  <a:gd name="T11" fmla="*/ 1104 h 1920"/>
                  <a:gd name="T12" fmla="*/ 576 w 2736"/>
                  <a:gd name="T13" fmla="*/ 1392 h 1920"/>
                  <a:gd name="T14" fmla="*/ 624 w 2736"/>
                  <a:gd name="T15" fmla="*/ 1632 h 1920"/>
                  <a:gd name="T16" fmla="*/ 1488 w 2736"/>
                  <a:gd name="T17" fmla="*/ 1872 h 1920"/>
                  <a:gd name="T18" fmla="*/ 1680 w 2736"/>
                  <a:gd name="T19" fmla="*/ 1728 h 1920"/>
                  <a:gd name="T20" fmla="*/ 2208 w 2736"/>
                  <a:gd name="T21" fmla="*/ 1728 h 1920"/>
                  <a:gd name="T22" fmla="*/ 2304 w 2736"/>
                  <a:gd name="T23" fmla="*/ 1632 h 1920"/>
                  <a:gd name="T24" fmla="*/ 2736 w 2736"/>
                  <a:gd name="T25" fmla="*/ 1872 h 1920"/>
                  <a:gd name="T26" fmla="*/ 2640 w 2736"/>
                  <a:gd name="T27" fmla="*/ 1920 h 1920"/>
                  <a:gd name="T28" fmla="*/ 2304 w 2736"/>
                  <a:gd name="T29" fmla="*/ 1824 h 1920"/>
                  <a:gd name="T30" fmla="*/ 2160 w 2736"/>
                  <a:gd name="T31" fmla="*/ 1872 h 1920"/>
                  <a:gd name="T32" fmla="*/ 1632 w 2736"/>
                  <a:gd name="T33" fmla="*/ 1920 h 1920"/>
                  <a:gd name="T34" fmla="*/ 1440 w 2736"/>
                  <a:gd name="T35" fmla="*/ 1920 h 1920"/>
                  <a:gd name="T36" fmla="*/ 480 w 2736"/>
                  <a:gd name="T37" fmla="*/ 1824 h 1920"/>
                  <a:gd name="T38" fmla="*/ 192 w 2736"/>
                  <a:gd name="T39" fmla="*/ 1872 h 1920"/>
                  <a:gd name="T40" fmla="*/ 96 w 2736"/>
                  <a:gd name="T41" fmla="*/ 1680 h 1920"/>
                  <a:gd name="T42" fmla="*/ 288 w 2736"/>
                  <a:gd name="T43" fmla="*/ 1440 h 1920"/>
                  <a:gd name="T44" fmla="*/ 336 w 2736"/>
                  <a:gd name="T45" fmla="*/ 1104 h 1920"/>
                  <a:gd name="T46" fmla="*/ 144 w 2736"/>
                  <a:gd name="T47" fmla="*/ 864 h 1920"/>
                  <a:gd name="T48" fmla="*/ 240 w 2736"/>
                  <a:gd name="T49" fmla="*/ 624 h 1920"/>
                  <a:gd name="T50" fmla="*/ 48 w 2736"/>
                  <a:gd name="T51" fmla="*/ 528 h 1920"/>
                  <a:gd name="T52" fmla="*/ 0 w 2736"/>
                  <a:gd name="T53" fmla="*/ 0 h 1920"/>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Lst>
                <a:ahLst/>
                <a:cxnLst>
                  <a:cxn ang="T54">
                    <a:pos x="T0" y="T1"/>
                  </a:cxn>
                  <a:cxn ang="T55">
                    <a:pos x="T2" y="T3"/>
                  </a:cxn>
                  <a:cxn ang="T56">
                    <a:pos x="T4" y="T5"/>
                  </a:cxn>
                  <a:cxn ang="T57">
                    <a:pos x="T6" y="T7"/>
                  </a:cxn>
                  <a:cxn ang="T58">
                    <a:pos x="T8" y="T9"/>
                  </a:cxn>
                  <a:cxn ang="T59">
                    <a:pos x="T10" y="T11"/>
                  </a:cxn>
                  <a:cxn ang="T60">
                    <a:pos x="T12" y="T13"/>
                  </a:cxn>
                  <a:cxn ang="T61">
                    <a:pos x="T14" y="T15"/>
                  </a:cxn>
                  <a:cxn ang="T62">
                    <a:pos x="T16" y="T17"/>
                  </a:cxn>
                  <a:cxn ang="T63">
                    <a:pos x="T18" y="T19"/>
                  </a:cxn>
                  <a:cxn ang="T64">
                    <a:pos x="T20" y="T21"/>
                  </a:cxn>
                  <a:cxn ang="T65">
                    <a:pos x="T22" y="T23"/>
                  </a:cxn>
                  <a:cxn ang="T66">
                    <a:pos x="T24" y="T25"/>
                  </a:cxn>
                  <a:cxn ang="T67">
                    <a:pos x="T26" y="T27"/>
                  </a:cxn>
                  <a:cxn ang="T68">
                    <a:pos x="T28" y="T29"/>
                  </a:cxn>
                  <a:cxn ang="T69">
                    <a:pos x="T30" y="T31"/>
                  </a:cxn>
                  <a:cxn ang="T70">
                    <a:pos x="T32" y="T33"/>
                  </a:cxn>
                  <a:cxn ang="T71">
                    <a:pos x="T34" y="T35"/>
                  </a:cxn>
                  <a:cxn ang="T72">
                    <a:pos x="T36" y="T37"/>
                  </a:cxn>
                  <a:cxn ang="T73">
                    <a:pos x="T38" y="T39"/>
                  </a:cxn>
                  <a:cxn ang="T74">
                    <a:pos x="T40" y="T41"/>
                  </a:cxn>
                  <a:cxn ang="T75">
                    <a:pos x="T42" y="T43"/>
                  </a:cxn>
                  <a:cxn ang="T76">
                    <a:pos x="T44" y="T45"/>
                  </a:cxn>
                  <a:cxn ang="T77">
                    <a:pos x="T46" y="T47"/>
                  </a:cxn>
                  <a:cxn ang="T78">
                    <a:pos x="T48" y="T49"/>
                  </a:cxn>
                  <a:cxn ang="T79">
                    <a:pos x="T50" y="T51"/>
                  </a:cxn>
                  <a:cxn ang="T80">
                    <a:pos x="T52" y="T53"/>
                  </a:cxn>
                </a:cxnLst>
                <a:rect l="0" t="0" r="r" b="b"/>
                <a:pathLst>
                  <a:path w="2736" h="1920">
                    <a:moveTo>
                      <a:pt x="0" y="0"/>
                    </a:moveTo>
                    <a:lnTo>
                      <a:pt x="96" y="336"/>
                    </a:lnTo>
                    <a:lnTo>
                      <a:pt x="384" y="384"/>
                    </a:lnTo>
                    <a:lnTo>
                      <a:pt x="576" y="720"/>
                    </a:lnTo>
                    <a:lnTo>
                      <a:pt x="528" y="960"/>
                    </a:lnTo>
                    <a:lnTo>
                      <a:pt x="672" y="1104"/>
                    </a:lnTo>
                    <a:lnTo>
                      <a:pt x="576" y="1392"/>
                    </a:lnTo>
                    <a:lnTo>
                      <a:pt x="624" y="1632"/>
                    </a:lnTo>
                    <a:lnTo>
                      <a:pt x="1488" y="1872"/>
                    </a:lnTo>
                    <a:lnTo>
                      <a:pt x="1680" y="1728"/>
                    </a:lnTo>
                    <a:lnTo>
                      <a:pt x="2208" y="1728"/>
                    </a:lnTo>
                    <a:lnTo>
                      <a:pt x="2304" y="1632"/>
                    </a:lnTo>
                    <a:lnTo>
                      <a:pt x="2736" y="1872"/>
                    </a:lnTo>
                    <a:lnTo>
                      <a:pt x="2640" y="1920"/>
                    </a:lnTo>
                    <a:lnTo>
                      <a:pt x="2304" y="1824"/>
                    </a:lnTo>
                    <a:lnTo>
                      <a:pt x="2160" y="1872"/>
                    </a:lnTo>
                    <a:lnTo>
                      <a:pt x="1632" y="1920"/>
                    </a:lnTo>
                    <a:lnTo>
                      <a:pt x="1440" y="1920"/>
                    </a:lnTo>
                    <a:lnTo>
                      <a:pt x="480" y="1824"/>
                    </a:lnTo>
                    <a:lnTo>
                      <a:pt x="192" y="1872"/>
                    </a:lnTo>
                    <a:lnTo>
                      <a:pt x="96" y="1680"/>
                    </a:lnTo>
                    <a:lnTo>
                      <a:pt x="288" y="1440"/>
                    </a:lnTo>
                    <a:lnTo>
                      <a:pt x="336" y="1104"/>
                    </a:lnTo>
                    <a:lnTo>
                      <a:pt x="144" y="864"/>
                    </a:lnTo>
                    <a:lnTo>
                      <a:pt x="240" y="624"/>
                    </a:lnTo>
                    <a:lnTo>
                      <a:pt x="48" y="528"/>
                    </a:lnTo>
                    <a:lnTo>
                      <a:pt x="0" y="0"/>
                    </a:lnTo>
                    <a:close/>
                  </a:path>
                </a:pathLst>
              </a:custGeom>
              <a:noFill/>
              <a:ln w="9525" cap="flat" cmpd="sng">
                <a:solidFill>
                  <a:schemeClr val="bg2"/>
                </a:solidFill>
                <a:prstDash val="solid"/>
                <a:round/>
                <a:headEnd type="none" w="med" len="med"/>
                <a:tailEnd type="none" w="med" len="med"/>
              </a:ln>
              <a:effectLst/>
              <a:extLst>
                <a:ext uri="{909E8E84-426E-40DD-AFC4-6F175D3DCCD1}">
                  <a14:hiddenFill xmlns="" xmlns:a14="http://schemas.microsoft.com/office/drawing/2010/main">
                    <a:gradFill rotWithShape="0">
                      <a:gsLst>
                        <a:gs pos="0">
                          <a:schemeClr val="bg2"/>
                        </a:gs>
                        <a:gs pos="100000">
                          <a:schemeClr val="bg1"/>
                        </a:gs>
                      </a:gsLst>
                      <a:lin ang="18900000" scaled="1"/>
                    </a:gradFill>
                  </a14:hiddenFill>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endParaRPr lang="en-CA"/>
              </a:p>
            </p:txBody>
          </p:sp>
        </p:grpSp>
        <p:grpSp>
          <p:nvGrpSpPr>
            <p:cNvPr id="1033" name="Group 17"/>
            <p:cNvGrpSpPr>
              <a:grpSpLocks/>
            </p:cNvGrpSpPr>
            <p:nvPr userDrawn="1"/>
          </p:nvGrpSpPr>
          <p:grpSpPr bwMode="auto">
            <a:xfrm>
              <a:off x="0" y="2291"/>
              <a:ext cx="1385" cy="1702"/>
              <a:chOff x="0" y="2291"/>
              <a:chExt cx="1385" cy="1702"/>
            </a:xfrm>
          </p:grpSpPr>
          <p:sp>
            <p:nvSpPr>
              <p:cNvPr id="1034" name="Rectangle 18"/>
              <p:cNvSpPr>
                <a:spLocks noChangeArrowheads="1"/>
              </p:cNvSpPr>
              <p:nvPr userDrawn="1"/>
            </p:nvSpPr>
            <p:spPr bwMode="ltGray">
              <a:xfrm rot="6798887">
                <a:off x="63" y="388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5" name="Rectangle 19"/>
              <p:cNvSpPr>
                <a:spLocks noChangeArrowheads="1"/>
              </p:cNvSpPr>
              <p:nvPr userDrawn="1"/>
            </p:nvSpPr>
            <p:spPr bwMode="ltGray">
              <a:xfrm rot="6798887">
                <a:off x="33" y="388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6" name="Rectangle 20"/>
              <p:cNvSpPr>
                <a:spLocks noChangeArrowheads="1"/>
              </p:cNvSpPr>
              <p:nvPr userDrawn="1"/>
            </p:nvSpPr>
            <p:spPr bwMode="ltGray">
              <a:xfrm rot="6798887">
                <a:off x="7" y="387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7" name="Rectangle 21"/>
              <p:cNvSpPr>
                <a:spLocks noChangeArrowheads="1"/>
              </p:cNvSpPr>
              <p:nvPr userDrawn="1"/>
            </p:nvSpPr>
            <p:spPr bwMode="ltGray">
              <a:xfrm rot="5999912">
                <a:off x="209" y="388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8" name="Rectangle 22"/>
              <p:cNvSpPr>
                <a:spLocks noChangeArrowheads="1"/>
              </p:cNvSpPr>
              <p:nvPr userDrawn="1"/>
            </p:nvSpPr>
            <p:spPr bwMode="ltGray">
              <a:xfrm rot="5999912">
                <a:off x="183" y="388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39" name="Rectangle 23"/>
              <p:cNvSpPr>
                <a:spLocks noChangeArrowheads="1"/>
              </p:cNvSpPr>
              <p:nvPr userDrawn="1"/>
            </p:nvSpPr>
            <p:spPr bwMode="ltGray">
              <a:xfrm rot="6250138">
                <a:off x="153" y="388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0" name="Rectangle 24"/>
              <p:cNvSpPr>
                <a:spLocks noChangeArrowheads="1"/>
              </p:cNvSpPr>
              <p:nvPr userDrawn="1"/>
            </p:nvSpPr>
            <p:spPr bwMode="ltGray">
              <a:xfrm rot="6238076">
                <a:off x="123" y="388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1" name="Rectangle 25"/>
              <p:cNvSpPr>
                <a:spLocks noChangeArrowheads="1"/>
              </p:cNvSpPr>
              <p:nvPr userDrawn="1"/>
            </p:nvSpPr>
            <p:spPr bwMode="ltGray">
              <a:xfrm rot="5380717">
                <a:off x="363" y="386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2" name="Rectangle 26"/>
              <p:cNvSpPr>
                <a:spLocks noChangeArrowheads="1"/>
              </p:cNvSpPr>
              <p:nvPr userDrawn="1"/>
            </p:nvSpPr>
            <p:spPr bwMode="ltGray">
              <a:xfrm rot="5380717">
                <a:off x="333" y="3872"/>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3" name="Rectangle 27"/>
              <p:cNvSpPr>
                <a:spLocks noChangeArrowheads="1"/>
              </p:cNvSpPr>
              <p:nvPr userDrawn="1"/>
            </p:nvSpPr>
            <p:spPr bwMode="ltGray">
              <a:xfrm rot="5583200">
                <a:off x="303" y="387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4" name="Rectangle 28"/>
              <p:cNvSpPr>
                <a:spLocks noChangeArrowheads="1"/>
              </p:cNvSpPr>
              <p:nvPr userDrawn="1"/>
            </p:nvSpPr>
            <p:spPr bwMode="ltGray">
              <a:xfrm rot="5737625">
                <a:off x="271" y="3882"/>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5" name="Rectangle 29"/>
              <p:cNvSpPr>
                <a:spLocks noChangeArrowheads="1"/>
              </p:cNvSpPr>
              <p:nvPr userDrawn="1"/>
            </p:nvSpPr>
            <p:spPr bwMode="ltGray">
              <a:xfrm rot="4715477">
                <a:off x="517" y="382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6" name="Rectangle 30"/>
              <p:cNvSpPr>
                <a:spLocks noChangeArrowheads="1"/>
              </p:cNvSpPr>
              <p:nvPr userDrawn="1"/>
            </p:nvSpPr>
            <p:spPr bwMode="ltGray">
              <a:xfrm rot="4924949">
                <a:off x="486" y="383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7" name="Rectangle 31"/>
              <p:cNvSpPr>
                <a:spLocks noChangeArrowheads="1"/>
              </p:cNvSpPr>
              <p:nvPr userDrawn="1"/>
            </p:nvSpPr>
            <p:spPr bwMode="ltGray">
              <a:xfrm rot="4924949">
                <a:off x="456" y="38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8" name="Rectangle 32"/>
              <p:cNvSpPr>
                <a:spLocks noChangeArrowheads="1"/>
              </p:cNvSpPr>
              <p:nvPr userDrawn="1"/>
            </p:nvSpPr>
            <p:spPr bwMode="ltGray">
              <a:xfrm rot="5041352">
                <a:off x="427" y="385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49" name="Rectangle 33"/>
              <p:cNvSpPr>
                <a:spLocks noChangeArrowheads="1"/>
              </p:cNvSpPr>
              <p:nvPr userDrawn="1"/>
            </p:nvSpPr>
            <p:spPr bwMode="ltGray">
              <a:xfrm rot="3816889">
                <a:off x="664" y="376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0" name="Rectangle 34"/>
              <p:cNvSpPr>
                <a:spLocks noChangeArrowheads="1"/>
              </p:cNvSpPr>
              <p:nvPr userDrawn="1"/>
            </p:nvSpPr>
            <p:spPr bwMode="ltGray">
              <a:xfrm rot="3816889">
                <a:off x="634" y="378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1" name="Rectangle 35"/>
              <p:cNvSpPr>
                <a:spLocks noChangeArrowheads="1"/>
              </p:cNvSpPr>
              <p:nvPr userDrawn="1"/>
            </p:nvSpPr>
            <p:spPr bwMode="ltGray">
              <a:xfrm rot="4104184">
                <a:off x="606" y="3790"/>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2" name="Rectangle 36"/>
              <p:cNvSpPr>
                <a:spLocks noChangeArrowheads="1"/>
              </p:cNvSpPr>
              <p:nvPr userDrawn="1"/>
            </p:nvSpPr>
            <p:spPr bwMode="ltGray">
              <a:xfrm rot="4325343">
                <a:off x="575" y="380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3" name="Rectangle 37"/>
              <p:cNvSpPr>
                <a:spLocks noChangeArrowheads="1"/>
              </p:cNvSpPr>
              <p:nvPr userDrawn="1"/>
            </p:nvSpPr>
            <p:spPr bwMode="ltGray">
              <a:xfrm rot="3368036">
                <a:off x="800" y="368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4" name="Rectangle 38"/>
              <p:cNvSpPr>
                <a:spLocks noChangeArrowheads="1"/>
              </p:cNvSpPr>
              <p:nvPr userDrawn="1"/>
            </p:nvSpPr>
            <p:spPr bwMode="ltGray">
              <a:xfrm rot="3368036">
                <a:off x="772" y="369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5" name="Rectangle 39"/>
              <p:cNvSpPr>
                <a:spLocks noChangeArrowheads="1"/>
              </p:cNvSpPr>
              <p:nvPr userDrawn="1"/>
            </p:nvSpPr>
            <p:spPr bwMode="ltGray">
              <a:xfrm rot="3368036">
                <a:off x="746" y="3716"/>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6" name="Rectangle 40"/>
              <p:cNvSpPr>
                <a:spLocks noChangeArrowheads="1"/>
              </p:cNvSpPr>
              <p:nvPr userDrawn="1"/>
            </p:nvSpPr>
            <p:spPr bwMode="ltGray">
              <a:xfrm rot="3816889">
                <a:off x="717" y="373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7" name="Rectangle 41"/>
              <p:cNvSpPr>
                <a:spLocks noChangeArrowheads="1"/>
              </p:cNvSpPr>
              <p:nvPr userDrawn="1"/>
            </p:nvSpPr>
            <p:spPr bwMode="ltGray">
              <a:xfrm rot="2302266">
                <a:off x="923" y="3587"/>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8" name="Rectangle 42"/>
              <p:cNvSpPr>
                <a:spLocks noChangeArrowheads="1"/>
              </p:cNvSpPr>
              <p:nvPr userDrawn="1"/>
            </p:nvSpPr>
            <p:spPr bwMode="ltGray">
              <a:xfrm rot="2302266">
                <a:off x="899" y="360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59" name="Rectangle 43"/>
              <p:cNvSpPr>
                <a:spLocks noChangeArrowheads="1"/>
              </p:cNvSpPr>
              <p:nvPr userDrawn="1"/>
            </p:nvSpPr>
            <p:spPr bwMode="ltGray">
              <a:xfrm rot="2707562">
                <a:off x="876" y="362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0" name="Rectangle 44"/>
              <p:cNvSpPr>
                <a:spLocks noChangeArrowheads="1"/>
              </p:cNvSpPr>
              <p:nvPr userDrawn="1"/>
            </p:nvSpPr>
            <p:spPr bwMode="ltGray">
              <a:xfrm rot="2707562">
                <a:off x="850" y="3644"/>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1" name="Rectangle 45"/>
              <p:cNvSpPr>
                <a:spLocks noChangeArrowheads="1"/>
              </p:cNvSpPr>
              <p:nvPr userDrawn="1"/>
            </p:nvSpPr>
            <p:spPr bwMode="ltGray">
              <a:xfrm rot="1525830">
                <a:off x="1027" y="3473"/>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2" name="Rectangle 46"/>
              <p:cNvSpPr>
                <a:spLocks noChangeArrowheads="1"/>
              </p:cNvSpPr>
              <p:nvPr userDrawn="1"/>
            </p:nvSpPr>
            <p:spPr bwMode="ltGray">
              <a:xfrm rot="1525830">
                <a:off x="1009" y="3497"/>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3" name="Rectangle 47"/>
              <p:cNvSpPr>
                <a:spLocks noChangeArrowheads="1"/>
              </p:cNvSpPr>
              <p:nvPr userDrawn="1"/>
            </p:nvSpPr>
            <p:spPr bwMode="ltGray">
              <a:xfrm rot="1788117">
                <a:off x="990" y="3519"/>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4" name="Rectangle 48"/>
              <p:cNvSpPr>
                <a:spLocks noChangeArrowheads="1"/>
              </p:cNvSpPr>
              <p:nvPr userDrawn="1"/>
            </p:nvSpPr>
            <p:spPr bwMode="ltGray">
              <a:xfrm rot="1788117">
                <a:off x="969" y="354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5" name="Rectangle 49"/>
              <p:cNvSpPr>
                <a:spLocks noChangeArrowheads="1"/>
              </p:cNvSpPr>
              <p:nvPr userDrawn="1"/>
            </p:nvSpPr>
            <p:spPr bwMode="ltGray">
              <a:xfrm rot="841630">
                <a:off x="1113" y="3355"/>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6" name="Rectangle 50"/>
              <p:cNvSpPr>
                <a:spLocks noChangeArrowheads="1"/>
              </p:cNvSpPr>
              <p:nvPr userDrawn="1"/>
            </p:nvSpPr>
            <p:spPr bwMode="ltGray">
              <a:xfrm rot="841630">
                <a:off x="1100" y="337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7" name="Rectangle 51"/>
              <p:cNvSpPr>
                <a:spLocks noChangeArrowheads="1"/>
              </p:cNvSpPr>
              <p:nvPr userDrawn="1"/>
            </p:nvSpPr>
            <p:spPr bwMode="ltGray">
              <a:xfrm rot="1308689">
                <a:off x="1086" y="340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8" name="Rectangle 52"/>
              <p:cNvSpPr>
                <a:spLocks noChangeArrowheads="1"/>
              </p:cNvSpPr>
              <p:nvPr userDrawn="1"/>
            </p:nvSpPr>
            <p:spPr bwMode="ltGray">
              <a:xfrm rot="1308689">
                <a:off x="1064" y="3425"/>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69" name="Rectangle 53"/>
              <p:cNvSpPr>
                <a:spLocks noChangeArrowheads="1"/>
              </p:cNvSpPr>
              <p:nvPr userDrawn="1"/>
            </p:nvSpPr>
            <p:spPr bwMode="ltGray">
              <a:xfrm rot="469913">
                <a:off x="1172" y="3225"/>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0" name="Rectangle 54"/>
              <p:cNvSpPr>
                <a:spLocks noChangeArrowheads="1"/>
              </p:cNvSpPr>
              <p:nvPr userDrawn="1"/>
            </p:nvSpPr>
            <p:spPr bwMode="ltGray">
              <a:xfrm rot="559869">
                <a:off x="1162" y="3250"/>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1" name="Rectangle 55"/>
              <p:cNvSpPr>
                <a:spLocks noChangeArrowheads="1"/>
              </p:cNvSpPr>
              <p:nvPr userDrawn="1"/>
            </p:nvSpPr>
            <p:spPr bwMode="ltGray">
              <a:xfrm rot="734079">
                <a:off x="1154" y="327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2" name="Rectangle 56"/>
              <p:cNvSpPr>
                <a:spLocks noChangeArrowheads="1"/>
              </p:cNvSpPr>
              <p:nvPr userDrawn="1"/>
            </p:nvSpPr>
            <p:spPr bwMode="ltGray">
              <a:xfrm rot="734079">
                <a:off x="1141" y="330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3" name="Rectangle 57"/>
              <p:cNvSpPr>
                <a:spLocks noChangeArrowheads="1"/>
              </p:cNvSpPr>
              <p:nvPr userDrawn="1"/>
            </p:nvSpPr>
            <p:spPr bwMode="ltGray">
              <a:xfrm rot="-293905">
                <a:off x="1211" y="309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4" name="Rectangle 58"/>
              <p:cNvSpPr>
                <a:spLocks noChangeArrowheads="1"/>
              </p:cNvSpPr>
              <p:nvPr userDrawn="1"/>
            </p:nvSpPr>
            <p:spPr bwMode="ltGray">
              <a:xfrm rot="-8">
                <a:off x="1201" y="312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5" name="Rectangle 59"/>
              <p:cNvSpPr>
                <a:spLocks noChangeArrowheads="1"/>
              </p:cNvSpPr>
              <p:nvPr userDrawn="1"/>
            </p:nvSpPr>
            <p:spPr bwMode="ltGray">
              <a:xfrm rot="-8">
                <a:off x="1200" y="3147"/>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6" name="Rectangle 60"/>
              <p:cNvSpPr>
                <a:spLocks noChangeArrowheads="1"/>
              </p:cNvSpPr>
              <p:nvPr userDrawn="1"/>
            </p:nvSpPr>
            <p:spPr bwMode="ltGray">
              <a:xfrm rot="214188">
                <a:off x="1189" y="3173"/>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7" name="Rectangle 61"/>
              <p:cNvSpPr>
                <a:spLocks noChangeArrowheads="1"/>
              </p:cNvSpPr>
              <p:nvPr userDrawn="1"/>
            </p:nvSpPr>
            <p:spPr bwMode="ltGray">
              <a:xfrm rot="-682388">
                <a:off x="1219" y="296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8" name="Rectangle 62"/>
              <p:cNvSpPr>
                <a:spLocks noChangeArrowheads="1"/>
              </p:cNvSpPr>
              <p:nvPr userDrawn="1"/>
            </p:nvSpPr>
            <p:spPr bwMode="ltGray">
              <a:xfrm rot="-480400">
                <a:off x="1220" y="2991"/>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79" name="Rectangle 63"/>
              <p:cNvSpPr>
                <a:spLocks noChangeArrowheads="1"/>
              </p:cNvSpPr>
              <p:nvPr userDrawn="1"/>
            </p:nvSpPr>
            <p:spPr bwMode="ltGray">
              <a:xfrm rot="-480400">
                <a:off x="1220" y="301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0" name="Rectangle 64"/>
              <p:cNvSpPr>
                <a:spLocks noChangeArrowheads="1"/>
              </p:cNvSpPr>
              <p:nvPr userDrawn="1"/>
            </p:nvSpPr>
            <p:spPr bwMode="ltGray">
              <a:xfrm rot="-270546">
                <a:off x="1219" y="3041"/>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1" name="Rectangle 65"/>
              <p:cNvSpPr>
                <a:spLocks noChangeArrowheads="1"/>
              </p:cNvSpPr>
              <p:nvPr userDrawn="1"/>
            </p:nvSpPr>
            <p:spPr bwMode="ltGray">
              <a:xfrm rot="-1132286">
                <a:off x="1207" y="2843"/>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2" name="Rectangle 66"/>
              <p:cNvSpPr>
                <a:spLocks noChangeArrowheads="1"/>
              </p:cNvSpPr>
              <p:nvPr userDrawn="1"/>
            </p:nvSpPr>
            <p:spPr bwMode="ltGray">
              <a:xfrm rot="-969272">
                <a:off x="1213" y="286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3" name="Rectangle 67"/>
              <p:cNvSpPr>
                <a:spLocks noChangeArrowheads="1"/>
              </p:cNvSpPr>
              <p:nvPr userDrawn="1"/>
            </p:nvSpPr>
            <p:spPr bwMode="ltGray">
              <a:xfrm rot="-969272">
                <a:off x="1216" y="288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4" name="Rectangle 68"/>
              <p:cNvSpPr>
                <a:spLocks noChangeArrowheads="1"/>
              </p:cNvSpPr>
              <p:nvPr userDrawn="1"/>
            </p:nvSpPr>
            <p:spPr bwMode="ltGray">
              <a:xfrm rot="-806259">
                <a:off x="1219" y="291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5" name="Rectangle 69"/>
              <p:cNvSpPr>
                <a:spLocks noChangeArrowheads="1"/>
              </p:cNvSpPr>
              <p:nvPr userDrawn="1"/>
            </p:nvSpPr>
            <p:spPr bwMode="ltGray">
              <a:xfrm rot="-1543941">
                <a:off x="1165" y="272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6" name="Rectangle 70"/>
              <p:cNvSpPr>
                <a:spLocks noChangeArrowheads="1"/>
              </p:cNvSpPr>
              <p:nvPr userDrawn="1"/>
            </p:nvSpPr>
            <p:spPr bwMode="ltGray">
              <a:xfrm rot="-1341953">
                <a:off x="1176" y="2752"/>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7" name="Rectangle 71"/>
              <p:cNvSpPr>
                <a:spLocks noChangeArrowheads="1"/>
              </p:cNvSpPr>
              <p:nvPr userDrawn="1"/>
            </p:nvSpPr>
            <p:spPr bwMode="ltGray">
              <a:xfrm rot="-1341953">
                <a:off x="1184" y="277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8" name="Rectangle 72"/>
              <p:cNvSpPr>
                <a:spLocks noChangeArrowheads="1"/>
              </p:cNvSpPr>
              <p:nvPr userDrawn="1"/>
            </p:nvSpPr>
            <p:spPr bwMode="ltGray">
              <a:xfrm rot="-1341953">
                <a:off x="1194" y="279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89" name="Rectangle 73"/>
              <p:cNvSpPr>
                <a:spLocks noChangeArrowheads="1"/>
              </p:cNvSpPr>
              <p:nvPr userDrawn="1"/>
            </p:nvSpPr>
            <p:spPr bwMode="ltGray">
              <a:xfrm rot="-1928746">
                <a:off x="1101" y="262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0" name="Rectangle 74"/>
              <p:cNvSpPr>
                <a:spLocks noChangeArrowheads="1"/>
              </p:cNvSpPr>
              <p:nvPr userDrawn="1"/>
            </p:nvSpPr>
            <p:spPr bwMode="ltGray">
              <a:xfrm rot="-1844175">
                <a:off x="1114" y="2645"/>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1" name="Rectangle 75"/>
              <p:cNvSpPr>
                <a:spLocks noChangeArrowheads="1"/>
              </p:cNvSpPr>
              <p:nvPr userDrawn="1"/>
            </p:nvSpPr>
            <p:spPr bwMode="ltGray">
              <a:xfrm rot="-1752383">
                <a:off x="1129" y="266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2" name="Rectangle 76"/>
              <p:cNvSpPr>
                <a:spLocks noChangeArrowheads="1"/>
              </p:cNvSpPr>
              <p:nvPr userDrawn="1"/>
            </p:nvSpPr>
            <p:spPr bwMode="ltGray">
              <a:xfrm rot="-1752383">
                <a:off x="1142" y="268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3" name="Rectangle 77"/>
              <p:cNvSpPr>
                <a:spLocks noChangeArrowheads="1"/>
              </p:cNvSpPr>
              <p:nvPr userDrawn="1"/>
            </p:nvSpPr>
            <p:spPr bwMode="ltGray">
              <a:xfrm rot="-2466736">
                <a:off x="1014" y="2538"/>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4" name="Rectangle 78"/>
              <p:cNvSpPr>
                <a:spLocks noChangeArrowheads="1"/>
              </p:cNvSpPr>
              <p:nvPr userDrawn="1"/>
            </p:nvSpPr>
            <p:spPr bwMode="ltGray">
              <a:xfrm rot="-2466736">
                <a:off x="1035" y="255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5" name="Rectangle 79"/>
              <p:cNvSpPr>
                <a:spLocks noChangeArrowheads="1"/>
              </p:cNvSpPr>
              <p:nvPr userDrawn="1"/>
            </p:nvSpPr>
            <p:spPr bwMode="ltGray">
              <a:xfrm rot="-2466736">
                <a:off x="1050" y="2574"/>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6" name="Rectangle 80"/>
              <p:cNvSpPr>
                <a:spLocks noChangeArrowheads="1"/>
              </p:cNvSpPr>
              <p:nvPr userDrawn="1"/>
            </p:nvSpPr>
            <p:spPr bwMode="ltGray">
              <a:xfrm rot="-2342866">
                <a:off x="1068" y="2590"/>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7" name="Freeform 81"/>
              <p:cNvSpPr>
                <a:spLocks/>
              </p:cNvSpPr>
              <p:nvPr userDrawn="1"/>
            </p:nvSpPr>
            <p:spPr bwMode="ltGray">
              <a:xfrm>
                <a:off x="486" y="2563"/>
                <a:ext cx="180" cy="151"/>
              </a:xfrm>
              <a:custGeom>
                <a:avLst/>
                <a:gdLst>
                  <a:gd name="T0" fmla="*/ 0 w 180"/>
                  <a:gd name="T1" fmla="*/ 144 h 151"/>
                  <a:gd name="T2" fmla="*/ 28 w 180"/>
                  <a:gd name="T3" fmla="*/ 147 h 151"/>
                  <a:gd name="T4" fmla="*/ 64 w 180"/>
                  <a:gd name="T5" fmla="*/ 46 h 151"/>
                  <a:gd name="T6" fmla="*/ 94 w 180"/>
                  <a:gd name="T7" fmla="*/ 151 h 151"/>
                  <a:gd name="T8" fmla="*/ 129 w 180"/>
                  <a:gd name="T9" fmla="*/ 151 h 151"/>
                  <a:gd name="T10" fmla="*/ 180 w 180"/>
                  <a:gd name="T11" fmla="*/ 9 h 151"/>
                  <a:gd name="T12" fmla="*/ 148 w 180"/>
                  <a:gd name="T13" fmla="*/ 10 h 151"/>
                  <a:gd name="T14" fmla="*/ 112 w 180"/>
                  <a:gd name="T15" fmla="*/ 112 h 151"/>
                  <a:gd name="T16" fmla="*/ 79 w 180"/>
                  <a:gd name="T17" fmla="*/ 0 h 151"/>
                  <a:gd name="T18" fmla="*/ 48 w 180"/>
                  <a:gd name="T19" fmla="*/ 0 h 151"/>
                  <a:gd name="T20" fmla="*/ 0 w 180"/>
                  <a:gd name="T21" fmla="*/ 144 h 151"/>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80" h="151">
                    <a:moveTo>
                      <a:pt x="0" y="144"/>
                    </a:moveTo>
                    <a:lnTo>
                      <a:pt x="28" y="147"/>
                    </a:lnTo>
                    <a:lnTo>
                      <a:pt x="64" y="46"/>
                    </a:lnTo>
                    <a:lnTo>
                      <a:pt x="94" y="151"/>
                    </a:lnTo>
                    <a:lnTo>
                      <a:pt x="129" y="151"/>
                    </a:lnTo>
                    <a:lnTo>
                      <a:pt x="180" y="9"/>
                    </a:lnTo>
                    <a:lnTo>
                      <a:pt x="148" y="10"/>
                    </a:lnTo>
                    <a:lnTo>
                      <a:pt x="112" y="112"/>
                    </a:lnTo>
                    <a:lnTo>
                      <a:pt x="79" y="0"/>
                    </a:lnTo>
                    <a:lnTo>
                      <a:pt x="48" y="0"/>
                    </a:lnTo>
                    <a:lnTo>
                      <a:pt x="0" y="144"/>
                    </a:ln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098" name="Rectangle 82"/>
              <p:cNvSpPr>
                <a:spLocks noChangeArrowheads="1"/>
              </p:cNvSpPr>
              <p:nvPr userDrawn="1"/>
            </p:nvSpPr>
            <p:spPr bwMode="ltGray">
              <a:xfrm rot="6575641">
                <a:off x="-217" y="3138"/>
                <a:ext cx="122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099" name="Rectangle 83"/>
              <p:cNvSpPr>
                <a:spLocks noChangeArrowheads="1"/>
              </p:cNvSpPr>
              <p:nvPr userDrawn="1"/>
            </p:nvSpPr>
            <p:spPr bwMode="ltGray">
              <a:xfrm rot="238799">
                <a:off x="4" y="3146"/>
                <a:ext cx="103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0" name="Rectangle 84"/>
              <p:cNvSpPr>
                <a:spLocks noChangeArrowheads="1"/>
              </p:cNvSpPr>
              <p:nvPr userDrawn="1"/>
            </p:nvSpPr>
            <p:spPr bwMode="ltGray">
              <a:xfrm rot="-2957028">
                <a:off x="907" y="247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1" name="Rectangle 85"/>
              <p:cNvSpPr>
                <a:spLocks noChangeArrowheads="1"/>
              </p:cNvSpPr>
              <p:nvPr userDrawn="1"/>
            </p:nvSpPr>
            <p:spPr bwMode="ltGray">
              <a:xfrm rot="-2957028">
                <a:off x="930" y="2486"/>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2" name="Rectangle 86"/>
              <p:cNvSpPr>
                <a:spLocks noChangeArrowheads="1"/>
              </p:cNvSpPr>
              <p:nvPr userDrawn="1"/>
            </p:nvSpPr>
            <p:spPr bwMode="ltGray">
              <a:xfrm rot="-2957028">
                <a:off x="954" y="2497"/>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3" name="Rectangle 87"/>
              <p:cNvSpPr>
                <a:spLocks noChangeArrowheads="1"/>
              </p:cNvSpPr>
              <p:nvPr userDrawn="1"/>
            </p:nvSpPr>
            <p:spPr bwMode="ltGray">
              <a:xfrm rot="-2661033">
                <a:off x="974" y="2509"/>
                <a:ext cx="86"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4" name="Rectangle 88"/>
              <p:cNvSpPr>
                <a:spLocks noChangeArrowheads="1"/>
              </p:cNvSpPr>
              <p:nvPr userDrawn="1"/>
            </p:nvSpPr>
            <p:spPr bwMode="ltGray">
              <a:xfrm rot="-3638503">
                <a:off x="788" y="242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5" name="Rectangle 89"/>
              <p:cNvSpPr>
                <a:spLocks noChangeArrowheads="1"/>
              </p:cNvSpPr>
              <p:nvPr userDrawn="1"/>
            </p:nvSpPr>
            <p:spPr bwMode="ltGray">
              <a:xfrm rot="-3638503">
                <a:off x="815" y="2434"/>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6" name="Rectangle 90"/>
              <p:cNvSpPr>
                <a:spLocks noChangeArrowheads="1"/>
              </p:cNvSpPr>
              <p:nvPr userDrawn="1"/>
            </p:nvSpPr>
            <p:spPr bwMode="ltGray">
              <a:xfrm rot="-3514633">
                <a:off x="837" y="2440"/>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7" name="Rectangle 91"/>
              <p:cNvSpPr>
                <a:spLocks noChangeArrowheads="1"/>
              </p:cNvSpPr>
              <p:nvPr userDrawn="1"/>
            </p:nvSpPr>
            <p:spPr bwMode="ltGray">
              <a:xfrm rot="-3220799">
                <a:off x="862" y="2452"/>
                <a:ext cx="8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8" name="Rectangle 92"/>
              <p:cNvSpPr>
                <a:spLocks noChangeArrowheads="1"/>
              </p:cNvSpPr>
              <p:nvPr userDrawn="1"/>
            </p:nvSpPr>
            <p:spPr bwMode="ltGray">
              <a:xfrm rot="-4338250">
                <a:off x="649" y="239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09" name="Rectangle 93"/>
              <p:cNvSpPr>
                <a:spLocks noChangeArrowheads="1"/>
              </p:cNvSpPr>
              <p:nvPr userDrawn="1"/>
            </p:nvSpPr>
            <p:spPr bwMode="ltGray">
              <a:xfrm rot="-4250359">
                <a:off x="677" y="240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0" name="Rectangle 94"/>
              <p:cNvSpPr>
                <a:spLocks noChangeArrowheads="1"/>
              </p:cNvSpPr>
              <p:nvPr userDrawn="1"/>
            </p:nvSpPr>
            <p:spPr bwMode="ltGray">
              <a:xfrm rot="-4250359">
                <a:off x="708" y="2406"/>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1" name="Rectangle 95"/>
              <p:cNvSpPr>
                <a:spLocks noChangeArrowheads="1"/>
              </p:cNvSpPr>
              <p:nvPr userDrawn="1"/>
            </p:nvSpPr>
            <p:spPr bwMode="ltGray">
              <a:xfrm rot="-3989246">
                <a:off x="738" y="241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2" name="Rectangle 96"/>
              <p:cNvSpPr>
                <a:spLocks noChangeArrowheads="1"/>
              </p:cNvSpPr>
              <p:nvPr userDrawn="1"/>
            </p:nvSpPr>
            <p:spPr bwMode="ltGray">
              <a:xfrm rot="-4862215">
                <a:off x="503" y="239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3" name="Rectangle 97"/>
              <p:cNvSpPr>
                <a:spLocks noChangeArrowheads="1"/>
              </p:cNvSpPr>
              <p:nvPr userDrawn="1"/>
            </p:nvSpPr>
            <p:spPr bwMode="ltGray">
              <a:xfrm rot="-4673370">
                <a:off x="534" y="2392"/>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4" name="Rectangle 98"/>
              <p:cNvSpPr>
                <a:spLocks noChangeArrowheads="1"/>
              </p:cNvSpPr>
              <p:nvPr userDrawn="1"/>
            </p:nvSpPr>
            <p:spPr bwMode="ltGray">
              <a:xfrm rot="-4646721">
                <a:off x="563" y="239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5" name="Rectangle 99"/>
              <p:cNvSpPr>
                <a:spLocks noChangeArrowheads="1"/>
              </p:cNvSpPr>
              <p:nvPr userDrawn="1"/>
            </p:nvSpPr>
            <p:spPr bwMode="ltGray">
              <a:xfrm rot="-4580623">
                <a:off x="595" y="2390"/>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6" name="Rectangle 100"/>
              <p:cNvSpPr>
                <a:spLocks noChangeArrowheads="1"/>
              </p:cNvSpPr>
              <p:nvPr userDrawn="1"/>
            </p:nvSpPr>
            <p:spPr bwMode="ltGray">
              <a:xfrm rot="-5195129">
                <a:off x="355" y="241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7" name="Rectangle 101"/>
              <p:cNvSpPr>
                <a:spLocks noChangeArrowheads="1"/>
              </p:cNvSpPr>
              <p:nvPr userDrawn="1"/>
            </p:nvSpPr>
            <p:spPr bwMode="ltGray">
              <a:xfrm rot="-5360484">
                <a:off x="385" y="2408"/>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8" name="Rectangle 102"/>
              <p:cNvSpPr>
                <a:spLocks noChangeArrowheads="1"/>
              </p:cNvSpPr>
              <p:nvPr userDrawn="1"/>
            </p:nvSpPr>
            <p:spPr bwMode="ltGray">
              <a:xfrm rot="-5288939">
                <a:off x="419" y="2404"/>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19" name="Rectangle 103"/>
              <p:cNvSpPr>
                <a:spLocks noChangeArrowheads="1"/>
              </p:cNvSpPr>
              <p:nvPr userDrawn="1"/>
            </p:nvSpPr>
            <p:spPr bwMode="ltGray">
              <a:xfrm rot="-5164854">
                <a:off x="449" y="2400"/>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0" name="Rectangle 104"/>
              <p:cNvSpPr>
                <a:spLocks noChangeArrowheads="1"/>
              </p:cNvSpPr>
              <p:nvPr userDrawn="1"/>
            </p:nvSpPr>
            <p:spPr bwMode="ltGray">
              <a:xfrm rot="-6132163">
                <a:off x="206" y="245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1" name="Rectangle 105"/>
              <p:cNvSpPr>
                <a:spLocks noChangeArrowheads="1"/>
              </p:cNvSpPr>
              <p:nvPr userDrawn="1"/>
            </p:nvSpPr>
            <p:spPr bwMode="ltGray">
              <a:xfrm rot="-6220433">
                <a:off x="237" y="24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2" name="Rectangle 106"/>
              <p:cNvSpPr>
                <a:spLocks noChangeArrowheads="1"/>
              </p:cNvSpPr>
              <p:nvPr userDrawn="1"/>
            </p:nvSpPr>
            <p:spPr bwMode="ltGray">
              <a:xfrm rot="-6110943">
                <a:off x="266" y="243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3" name="Rectangle 107"/>
              <p:cNvSpPr>
                <a:spLocks noChangeArrowheads="1"/>
              </p:cNvSpPr>
              <p:nvPr userDrawn="1"/>
            </p:nvSpPr>
            <p:spPr bwMode="ltGray">
              <a:xfrm rot="-5919570">
                <a:off x="293" y="2426"/>
                <a:ext cx="69"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4" name="Rectangle 108"/>
              <p:cNvSpPr>
                <a:spLocks noChangeArrowheads="1"/>
              </p:cNvSpPr>
              <p:nvPr userDrawn="1"/>
            </p:nvSpPr>
            <p:spPr bwMode="ltGray">
              <a:xfrm rot="-7376291">
                <a:off x="6" y="254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5" name="Rectangle 109"/>
              <p:cNvSpPr>
                <a:spLocks noChangeArrowheads="1"/>
              </p:cNvSpPr>
              <p:nvPr userDrawn="1"/>
            </p:nvSpPr>
            <p:spPr bwMode="ltGray">
              <a:xfrm rot="-7168347">
                <a:off x="65" y="2516"/>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6" name="Rectangle 110"/>
              <p:cNvSpPr>
                <a:spLocks noChangeArrowheads="1"/>
              </p:cNvSpPr>
              <p:nvPr userDrawn="1"/>
            </p:nvSpPr>
            <p:spPr bwMode="ltGray">
              <a:xfrm rot="-6802416">
                <a:off x="92" y="250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7" name="Rectangle 111"/>
              <p:cNvSpPr>
                <a:spLocks noChangeArrowheads="1"/>
              </p:cNvSpPr>
              <p:nvPr userDrawn="1"/>
            </p:nvSpPr>
            <p:spPr bwMode="ltGray">
              <a:xfrm rot="-6802416">
                <a:off x="119" y="2492"/>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8" name="Rectangle 112"/>
              <p:cNvSpPr>
                <a:spLocks noChangeArrowheads="1"/>
              </p:cNvSpPr>
              <p:nvPr userDrawn="1"/>
            </p:nvSpPr>
            <p:spPr bwMode="ltGray">
              <a:xfrm rot="-6457704">
                <a:off x="150" y="2478"/>
                <a:ext cx="6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29" name="Rectangle 113"/>
              <p:cNvSpPr>
                <a:spLocks noChangeArrowheads="1"/>
              </p:cNvSpPr>
              <p:nvPr userDrawn="1"/>
            </p:nvSpPr>
            <p:spPr bwMode="ltGray">
              <a:xfrm rot="-1876771">
                <a:off x="0" y="3363"/>
                <a:ext cx="7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0" name="Rectangle 114"/>
              <p:cNvSpPr>
                <a:spLocks noChangeArrowheads="1"/>
              </p:cNvSpPr>
              <p:nvPr userDrawn="1"/>
            </p:nvSpPr>
            <p:spPr bwMode="ltGray">
              <a:xfrm rot="3283992">
                <a:off x="511" y="3478"/>
                <a:ext cx="24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1" name="Rectangle 115"/>
              <p:cNvSpPr>
                <a:spLocks noChangeArrowheads="1"/>
              </p:cNvSpPr>
              <p:nvPr userDrawn="1"/>
            </p:nvSpPr>
            <p:spPr bwMode="ltGray">
              <a:xfrm rot="3283992">
                <a:off x="35" y="2798"/>
                <a:ext cx="24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2" name="Rectangle 116"/>
              <p:cNvSpPr>
                <a:spLocks noChangeArrowheads="1"/>
              </p:cNvSpPr>
              <p:nvPr userDrawn="1"/>
            </p:nvSpPr>
            <p:spPr bwMode="ltGray">
              <a:xfrm rot="-1876771">
                <a:off x="700" y="2851"/>
                <a:ext cx="31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3" name="Rectangle 117"/>
              <p:cNvSpPr>
                <a:spLocks noChangeArrowheads="1"/>
              </p:cNvSpPr>
              <p:nvPr userDrawn="1"/>
            </p:nvSpPr>
            <p:spPr bwMode="ltGray">
              <a:xfrm rot="5908516">
                <a:off x="200" y="3915"/>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4" name="Rectangle 118"/>
              <p:cNvSpPr>
                <a:spLocks noChangeArrowheads="1"/>
              </p:cNvSpPr>
              <p:nvPr userDrawn="1"/>
            </p:nvSpPr>
            <p:spPr bwMode="ltGray">
              <a:xfrm rot="6683973">
                <a:off x="45" y="3915"/>
                <a:ext cx="144"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5" name="Rectangle 119"/>
              <p:cNvSpPr>
                <a:spLocks noChangeArrowheads="1"/>
              </p:cNvSpPr>
              <p:nvPr userDrawn="1"/>
            </p:nvSpPr>
            <p:spPr bwMode="ltGray">
              <a:xfrm rot="5245609">
                <a:off x="361" y="3893"/>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6" name="Rectangle 120"/>
              <p:cNvSpPr>
                <a:spLocks noChangeArrowheads="1"/>
              </p:cNvSpPr>
              <p:nvPr userDrawn="1"/>
            </p:nvSpPr>
            <p:spPr bwMode="ltGray">
              <a:xfrm rot="4500520">
                <a:off x="522" y="3847"/>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7" name="Rectangle 121"/>
              <p:cNvSpPr>
                <a:spLocks noChangeArrowheads="1"/>
              </p:cNvSpPr>
              <p:nvPr userDrawn="1"/>
            </p:nvSpPr>
            <p:spPr bwMode="ltGray">
              <a:xfrm rot="3805227">
                <a:off x="670" y="3778"/>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8" name="Rectangle 122"/>
              <p:cNvSpPr>
                <a:spLocks noChangeArrowheads="1"/>
              </p:cNvSpPr>
              <p:nvPr userDrawn="1"/>
            </p:nvSpPr>
            <p:spPr bwMode="ltGray">
              <a:xfrm rot="3060138">
                <a:off x="813" y="3688"/>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39" name="Rectangle 123"/>
              <p:cNvSpPr>
                <a:spLocks noChangeArrowheads="1"/>
              </p:cNvSpPr>
              <p:nvPr userDrawn="1"/>
            </p:nvSpPr>
            <p:spPr bwMode="ltGray">
              <a:xfrm rot="2090281">
                <a:off x="938" y="3582"/>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0" name="Rectangle 124"/>
              <p:cNvSpPr>
                <a:spLocks noChangeArrowheads="1"/>
              </p:cNvSpPr>
              <p:nvPr userDrawn="1"/>
            </p:nvSpPr>
            <p:spPr bwMode="ltGray">
              <a:xfrm rot="-7168347">
                <a:off x="-18" y="2506"/>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1" name="Rectangle 125"/>
              <p:cNvSpPr>
                <a:spLocks noChangeArrowheads="1"/>
              </p:cNvSpPr>
              <p:nvPr userDrawn="1"/>
            </p:nvSpPr>
            <p:spPr bwMode="ltGray">
              <a:xfrm rot="-6406501">
                <a:off x="136" y="2433"/>
                <a:ext cx="132"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2" name="Rectangle 126"/>
              <p:cNvSpPr>
                <a:spLocks noChangeArrowheads="1"/>
              </p:cNvSpPr>
              <p:nvPr userDrawn="1"/>
            </p:nvSpPr>
            <p:spPr bwMode="ltGray">
              <a:xfrm rot="-4970620">
                <a:off x="447" y="2364"/>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3" name="Rectangle 127"/>
              <p:cNvSpPr>
                <a:spLocks noChangeArrowheads="1"/>
              </p:cNvSpPr>
              <p:nvPr userDrawn="1"/>
            </p:nvSpPr>
            <p:spPr bwMode="ltGray">
              <a:xfrm rot="-4298502">
                <a:off x="597" y="2360"/>
                <a:ext cx="15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4" name="Rectangle 128"/>
              <p:cNvSpPr>
                <a:spLocks noChangeArrowheads="1"/>
              </p:cNvSpPr>
              <p:nvPr userDrawn="1"/>
            </p:nvSpPr>
            <p:spPr bwMode="ltGray">
              <a:xfrm rot="-3676305">
                <a:off x="739" y="2386"/>
                <a:ext cx="155"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5" name="Rectangle 129"/>
              <p:cNvSpPr>
                <a:spLocks noChangeArrowheads="1"/>
              </p:cNvSpPr>
              <p:nvPr userDrawn="1"/>
            </p:nvSpPr>
            <p:spPr bwMode="ltGray">
              <a:xfrm rot="-3188616">
                <a:off x="869" y="2430"/>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6" name="Rectangle 130"/>
              <p:cNvSpPr>
                <a:spLocks noChangeArrowheads="1"/>
              </p:cNvSpPr>
              <p:nvPr userDrawn="1"/>
            </p:nvSpPr>
            <p:spPr bwMode="ltGray">
              <a:xfrm rot="-2610246">
                <a:off x="984" y="2497"/>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7" name="Rectangle 131"/>
              <p:cNvSpPr>
                <a:spLocks noChangeArrowheads="1"/>
              </p:cNvSpPr>
              <p:nvPr userDrawn="1"/>
            </p:nvSpPr>
            <p:spPr bwMode="ltGray">
              <a:xfrm rot="-2190008">
                <a:off x="1075" y="2585"/>
                <a:ext cx="173"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8" name="Rectangle 132"/>
              <p:cNvSpPr>
                <a:spLocks noChangeArrowheads="1"/>
              </p:cNvSpPr>
              <p:nvPr userDrawn="1"/>
            </p:nvSpPr>
            <p:spPr bwMode="ltGray">
              <a:xfrm rot="-1728558">
                <a:off x="1147" y="2688"/>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49" name="Rectangle 133"/>
              <p:cNvSpPr>
                <a:spLocks noChangeArrowheads="1"/>
              </p:cNvSpPr>
              <p:nvPr userDrawn="1"/>
            </p:nvSpPr>
            <p:spPr bwMode="ltGray">
              <a:xfrm rot="-1172118">
                <a:off x="1198" y="2805"/>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0" name="Rectangle 134"/>
              <p:cNvSpPr>
                <a:spLocks noChangeArrowheads="1"/>
              </p:cNvSpPr>
              <p:nvPr userDrawn="1"/>
            </p:nvSpPr>
            <p:spPr bwMode="ltGray">
              <a:xfrm rot="-753845">
                <a:off x="1218" y="2930"/>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1" name="Rectangle 135"/>
              <p:cNvSpPr>
                <a:spLocks noChangeArrowheads="1"/>
              </p:cNvSpPr>
              <p:nvPr userDrawn="1"/>
            </p:nvSpPr>
            <p:spPr bwMode="ltGray">
              <a:xfrm rot="-287823">
                <a:off x="1213" y="3066"/>
                <a:ext cx="167"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2" name="Rectangle 136"/>
              <p:cNvSpPr>
                <a:spLocks noChangeArrowheads="1"/>
              </p:cNvSpPr>
              <p:nvPr userDrawn="1"/>
            </p:nvSpPr>
            <p:spPr bwMode="ltGray">
              <a:xfrm rot="696741">
                <a:off x="1126" y="3337"/>
                <a:ext cx="15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3" name="Rectangle 137"/>
              <p:cNvSpPr>
                <a:spLocks noChangeArrowheads="1"/>
              </p:cNvSpPr>
              <p:nvPr userDrawn="1"/>
            </p:nvSpPr>
            <p:spPr bwMode="ltGray">
              <a:xfrm rot="1529990">
                <a:off x="1041" y="3465"/>
                <a:ext cx="140"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54" name="Freeform 138"/>
              <p:cNvSpPr>
                <a:spLocks/>
              </p:cNvSpPr>
              <p:nvPr userDrawn="1"/>
            </p:nvSpPr>
            <p:spPr bwMode="ltGray">
              <a:xfrm>
                <a:off x="850" y="3136"/>
                <a:ext cx="204" cy="120"/>
              </a:xfrm>
              <a:custGeom>
                <a:avLst/>
                <a:gdLst>
                  <a:gd name="T0" fmla="*/ 168 w 204"/>
                  <a:gd name="T1" fmla="*/ 120 h 120"/>
                  <a:gd name="T2" fmla="*/ 204 w 204"/>
                  <a:gd name="T3" fmla="*/ 12 h 120"/>
                  <a:gd name="T4" fmla="*/ 42 w 204"/>
                  <a:gd name="T5" fmla="*/ 0 h 120"/>
                  <a:gd name="T6" fmla="*/ 0 w 204"/>
                  <a:gd name="T7" fmla="*/ 108 h 120"/>
                  <a:gd name="T8" fmla="*/ 30 w 204"/>
                  <a:gd name="T9" fmla="*/ 114 h 120"/>
                  <a:gd name="T10" fmla="*/ 60 w 204"/>
                  <a:gd name="T11" fmla="*/ 30 h 120"/>
                  <a:gd name="T12" fmla="*/ 102 w 204"/>
                  <a:gd name="T13" fmla="*/ 36 h 120"/>
                  <a:gd name="T14" fmla="*/ 78 w 204"/>
                  <a:gd name="T15" fmla="*/ 108 h 120"/>
                  <a:gd name="T16" fmla="*/ 102 w 204"/>
                  <a:gd name="T17" fmla="*/ 108 h 120"/>
                  <a:gd name="T18" fmla="*/ 132 w 204"/>
                  <a:gd name="T19" fmla="*/ 36 h 120"/>
                  <a:gd name="T20" fmla="*/ 162 w 204"/>
                  <a:gd name="T21" fmla="*/ 36 h 120"/>
                  <a:gd name="T22" fmla="*/ 138 w 204"/>
                  <a:gd name="T23" fmla="*/ 114 h 120"/>
                  <a:gd name="T24" fmla="*/ 168 w 204"/>
                  <a:gd name="T25" fmla="*/ 120 h 12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04" h="120">
                    <a:moveTo>
                      <a:pt x="168" y="120"/>
                    </a:moveTo>
                    <a:lnTo>
                      <a:pt x="204" y="12"/>
                    </a:lnTo>
                    <a:lnTo>
                      <a:pt x="42" y="0"/>
                    </a:lnTo>
                    <a:lnTo>
                      <a:pt x="0" y="108"/>
                    </a:lnTo>
                    <a:lnTo>
                      <a:pt x="30" y="114"/>
                    </a:lnTo>
                    <a:lnTo>
                      <a:pt x="60" y="30"/>
                    </a:lnTo>
                    <a:lnTo>
                      <a:pt x="102" y="36"/>
                    </a:lnTo>
                    <a:lnTo>
                      <a:pt x="78" y="108"/>
                    </a:lnTo>
                    <a:lnTo>
                      <a:pt x="102" y="108"/>
                    </a:lnTo>
                    <a:lnTo>
                      <a:pt x="132" y="36"/>
                    </a:lnTo>
                    <a:lnTo>
                      <a:pt x="162" y="36"/>
                    </a:lnTo>
                    <a:lnTo>
                      <a:pt x="138" y="114"/>
                    </a:lnTo>
                    <a:lnTo>
                      <a:pt x="168" y="12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55" name="Freeform 139"/>
              <p:cNvSpPr>
                <a:spLocks/>
              </p:cNvSpPr>
              <p:nvPr userDrawn="1"/>
            </p:nvSpPr>
            <p:spPr bwMode="ltGray">
              <a:xfrm>
                <a:off x="19" y="2722"/>
                <a:ext cx="90" cy="78"/>
              </a:xfrm>
              <a:custGeom>
                <a:avLst/>
                <a:gdLst>
                  <a:gd name="T0" fmla="*/ 66 w 90"/>
                  <a:gd name="T1" fmla="*/ 36 h 78"/>
                  <a:gd name="T2" fmla="*/ 66 w 90"/>
                  <a:gd name="T3" fmla="*/ 36 h 78"/>
                  <a:gd name="T4" fmla="*/ 18 w 90"/>
                  <a:gd name="T5" fmla="*/ 24 h 78"/>
                  <a:gd name="T6" fmla="*/ 0 w 90"/>
                  <a:gd name="T7" fmla="*/ 30 h 78"/>
                  <a:gd name="T8" fmla="*/ 36 w 90"/>
                  <a:gd name="T9" fmla="*/ 78 h 78"/>
                  <a:gd name="T10" fmla="*/ 48 w 90"/>
                  <a:gd name="T11" fmla="*/ 72 h 78"/>
                  <a:gd name="T12" fmla="*/ 24 w 90"/>
                  <a:gd name="T13" fmla="*/ 36 h 78"/>
                  <a:gd name="T14" fmla="*/ 24 w 90"/>
                  <a:gd name="T15" fmla="*/ 36 h 78"/>
                  <a:gd name="T16" fmla="*/ 72 w 90"/>
                  <a:gd name="T17" fmla="*/ 54 h 78"/>
                  <a:gd name="T18" fmla="*/ 90 w 90"/>
                  <a:gd name="T19" fmla="*/ 42 h 78"/>
                  <a:gd name="T20" fmla="*/ 54 w 90"/>
                  <a:gd name="T21" fmla="*/ 0 h 78"/>
                  <a:gd name="T22" fmla="*/ 42 w 90"/>
                  <a:gd name="T23" fmla="*/ 6 h 78"/>
                  <a:gd name="T24" fmla="*/ 66 w 90"/>
                  <a:gd name="T25" fmla="*/ 36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8">
                    <a:moveTo>
                      <a:pt x="66" y="36"/>
                    </a:moveTo>
                    <a:lnTo>
                      <a:pt x="66" y="36"/>
                    </a:lnTo>
                    <a:lnTo>
                      <a:pt x="18" y="24"/>
                    </a:lnTo>
                    <a:lnTo>
                      <a:pt x="0" y="30"/>
                    </a:lnTo>
                    <a:lnTo>
                      <a:pt x="36" y="78"/>
                    </a:lnTo>
                    <a:lnTo>
                      <a:pt x="48" y="72"/>
                    </a:lnTo>
                    <a:lnTo>
                      <a:pt x="24" y="36"/>
                    </a:lnTo>
                    <a:lnTo>
                      <a:pt x="72" y="54"/>
                    </a:lnTo>
                    <a:lnTo>
                      <a:pt x="90" y="42"/>
                    </a:lnTo>
                    <a:lnTo>
                      <a:pt x="54" y="0"/>
                    </a:lnTo>
                    <a:lnTo>
                      <a:pt x="42" y="6"/>
                    </a:lnTo>
                    <a:lnTo>
                      <a:pt x="66" y="36"/>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56" name="Freeform 140"/>
              <p:cNvSpPr>
                <a:spLocks/>
              </p:cNvSpPr>
              <p:nvPr userDrawn="1"/>
            </p:nvSpPr>
            <p:spPr bwMode="ltGray">
              <a:xfrm>
                <a:off x="97" y="2651"/>
                <a:ext cx="101" cy="89"/>
              </a:xfrm>
              <a:custGeom>
                <a:avLst/>
                <a:gdLst>
                  <a:gd name="T0" fmla="*/ 54 w 101"/>
                  <a:gd name="T1" fmla="*/ 89 h 89"/>
                  <a:gd name="T2" fmla="*/ 65 w 101"/>
                  <a:gd name="T3" fmla="*/ 83 h 89"/>
                  <a:gd name="T4" fmla="*/ 48 w 101"/>
                  <a:gd name="T5" fmla="*/ 35 h 89"/>
                  <a:gd name="T6" fmla="*/ 89 w 101"/>
                  <a:gd name="T7" fmla="*/ 65 h 89"/>
                  <a:gd name="T8" fmla="*/ 101 w 101"/>
                  <a:gd name="T9" fmla="*/ 59 h 89"/>
                  <a:gd name="T10" fmla="*/ 83 w 101"/>
                  <a:gd name="T11" fmla="*/ 0 h 89"/>
                  <a:gd name="T12" fmla="*/ 71 w 101"/>
                  <a:gd name="T13" fmla="*/ 12 h 89"/>
                  <a:gd name="T14" fmla="*/ 83 w 101"/>
                  <a:gd name="T15" fmla="*/ 41 h 89"/>
                  <a:gd name="T16" fmla="*/ 48 w 101"/>
                  <a:gd name="T17" fmla="*/ 23 h 89"/>
                  <a:gd name="T18" fmla="*/ 36 w 101"/>
                  <a:gd name="T19" fmla="*/ 29 h 89"/>
                  <a:gd name="T20" fmla="*/ 45 w 101"/>
                  <a:gd name="T21" fmla="*/ 68 h 89"/>
                  <a:gd name="T22" fmla="*/ 18 w 101"/>
                  <a:gd name="T23" fmla="*/ 41 h 89"/>
                  <a:gd name="T24" fmla="*/ 0 w 101"/>
                  <a:gd name="T25" fmla="*/ 53 h 89"/>
                  <a:gd name="T26" fmla="*/ 54 w 101"/>
                  <a:gd name="T27" fmla="*/ 89 h 89"/>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0" t="0" r="r" b="b"/>
                <a:pathLst>
                  <a:path w="101" h="89">
                    <a:moveTo>
                      <a:pt x="54" y="89"/>
                    </a:moveTo>
                    <a:lnTo>
                      <a:pt x="65" y="83"/>
                    </a:lnTo>
                    <a:lnTo>
                      <a:pt x="48" y="35"/>
                    </a:lnTo>
                    <a:lnTo>
                      <a:pt x="89" y="65"/>
                    </a:lnTo>
                    <a:lnTo>
                      <a:pt x="101" y="59"/>
                    </a:lnTo>
                    <a:lnTo>
                      <a:pt x="83" y="0"/>
                    </a:lnTo>
                    <a:lnTo>
                      <a:pt x="71" y="12"/>
                    </a:lnTo>
                    <a:lnTo>
                      <a:pt x="83" y="41"/>
                    </a:lnTo>
                    <a:lnTo>
                      <a:pt x="48" y="23"/>
                    </a:lnTo>
                    <a:lnTo>
                      <a:pt x="36" y="29"/>
                    </a:lnTo>
                    <a:lnTo>
                      <a:pt x="45" y="68"/>
                    </a:lnTo>
                    <a:lnTo>
                      <a:pt x="18" y="41"/>
                    </a:lnTo>
                    <a:lnTo>
                      <a:pt x="0" y="53"/>
                    </a:lnTo>
                    <a:lnTo>
                      <a:pt x="54" y="89"/>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57" name="Freeform 141"/>
              <p:cNvSpPr>
                <a:spLocks/>
              </p:cNvSpPr>
              <p:nvPr userDrawn="1"/>
            </p:nvSpPr>
            <p:spPr bwMode="ltGray">
              <a:xfrm>
                <a:off x="677" y="3502"/>
                <a:ext cx="83" cy="78"/>
              </a:xfrm>
              <a:custGeom>
                <a:avLst/>
                <a:gdLst>
                  <a:gd name="T0" fmla="*/ 36 w 83"/>
                  <a:gd name="T1" fmla="*/ 78 h 78"/>
                  <a:gd name="T2" fmla="*/ 83 w 83"/>
                  <a:gd name="T3" fmla="*/ 48 h 78"/>
                  <a:gd name="T4" fmla="*/ 54 w 83"/>
                  <a:gd name="T5" fmla="*/ 0 h 78"/>
                  <a:gd name="T6" fmla="*/ 0 w 83"/>
                  <a:gd name="T7" fmla="*/ 30 h 78"/>
                  <a:gd name="T8" fmla="*/ 6 w 83"/>
                  <a:gd name="T9" fmla="*/ 36 h 78"/>
                  <a:gd name="T10" fmla="*/ 42 w 83"/>
                  <a:gd name="T11" fmla="*/ 18 h 78"/>
                  <a:gd name="T12" fmla="*/ 54 w 83"/>
                  <a:gd name="T13" fmla="*/ 30 h 78"/>
                  <a:gd name="T14" fmla="*/ 24 w 83"/>
                  <a:gd name="T15" fmla="*/ 48 h 78"/>
                  <a:gd name="T16" fmla="*/ 30 w 83"/>
                  <a:gd name="T17" fmla="*/ 54 h 78"/>
                  <a:gd name="T18" fmla="*/ 60 w 83"/>
                  <a:gd name="T19" fmla="*/ 36 h 78"/>
                  <a:gd name="T20" fmla="*/ 66 w 83"/>
                  <a:gd name="T21" fmla="*/ 48 h 78"/>
                  <a:gd name="T22" fmla="*/ 30 w 83"/>
                  <a:gd name="T23" fmla="*/ 66 h 78"/>
                  <a:gd name="T24" fmla="*/ 36 w 83"/>
                  <a:gd name="T25" fmla="*/ 78 h 78"/>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83" h="78">
                    <a:moveTo>
                      <a:pt x="36" y="78"/>
                    </a:moveTo>
                    <a:lnTo>
                      <a:pt x="83" y="48"/>
                    </a:lnTo>
                    <a:lnTo>
                      <a:pt x="54" y="0"/>
                    </a:lnTo>
                    <a:lnTo>
                      <a:pt x="0" y="30"/>
                    </a:lnTo>
                    <a:lnTo>
                      <a:pt x="6" y="36"/>
                    </a:lnTo>
                    <a:lnTo>
                      <a:pt x="42" y="18"/>
                    </a:lnTo>
                    <a:lnTo>
                      <a:pt x="54" y="30"/>
                    </a:lnTo>
                    <a:lnTo>
                      <a:pt x="24" y="48"/>
                    </a:lnTo>
                    <a:lnTo>
                      <a:pt x="30" y="54"/>
                    </a:lnTo>
                    <a:lnTo>
                      <a:pt x="60" y="36"/>
                    </a:lnTo>
                    <a:lnTo>
                      <a:pt x="66" y="48"/>
                    </a:lnTo>
                    <a:lnTo>
                      <a:pt x="30" y="66"/>
                    </a:lnTo>
                    <a:lnTo>
                      <a:pt x="36" y="78"/>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58" name="Freeform 142"/>
              <p:cNvSpPr>
                <a:spLocks/>
              </p:cNvSpPr>
              <p:nvPr userDrawn="1"/>
            </p:nvSpPr>
            <p:spPr bwMode="ltGray">
              <a:xfrm>
                <a:off x="940" y="2782"/>
                <a:ext cx="90" cy="72"/>
              </a:xfrm>
              <a:custGeom>
                <a:avLst/>
                <a:gdLst>
                  <a:gd name="T0" fmla="*/ 90 w 90"/>
                  <a:gd name="T1" fmla="*/ 30 h 72"/>
                  <a:gd name="T2" fmla="*/ 66 w 90"/>
                  <a:gd name="T3" fmla="*/ 0 h 72"/>
                  <a:gd name="T4" fmla="*/ 0 w 90"/>
                  <a:gd name="T5" fmla="*/ 36 h 72"/>
                  <a:gd name="T6" fmla="*/ 24 w 90"/>
                  <a:gd name="T7" fmla="*/ 72 h 72"/>
                  <a:gd name="T8" fmla="*/ 36 w 90"/>
                  <a:gd name="T9" fmla="*/ 66 h 72"/>
                  <a:gd name="T10" fmla="*/ 18 w 90"/>
                  <a:gd name="T11" fmla="*/ 42 h 72"/>
                  <a:gd name="T12" fmla="*/ 36 w 90"/>
                  <a:gd name="T13" fmla="*/ 30 h 72"/>
                  <a:gd name="T14" fmla="*/ 54 w 90"/>
                  <a:gd name="T15" fmla="*/ 54 h 72"/>
                  <a:gd name="T16" fmla="*/ 60 w 90"/>
                  <a:gd name="T17" fmla="*/ 48 h 72"/>
                  <a:gd name="T18" fmla="*/ 48 w 90"/>
                  <a:gd name="T19" fmla="*/ 24 h 72"/>
                  <a:gd name="T20" fmla="*/ 60 w 90"/>
                  <a:gd name="T21" fmla="*/ 12 h 72"/>
                  <a:gd name="T22" fmla="*/ 78 w 90"/>
                  <a:gd name="T23" fmla="*/ 42 h 72"/>
                  <a:gd name="T24" fmla="*/ 90 w 90"/>
                  <a:gd name="T25" fmla="*/ 30 h 7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72">
                    <a:moveTo>
                      <a:pt x="90" y="30"/>
                    </a:moveTo>
                    <a:lnTo>
                      <a:pt x="66" y="0"/>
                    </a:lnTo>
                    <a:lnTo>
                      <a:pt x="0" y="36"/>
                    </a:lnTo>
                    <a:lnTo>
                      <a:pt x="24" y="72"/>
                    </a:lnTo>
                    <a:lnTo>
                      <a:pt x="36" y="66"/>
                    </a:lnTo>
                    <a:lnTo>
                      <a:pt x="18" y="42"/>
                    </a:lnTo>
                    <a:lnTo>
                      <a:pt x="36" y="30"/>
                    </a:lnTo>
                    <a:lnTo>
                      <a:pt x="54" y="54"/>
                    </a:lnTo>
                    <a:lnTo>
                      <a:pt x="60" y="48"/>
                    </a:lnTo>
                    <a:lnTo>
                      <a:pt x="48" y="24"/>
                    </a:lnTo>
                    <a:lnTo>
                      <a:pt x="60" y="12"/>
                    </a:lnTo>
                    <a:lnTo>
                      <a:pt x="78" y="42"/>
                    </a:lnTo>
                    <a:lnTo>
                      <a:pt x="90" y="3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59" name="Freeform 143"/>
              <p:cNvSpPr>
                <a:spLocks/>
              </p:cNvSpPr>
              <p:nvPr userDrawn="1"/>
            </p:nvSpPr>
            <p:spPr bwMode="ltGray">
              <a:xfrm>
                <a:off x="898" y="2716"/>
                <a:ext cx="90" cy="84"/>
              </a:xfrm>
              <a:custGeom>
                <a:avLst/>
                <a:gdLst>
                  <a:gd name="T0" fmla="*/ 42 w 90"/>
                  <a:gd name="T1" fmla="*/ 60 h 84"/>
                  <a:gd name="T2" fmla="*/ 42 w 90"/>
                  <a:gd name="T3" fmla="*/ 60 h 84"/>
                  <a:gd name="T4" fmla="*/ 72 w 90"/>
                  <a:gd name="T5" fmla="*/ 12 h 84"/>
                  <a:gd name="T6" fmla="*/ 66 w 90"/>
                  <a:gd name="T7" fmla="*/ 0 h 84"/>
                  <a:gd name="T8" fmla="*/ 0 w 90"/>
                  <a:gd name="T9" fmla="*/ 42 h 84"/>
                  <a:gd name="T10" fmla="*/ 6 w 90"/>
                  <a:gd name="T11" fmla="*/ 54 h 84"/>
                  <a:gd name="T12" fmla="*/ 54 w 90"/>
                  <a:gd name="T13" fmla="*/ 24 h 84"/>
                  <a:gd name="T14" fmla="*/ 54 w 90"/>
                  <a:gd name="T15" fmla="*/ 24 h 84"/>
                  <a:gd name="T16" fmla="*/ 18 w 90"/>
                  <a:gd name="T17" fmla="*/ 72 h 84"/>
                  <a:gd name="T18" fmla="*/ 24 w 90"/>
                  <a:gd name="T19" fmla="*/ 84 h 84"/>
                  <a:gd name="T20" fmla="*/ 90 w 90"/>
                  <a:gd name="T21" fmla="*/ 42 h 84"/>
                  <a:gd name="T22" fmla="*/ 84 w 90"/>
                  <a:gd name="T23" fmla="*/ 30 h 84"/>
                  <a:gd name="T24" fmla="*/ 42 w 90"/>
                  <a:gd name="T25" fmla="*/ 60 h 8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90" h="84">
                    <a:moveTo>
                      <a:pt x="42" y="60"/>
                    </a:moveTo>
                    <a:lnTo>
                      <a:pt x="42" y="60"/>
                    </a:lnTo>
                    <a:lnTo>
                      <a:pt x="72" y="12"/>
                    </a:lnTo>
                    <a:lnTo>
                      <a:pt x="66" y="0"/>
                    </a:lnTo>
                    <a:lnTo>
                      <a:pt x="0" y="42"/>
                    </a:lnTo>
                    <a:lnTo>
                      <a:pt x="6" y="54"/>
                    </a:lnTo>
                    <a:lnTo>
                      <a:pt x="54" y="24"/>
                    </a:lnTo>
                    <a:lnTo>
                      <a:pt x="18" y="72"/>
                    </a:lnTo>
                    <a:lnTo>
                      <a:pt x="24" y="84"/>
                    </a:lnTo>
                    <a:lnTo>
                      <a:pt x="90" y="42"/>
                    </a:lnTo>
                    <a:lnTo>
                      <a:pt x="84" y="30"/>
                    </a:lnTo>
                    <a:lnTo>
                      <a:pt x="42" y="6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60" name="Freeform 144"/>
              <p:cNvSpPr>
                <a:spLocks/>
              </p:cNvSpPr>
              <p:nvPr userDrawn="1"/>
            </p:nvSpPr>
            <p:spPr bwMode="ltGray">
              <a:xfrm>
                <a:off x="7" y="3837"/>
                <a:ext cx="6" cy="12"/>
              </a:xfrm>
              <a:custGeom>
                <a:avLst/>
                <a:gdLst>
                  <a:gd name="T0" fmla="*/ 6 w 6"/>
                  <a:gd name="T1" fmla="*/ 0 h 12"/>
                  <a:gd name="T2" fmla="*/ 6 w 6"/>
                  <a:gd name="T3" fmla="*/ 0 h 12"/>
                  <a:gd name="T4" fmla="*/ 0 w 6"/>
                  <a:gd name="T5" fmla="*/ 0 h 12"/>
                  <a:gd name="T6" fmla="*/ 0 w 6"/>
                  <a:gd name="T7" fmla="*/ 0 h 12"/>
                  <a:gd name="T8" fmla="*/ 0 w 6"/>
                  <a:gd name="T9" fmla="*/ 12 h 12"/>
                  <a:gd name="T10" fmla="*/ 6 w 6"/>
                  <a:gd name="T11" fmla="*/ 0 h 12"/>
                  <a:gd name="T12" fmla="*/ 6 w 6"/>
                  <a:gd name="T13" fmla="*/ 0 h 1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6" h="12">
                    <a:moveTo>
                      <a:pt x="6" y="0"/>
                    </a:moveTo>
                    <a:lnTo>
                      <a:pt x="6" y="0"/>
                    </a:lnTo>
                    <a:lnTo>
                      <a:pt x="0" y="0"/>
                    </a:lnTo>
                    <a:lnTo>
                      <a:pt x="0" y="12"/>
                    </a:lnTo>
                    <a:lnTo>
                      <a:pt x="6"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61" name="Freeform 145"/>
              <p:cNvSpPr>
                <a:spLocks/>
              </p:cNvSpPr>
              <p:nvPr userDrawn="1"/>
            </p:nvSpPr>
            <p:spPr bwMode="ltGray">
              <a:xfrm>
                <a:off x="7" y="2555"/>
                <a:ext cx="30" cy="48"/>
              </a:xfrm>
              <a:custGeom>
                <a:avLst/>
                <a:gdLst>
                  <a:gd name="T0" fmla="*/ 18 w 30"/>
                  <a:gd name="T1" fmla="*/ 48 h 48"/>
                  <a:gd name="T2" fmla="*/ 18 w 30"/>
                  <a:gd name="T3" fmla="*/ 48 h 48"/>
                  <a:gd name="T4" fmla="*/ 30 w 30"/>
                  <a:gd name="T5" fmla="*/ 42 h 48"/>
                  <a:gd name="T6" fmla="*/ 0 w 30"/>
                  <a:gd name="T7" fmla="*/ 0 h 48"/>
                  <a:gd name="T8" fmla="*/ 0 w 30"/>
                  <a:gd name="T9" fmla="*/ 24 h 48"/>
                  <a:gd name="T10" fmla="*/ 18 w 30"/>
                  <a:gd name="T11" fmla="*/ 48 h 48"/>
                  <a:gd name="T12" fmla="*/ 18 w 30"/>
                  <a:gd name="T13" fmla="*/ 48 h 48"/>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0" h="48">
                    <a:moveTo>
                      <a:pt x="18" y="48"/>
                    </a:moveTo>
                    <a:lnTo>
                      <a:pt x="18" y="48"/>
                    </a:lnTo>
                    <a:lnTo>
                      <a:pt x="30" y="42"/>
                    </a:lnTo>
                    <a:lnTo>
                      <a:pt x="0" y="0"/>
                    </a:lnTo>
                    <a:lnTo>
                      <a:pt x="0" y="24"/>
                    </a:lnTo>
                    <a:lnTo>
                      <a:pt x="18" y="48"/>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62" name="Freeform 146"/>
              <p:cNvSpPr>
                <a:spLocks/>
              </p:cNvSpPr>
              <p:nvPr userDrawn="1"/>
            </p:nvSpPr>
            <p:spPr bwMode="ltGray">
              <a:xfrm>
                <a:off x="7" y="3843"/>
                <a:ext cx="36" cy="66"/>
              </a:xfrm>
              <a:custGeom>
                <a:avLst/>
                <a:gdLst>
                  <a:gd name="T0" fmla="*/ 36 w 36"/>
                  <a:gd name="T1" fmla="*/ 0 h 66"/>
                  <a:gd name="T2" fmla="*/ 24 w 36"/>
                  <a:gd name="T3" fmla="*/ 0 h 66"/>
                  <a:gd name="T4" fmla="*/ 24 w 36"/>
                  <a:gd name="T5" fmla="*/ 0 h 66"/>
                  <a:gd name="T6" fmla="*/ 0 w 36"/>
                  <a:gd name="T7" fmla="*/ 36 h 66"/>
                  <a:gd name="T8" fmla="*/ 0 w 36"/>
                  <a:gd name="T9" fmla="*/ 66 h 66"/>
                  <a:gd name="T10" fmla="*/ 36 w 36"/>
                  <a:gd name="T11" fmla="*/ 0 h 66"/>
                  <a:gd name="T12" fmla="*/ 36 w 36"/>
                  <a:gd name="T13" fmla="*/ 0 h 66"/>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36" h="66">
                    <a:moveTo>
                      <a:pt x="36" y="0"/>
                    </a:moveTo>
                    <a:lnTo>
                      <a:pt x="24" y="0"/>
                    </a:lnTo>
                    <a:lnTo>
                      <a:pt x="0" y="36"/>
                    </a:lnTo>
                    <a:lnTo>
                      <a:pt x="0" y="66"/>
                    </a:lnTo>
                    <a:lnTo>
                      <a:pt x="36" y="0"/>
                    </a:lnTo>
                    <a:close/>
                  </a:path>
                </a:pathLst>
              </a:custGeom>
              <a:solidFill>
                <a:schemeClr val="bg2"/>
              </a:solidFill>
              <a:ln>
                <a:noFill/>
              </a:ln>
              <a:extLst>
                <a:ext uri="{91240B29-F687-4F45-9708-019B960494DF}">
                  <a14:hiddenLine xmlns="" xmlns:a14="http://schemas.microsoft.com/office/drawing/2010/main" w="9525">
                    <a:solidFill>
                      <a:srgbClr val="000000"/>
                    </a:solidFill>
                    <a:round/>
                    <a:headEnd/>
                    <a:tailEnd/>
                  </a14:hiddenLine>
                </a:ext>
              </a:extLst>
            </p:spPr>
            <p:txBody>
              <a:bodyPr/>
              <a:lstStyle/>
              <a:p>
                <a:endParaRPr lang="en-CA"/>
              </a:p>
            </p:txBody>
          </p:sp>
          <p:sp>
            <p:nvSpPr>
              <p:cNvPr id="1163" name="Rectangle 147"/>
              <p:cNvSpPr>
                <a:spLocks noChangeArrowheads="1"/>
              </p:cNvSpPr>
              <p:nvPr userDrawn="1"/>
            </p:nvSpPr>
            <p:spPr bwMode="ltGray">
              <a:xfrm rot="244926">
                <a:off x="1177" y="3201"/>
                <a:ext cx="161"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4" name="Rectangle 148"/>
              <p:cNvSpPr>
                <a:spLocks noChangeArrowheads="1"/>
              </p:cNvSpPr>
              <p:nvPr userDrawn="1"/>
            </p:nvSpPr>
            <p:spPr bwMode="ltGray">
              <a:xfrm rot="-5598588">
                <a:off x="290" y="2386"/>
                <a:ext cx="138" cy="12"/>
              </a:xfrm>
              <a:prstGeom prst="rect">
                <a:avLst/>
              </a:prstGeom>
              <a:solidFill>
                <a:schemeClr val="bg2"/>
              </a:solidFill>
              <a:ln>
                <a:noFill/>
              </a:ln>
              <a:effectLst/>
              <a:extLs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eaLnBrk="0" hangingPunct="0">
                  <a:defRPr>
                    <a:solidFill>
                      <a:schemeClr val="tx1"/>
                    </a:solidFill>
                    <a:latin typeface="Tahoma" pitchFamily="34" charset="0"/>
                  </a:defRPr>
                </a:lvl1pPr>
                <a:lvl2pPr marL="742950" indent="-285750" eaLnBrk="0" hangingPunct="0">
                  <a:defRPr>
                    <a:solidFill>
                      <a:schemeClr val="tx1"/>
                    </a:solidFill>
                    <a:latin typeface="Tahoma" pitchFamily="34" charset="0"/>
                  </a:defRPr>
                </a:lvl2pPr>
                <a:lvl3pPr marL="1143000" indent="-228600" eaLnBrk="0" hangingPunct="0">
                  <a:defRPr>
                    <a:solidFill>
                      <a:schemeClr val="tx1"/>
                    </a:solidFill>
                    <a:latin typeface="Tahoma" pitchFamily="34" charset="0"/>
                  </a:defRPr>
                </a:lvl3pPr>
                <a:lvl4pPr marL="1600200" indent="-228600" eaLnBrk="0" hangingPunct="0">
                  <a:defRPr>
                    <a:solidFill>
                      <a:schemeClr val="tx1"/>
                    </a:solidFill>
                    <a:latin typeface="Tahoma" pitchFamily="34" charset="0"/>
                  </a:defRPr>
                </a:lvl4pPr>
                <a:lvl5pPr marL="2057400" indent="-228600" eaLnBrk="0" hangingPunct="0">
                  <a:defRPr>
                    <a:solidFill>
                      <a:schemeClr val="tx1"/>
                    </a:solidFill>
                    <a:latin typeface="Tahoma" pitchFamily="34" charset="0"/>
                  </a:defRPr>
                </a:lvl5pPr>
                <a:lvl6pPr marL="2514600" indent="-228600" eaLnBrk="0" fontAlgn="base" hangingPunct="0">
                  <a:spcBef>
                    <a:spcPct val="0"/>
                  </a:spcBef>
                  <a:spcAft>
                    <a:spcPct val="0"/>
                  </a:spcAft>
                  <a:defRPr>
                    <a:solidFill>
                      <a:schemeClr val="tx1"/>
                    </a:solidFill>
                    <a:latin typeface="Tahoma" pitchFamily="34" charset="0"/>
                  </a:defRPr>
                </a:lvl6pPr>
                <a:lvl7pPr marL="2971800" indent="-228600" eaLnBrk="0" fontAlgn="base" hangingPunct="0">
                  <a:spcBef>
                    <a:spcPct val="0"/>
                  </a:spcBef>
                  <a:spcAft>
                    <a:spcPct val="0"/>
                  </a:spcAft>
                  <a:defRPr>
                    <a:solidFill>
                      <a:schemeClr val="tx1"/>
                    </a:solidFill>
                    <a:latin typeface="Tahoma" pitchFamily="34" charset="0"/>
                  </a:defRPr>
                </a:lvl7pPr>
                <a:lvl8pPr marL="3429000" indent="-228600" eaLnBrk="0" fontAlgn="base" hangingPunct="0">
                  <a:spcBef>
                    <a:spcPct val="0"/>
                  </a:spcBef>
                  <a:spcAft>
                    <a:spcPct val="0"/>
                  </a:spcAft>
                  <a:defRPr>
                    <a:solidFill>
                      <a:schemeClr val="tx1"/>
                    </a:solidFill>
                    <a:latin typeface="Tahoma" pitchFamily="34" charset="0"/>
                  </a:defRPr>
                </a:lvl8pPr>
                <a:lvl9pPr marL="3886200" indent="-228600" eaLnBrk="0" fontAlgn="base" hangingPunct="0">
                  <a:spcBef>
                    <a:spcPct val="0"/>
                  </a:spcBef>
                  <a:spcAft>
                    <a:spcPct val="0"/>
                  </a:spcAft>
                  <a:defRPr>
                    <a:solidFill>
                      <a:schemeClr val="tx1"/>
                    </a:solidFill>
                    <a:latin typeface="Tahoma" pitchFamily="34" charset="0"/>
                  </a:defRPr>
                </a:lvl9pPr>
              </a:lstStyle>
              <a:p>
                <a:pPr eaLnBrk="1" hangingPunct="1">
                  <a:defRPr/>
                </a:pPr>
                <a:endParaRPr lang="en-CA" altLang="en-US" smtClean="0"/>
              </a:p>
            </p:txBody>
          </p:sp>
          <p:sp>
            <p:nvSpPr>
              <p:cNvPr id="1165" name="Freeform 149"/>
              <p:cNvSpPr>
                <a:spLocks/>
              </p:cNvSpPr>
              <p:nvPr userDrawn="1"/>
            </p:nvSpPr>
            <p:spPr bwMode="ltGray">
              <a:xfrm>
                <a:off x="139" y="3573"/>
                <a:ext cx="144" cy="154"/>
              </a:xfrm>
              <a:custGeom>
                <a:avLst/>
                <a:gdLst>
                  <a:gd name="T0" fmla="*/ 0 w 144"/>
                  <a:gd name="T1" fmla="*/ 102 h 154"/>
                  <a:gd name="T2" fmla="*/ 59 w 144"/>
                  <a:gd name="T3" fmla="*/ 154 h 154"/>
                  <a:gd name="T4" fmla="*/ 117 w 144"/>
                  <a:gd name="T5" fmla="*/ 120 h 154"/>
                  <a:gd name="T6" fmla="*/ 62 w 144"/>
                  <a:gd name="T7" fmla="*/ 55 h 154"/>
                  <a:gd name="T8" fmla="*/ 104 w 144"/>
                  <a:gd name="T9" fmla="*/ 34 h 154"/>
                  <a:gd name="T10" fmla="*/ 117 w 144"/>
                  <a:gd name="T11" fmla="*/ 53 h 154"/>
                  <a:gd name="T12" fmla="*/ 141 w 144"/>
                  <a:gd name="T13" fmla="*/ 47 h 154"/>
                  <a:gd name="T14" fmla="*/ 97 w 144"/>
                  <a:gd name="T15" fmla="*/ 2 h 154"/>
                  <a:gd name="T16" fmla="*/ 36 w 144"/>
                  <a:gd name="T17" fmla="*/ 33 h 154"/>
                  <a:gd name="T18" fmla="*/ 90 w 144"/>
                  <a:gd name="T19" fmla="*/ 107 h 154"/>
                  <a:gd name="T20" fmla="*/ 28 w 144"/>
                  <a:gd name="T21" fmla="*/ 101 h 154"/>
                  <a:gd name="T22" fmla="*/ 0 w 144"/>
                  <a:gd name="T23" fmla="*/ 102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9" y="61"/>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1166" name="Freeform 150"/>
              <p:cNvSpPr>
                <a:spLocks/>
              </p:cNvSpPr>
              <p:nvPr userDrawn="1"/>
            </p:nvSpPr>
            <p:spPr bwMode="ltGray">
              <a:xfrm rot="-2857037">
                <a:off x="619" y="3550"/>
                <a:ext cx="68" cy="69"/>
              </a:xfrm>
              <a:custGeom>
                <a:avLst/>
                <a:gdLst>
                  <a:gd name="T0" fmla="*/ 0 w 144"/>
                  <a:gd name="T1" fmla="*/ 21 h 154"/>
                  <a:gd name="T2" fmla="*/ 13 w 144"/>
                  <a:gd name="T3" fmla="*/ 31 h 154"/>
                  <a:gd name="T4" fmla="*/ 26 w 144"/>
                  <a:gd name="T5" fmla="*/ 24 h 154"/>
                  <a:gd name="T6" fmla="*/ 14 w 144"/>
                  <a:gd name="T7" fmla="*/ 11 h 154"/>
                  <a:gd name="T8" fmla="*/ 23 w 144"/>
                  <a:gd name="T9" fmla="*/ 7 h 154"/>
                  <a:gd name="T10" fmla="*/ 26 w 144"/>
                  <a:gd name="T11" fmla="*/ 11 h 154"/>
                  <a:gd name="T12" fmla="*/ 32 w 144"/>
                  <a:gd name="T13" fmla="*/ 9 h 154"/>
                  <a:gd name="T14" fmla="*/ 22 w 144"/>
                  <a:gd name="T15" fmla="*/ 0 h 154"/>
                  <a:gd name="T16" fmla="*/ 8 w 144"/>
                  <a:gd name="T17" fmla="*/ 7 h 154"/>
                  <a:gd name="T18" fmla="*/ 20 w 144"/>
                  <a:gd name="T19" fmla="*/ 22 h 154"/>
                  <a:gd name="T20" fmla="*/ 6 w 144"/>
                  <a:gd name="T21" fmla="*/ 20 h 154"/>
                  <a:gd name="T22" fmla="*/ 0 w 144"/>
                  <a:gd name="T23" fmla="*/ 21 h 154"/>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44" h="154">
                    <a:moveTo>
                      <a:pt x="0" y="102"/>
                    </a:moveTo>
                    <a:cubicBezTo>
                      <a:pt x="6" y="140"/>
                      <a:pt x="25" y="154"/>
                      <a:pt x="59" y="154"/>
                    </a:cubicBezTo>
                    <a:cubicBezTo>
                      <a:pt x="111" y="152"/>
                      <a:pt x="106" y="130"/>
                      <a:pt x="117" y="120"/>
                    </a:cubicBezTo>
                    <a:cubicBezTo>
                      <a:pt x="113" y="47"/>
                      <a:pt x="84" y="84"/>
                      <a:pt x="62" y="55"/>
                    </a:cubicBezTo>
                    <a:cubicBezTo>
                      <a:pt x="59" y="42"/>
                      <a:pt x="78" y="11"/>
                      <a:pt x="104" y="34"/>
                    </a:cubicBezTo>
                    <a:cubicBezTo>
                      <a:pt x="108" y="41"/>
                      <a:pt x="111" y="51"/>
                      <a:pt x="117" y="53"/>
                    </a:cubicBezTo>
                    <a:cubicBezTo>
                      <a:pt x="123" y="55"/>
                      <a:pt x="144" y="55"/>
                      <a:pt x="141" y="47"/>
                    </a:cubicBezTo>
                    <a:cubicBezTo>
                      <a:pt x="138" y="39"/>
                      <a:pt x="126" y="5"/>
                      <a:pt x="97" y="2"/>
                    </a:cubicBezTo>
                    <a:cubicBezTo>
                      <a:pt x="77" y="0"/>
                      <a:pt x="48" y="0"/>
                      <a:pt x="36" y="33"/>
                    </a:cubicBezTo>
                    <a:cubicBezTo>
                      <a:pt x="15" y="89"/>
                      <a:pt x="83" y="79"/>
                      <a:pt x="90" y="107"/>
                    </a:cubicBezTo>
                    <a:cubicBezTo>
                      <a:pt x="96" y="130"/>
                      <a:pt x="34" y="147"/>
                      <a:pt x="28" y="101"/>
                    </a:cubicBezTo>
                    <a:cubicBezTo>
                      <a:pt x="12" y="104"/>
                      <a:pt x="15" y="98"/>
                      <a:pt x="0" y="102"/>
                    </a:cubicBezTo>
                    <a:close/>
                  </a:path>
                </a:pathLst>
              </a:custGeom>
              <a:solidFill>
                <a:schemeClr val="bg2"/>
              </a:solidFill>
              <a:ln>
                <a:noFill/>
              </a:ln>
              <a:effectLst/>
              <a:extLst>
                <a:ext uri="{91240B29-F687-4F45-9708-019B960494DF}">
                  <a14:hiddenLine xmlns="" xmlns:a14="http://schemas.microsoft.com/office/drawing/2010/main" w="9525">
                    <a:solidFill>
                      <a:schemeClr val="tx1"/>
                    </a:solidFill>
                    <a:round/>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a:lstStyle/>
              <a:p>
                <a:endParaRPr lang="en-CA"/>
              </a:p>
            </p:txBody>
          </p:sp>
          <p:sp>
            <p:nvSpPr>
              <p:cNvPr id="50327" name="Freeform 151"/>
              <p:cNvSpPr>
                <a:spLocks/>
              </p:cNvSpPr>
              <p:nvPr userDrawn="1"/>
            </p:nvSpPr>
            <p:spPr bwMode="ltGray">
              <a:xfrm>
                <a:off x="235" y="2503"/>
                <a:ext cx="348" cy="1272"/>
              </a:xfrm>
              <a:custGeom>
                <a:avLst/>
                <a:gdLst>
                  <a:gd name="T0" fmla="*/ 0 w 348"/>
                  <a:gd name="T1" fmla="*/ 0 h 1272"/>
                  <a:gd name="T2" fmla="*/ 287 w 348"/>
                  <a:gd name="T3" fmla="*/ 582 h 1272"/>
                  <a:gd name="T4" fmla="*/ 348 w 348"/>
                  <a:gd name="T5" fmla="*/ 1272 h 1272"/>
                  <a:gd name="T6" fmla="*/ 54 w 348"/>
                  <a:gd name="T7" fmla="*/ 676 h 1272"/>
                  <a:gd name="T8" fmla="*/ 0 w 348"/>
                  <a:gd name="T9" fmla="*/ 0 h 1272"/>
                </a:gdLst>
                <a:ahLst/>
                <a:cxnLst>
                  <a:cxn ang="0">
                    <a:pos x="T0" y="T1"/>
                  </a:cxn>
                  <a:cxn ang="0">
                    <a:pos x="T2" y="T3"/>
                  </a:cxn>
                  <a:cxn ang="0">
                    <a:pos x="T4" y="T5"/>
                  </a:cxn>
                  <a:cxn ang="0">
                    <a:pos x="T6" y="T7"/>
                  </a:cxn>
                  <a:cxn ang="0">
                    <a:pos x="T8" y="T9"/>
                  </a:cxn>
                </a:cxnLst>
                <a:rect l="0" t="0" r="r" b="b"/>
                <a:pathLst>
                  <a:path w="348" h="1272">
                    <a:moveTo>
                      <a:pt x="0" y="0"/>
                    </a:moveTo>
                    <a:lnTo>
                      <a:pt x="287" y="582"/>
                    </a:lnTo>
                    <a:lnTo>
                      <a:pt x="348" y="1272"/>
                    </a:lnTo>
                    <a:lnTo>
                      <a:pt x="54" y="676"/>
                    </a:lnTo>
                    <a:lnTo>
                      <a:pt x="0" y="0"/>
                    </a:lnTo>
                    <a:close/>
                  </a:path>
                </a:pathLst>
              </a:custGeom>
              <a:gradFill rotWithShape="0">
                <a:gsLst>
                  <a:gs pos="0">
                    <a:schemeClr val="bg2"/>
                  </a:gs>
                  <a:gs pos="100000">
                    <a:schemeClr val="bg2">
                      <a:gamma/>
                      <a:shade val="96863"/>
                      <a:invGamma/>
                    </a:schemeClr>
                  </a:gs>
                </a:gsLst>
                <a:lin ang="18900000" scaled="1"/>
              </a:gradFill>
              <a:ln>
                <a:noFill/>
              </a:ln>
              <a:effectLst/>
              <a:extLst>
                <a:ext uri="{91240B29-F687-4F45-9708-019B960494DF}">
                  <a14:hiddenLine xmlns="" xmlns:a14="http://schemas.microsoft.com/office/drawing/2010/main" w="9525" cap="flat" cmpd="sng">
                    <a:solidFill>
                      <a:srgbClr val="000000"/>
                    </a:solidFill>
                    <a:prstDash val="solid"/>
                    <a:round/>
                    <a:headEnd type="none" w="med" len="med"/>
                    <a:tailEnd type="none" w="med" len="me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sp>
            <p:nvSpPr>
              <p:cNvPr id="50328" name="Oval 152"/>
              <p:cNvSpPr>
                <a:spLocks noChangeArrowheads="1"/>
              </p:cNvSpPr>
              <p:nvPr userDrawn="1"/>
            </p:nvSpPr>
            <p:spPr bwMode="ltGray">
              <a:xfrm rot="-1684349">
                <a:off x="296" y="3047"/>
                <a:ext cx="221" cy="174"/>
              </a:xfrm>
              <a:prstGeom prst="ellipse">
                <a:avLst/>
              </a:prstGeom>
              <a:gradFill rotWithShape="0">
                <a:gsLst>
                  <a:gs pos="0">
                    <a:schemeClr val="bg2">
                      <a:gamma/>
                      <a:shade val="90980"/>
                      <a:invGamma/>
                    </a:schemeClr>
                  </a:gs>
                  <a:gs pos="50000">
                    <a:schemeClr val="bg2"/>
                  </a:gs>
                  <a:gs pos="100000">
                    <a:schemeClr val="bg2">
                      <a:gamma/>
                      <a:shade val="90980"/>
                      <a:invGamma/>
                    </a:schemeClr>
                  </a:gs>
                </a:gsLst>
                <a:lin ang="18900000" scaled="1"/>
              </a:gradFill>
              <a:ln>
                <a:noFill/>
              </a:ln>
              <a:effectLst/>
              <a:extLst>
                <a:ext uri="{91240B29-F687-4F45-9708-019B960494DF}">
                  <a14:hiddenLine xmlns="" xmlns:a14="http://schemas.microsoft.com/office/drawing/2010/main" w="9525">
                    <a:solidFill>
                      <a:srgbClr val="000000"/>
                    </a:solidFill>
                    <a:round/>
                    <a:headEnd/>
                    <a:tailEnd/>
                  </a14:hiddenLine>
                </a:ext>
                <a:ext uri="{AF507438-7753-43E0-B8FC-AC1667EBCBE1}">
                  <a14:hiddenEffects xmlns="" xmlns:a14="http://schemas.microsoft.com/office/drawing/2010/main">
                    <a:effectLst>
                      <a:outerShdw dist="35921" dir="2700000" algn="ctr" rotWithShape="0">
                        <a:srgbClr val="808080"/>
                      </a:outerShdw>
                    </a:effectLst>
                  </a14:hiddenEffects>
                </a:ext>
              </a:extLst>
            </p:spPr>
            <p:txBody>
              <a:bodyPr/>
              <a:lstStyle/>
              <a:p>
                <a:pPr>
                  <a:defRPr/>
                </a:pPr>
                <a:endParaRPr lang="en-CA">
                  <a:latin typeface="Tahoma" charset="0"/>
                </a:endParaRPr>
              </a:p>
            </p:txBody>
          </p:sp>
        </p:grpSp>
      </p:grpSp>
      <p:sp>
        <p:nvSpPr>
          <p:cNvPr id="50329" name="Rectangle 153"/>
          <p:cNvSpPr>
            <a:spLocks noGrp="1" noRot="1" noChangeArrowheads="1"/>
          </p:cNvSpPr>
          <p:nvPr>
            <p:ph type="title"/>
          </p:nvPr>
        </p:nvSpPr>
        <p:spPr bwMode="auto">
          <a:xfrm>
            <a:off x="301625" y="228600"/>
            <a:ext cx="8540750" cy="114300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CA" altLang="en-US" smtClean="0"/>
              <a:t>Click to edit Master title style</a:t>
            </a:r>
          </a:p>
        </p:txBody>
      </p:sp>
      <p:sp>
        <p:nvSpPr>
          <p:cNvPr id="50330" name="Rectangle 154"/>
          <p:cNvSpPr>
            <a:spLocks noGrp="1" noChangeArrowheads="1"/>
          </p:cNvSpPr>
          <p:nvPr>
            <p:ph type="dt" sz="half" idx="2"/>
          </p:nvPr>
        </p:nvSpPr>
        <p:spPr bwMode="auto">
          <a:xfrm>
            <a:off x="301625"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000">
                <a:latin typeface="Arial" charset="0"/>
              </a:defRPr>
            </a:lvl1pPr>
          </a:lstStyle>
          <a:p>
            <a:pPr>
              <a:defRPr/>
            </a:pPr>
            <a:endParaRPr lang="en-CA" altLang="en-US"/>
          </a:p>
        </p:txBody>
      </p:sp>
      <p:sp>
        <p:nvSpPr>
          <p:cNvPr id="50331" name="Rectangle 15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000">
                <a:latin typeface="Arial" charset="0"/>
              </a:defRPr>
            </a:lvl1pPr>
          </a:lstStyle>
          <a:p>
            <a:pPr>
              <a:defRPr/>
            </a:pPr>
            <a:endParaRPr lang="en-CA" altLang="en-US"/>
          </a:p>
        </p:txBody>
      </p:sp>
      <p:sp>
        <p:nvSpPr>
          <p:cNvPr id="50332" name="Rectangle 156"/>
          <p:cNvSpPr>
            <a:spLocks noGrp="1" noChangeArrowheads="1"/>
          </p:cNvSpPr>
          <p:nvPr>
            <p:ph type="sldNum" sz="quarter" idx="4"/>
          </p:nvPr>
        </p:nvSpPr>
        <p:spPr bwMode="auto">
          <a:xfrm>
            <a:off x="6553200" y="6245225"/>
            <a:ext cx="2289175" cy="476250"/>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latin typeface="Arial" charset="0"/>
              </a:defRPr>
            </a:lvl1pPr>
          </a:lstStyle>
          <a:p>
            <a:pPr>
              <a:defRPr/>
            </a:pPr>
            <a:fld id="{2FD3D9A6-D87B-4BEF-BBC9-B839C76625B1}" type="slidenum">
              <a:rPr lang="en-CA" altLang="en-US"/>
              <a:pPr>
                <a:defRPr/>
              </a:pPr>
              <a:t>‹#›</a:t>
            </a:fld>
            <a:endParaRPr lang="en-CA" altLang="en-US"/>
          </a:p>
        </p:txBody>
      </p:sp>
      <p:sp>
        <p:nvSpPr>
          <p:cNvPr id="50333" name="Rectangle 157"/>
          <p:cNvSpPr>
            <a:spLocks noGrp="1" noRot="1" noChangeArrowheads="1"/>
          </p:cNvSpPr>
          <p:nvPr>
            <p:ph type="body" idx="1"/>
          </p:nvPr>
        </p:nvSpPr>
        <p:spPr bwMode="auto">
          <a:xfrm>
            <a:off x="301625" y="1600200"/>
            <a:ext cx="8540750" cy="4498975"/>
          </a:xfrm>
          <a:prstGeom prst="rect">
            <a:avLst/>
          </a:prstGeom>
          <a:noFill/>
          <a:ln>
            <a:noFill/>
          </a:ln>
          <a:effectLst/>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CA" altLang="en-US" smtClean="0"/>
              <a:t>Click to edit Master text styles</a:t>
            </a:r>
          </a:p>
          <a:p>
            <a:pPr lvl="1"/>
            <a:r>
              <a:rPr lang="en-CA" altLang="en-US" smtClean="0"/>
              <a:t>Second level</a:t>
            </a:r>
          </a:p>
          <a:p>
            <a:pPr lvl="2"/>
            <a:r>
              <a:rPr lang="en-CA" altLang="en-US" smtClean="0"/>
              <a:t>Third level</a:t>
            </a:r>
          </a:p>
          <a:p>
            <a:pPr lvl="3"/>
            <a:r>
              <a:rPr lang="en-CA" altLang="en-US" smtClean="0"/>
              <a:t>Fourth level</a:t>
            </a:r>
          </a:p>
          <a:p>
            <a:pPr lvl="4"/>
            <a:r>
              <a:rPr lang="en-CA" altLang="en-US" smtClean="0"/>
              <a:t>Fifth level</a:t>
            </a:r>
          </a:p>
        </p:txBody>
      </p:sp>
    </p:spTree>
  </p:cSld>
  <p:clrMap bg1="lt1" tx1="dk1" bg2="lt2" tx2="dk2" accent1="accent1" accent2="accent2" accent3="accent3" accent4="accent4" accent5="accent5" accent6="accent6" hlink="hlink" folHlink="folHlink"/>
  <p:sldLayoutIdLst>
    <p:sldLayoutId id="2147483708"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mj-lt"/>
          <a:ea typeface="+mj-ea"/>
          <a:cs typeface="+mj-cs"/>
        </a:defRPr>
      </a:lvl1pPr>
      <a:lvl2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2pPr>
      <a:lvl3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3pPr>
      <a:lvl4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4pPr>
      <a:lvl5pPr algn="ctr" rtl="0" eaLnBrk="0" fontAlgn="base" hangingPunct="0">
        <a:spcBef>
          <a:spcPct val="0"/>
        </a:spcBef>
        <a:spcAft>
          <a:spcPct val="0"/>
        </a:spcAft>
        <a:defRPr sz="4400">
          <a:solidFill>
            <a:schemeClr val="tx2"/>
          </a:solidFill>
          <a:effectLst>
            <a:outerShdw blurRad="38100" dist="38100" dir="2700000" algn="tl">
              <a:srgbClr val="000000"/>
            </a:outerShdw>
          </a:effectLst>
          <a:latin typeface="Tahoma" charset="0"/>
        </a:defRPr>
      </a:lvl5pPr>
      <a:lvl6pPr marL="4572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6pPr>
      <a:lvl7pPr marL="9144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7pPr>
      <a:lvl8pPr marL="13716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8pPr>
      <a:lvl9pPr marL="1828800" algn="ctr" rtl="0" fontAlgn="base">
        <a:spcBef>
          <a:spcPct val="0"/>
        </a:spcBef>
        <a:spcAft>
          <a:spcPct val="0"/>
        </a:spcAft>
        <a:defRPr sz="4400">
          <a:solidFill>
            <a:schemeClr val="tx2"/>
          </a:solidFill>
          <a:effectLst>
            <a:outerShdw blurRad="38100" dist="38100" dir="2700000" algn="tl">
              <a:srgbClr val="000000"/>
            </a:outerShdw>
          </a:effectLst>
          <a:latin typeface="Tahoma" charset="0"/>
        </a:defRPr>
      </a:lvl9pPr>
    </p:titleStyle>
    <p:bodyStyle>
      <a:lvl1pPr marL="342900" indent="-342900" algn="l" rtl="0" eaLnBrk="0" fontAlgn="base" hangingPunct="0">
        <a:spcBef>
          <a:spcPct val="20000"/>
        </a:spcBef>
        <a:spcAft>
          <a:spcPct val="0"/>
        </a:spcAft>
        <a:buClr>
          <a:schemeClr val="hlink"/>
        </a:buClr>
        <a:buSzPct val="80000"/>
        <a:buFont typeface="Arial" pitchFamily="34" charset="0"/>
        <a:buChar char="►"/>
        <a:defRPr sz="3200">
          <a:solidFill>
            <a:schemeClr val="tx1"/>
          </a:solidFill>
          <a:effectLst>
            <a:outerShdw blurRad="38100" dist="38100" dir="2700000" algn="tl">
              <a:srgbClr val="FFFFFF"/>
            </a:outerShdw>
          </a:effectLst>
          <a:latin typeface="+mn-lt"/>
          <a:ea typeface="+mn-ea"/>
          <a:cs typeface="+mn-cs"/>
        </a:defRPr>
      </a:lvl1pPr>
      <a:lvl2pPr marL="742950" indent="-285750" algn="l" rtl="0" eaLnBrk="0" fontAlgn="base" hangingPunct="0">
        <a:spcBef>
          <a:spcPct val="20000"/>
        </a:spcBef>
        <a:spcAft>
          <a:spcPct val="0"/>
        </a:spcAft>
        <a:buClr>
          <a:schemeClr val="folHlink"/>
        </a:buClr>
        <a:buFont typeface="Wingdings" pitchFamily="2" charset="2"/>
        <a:buChar char="§"/>
        <a:defRPr sz="2800">
          <a:solidFill>
            <a:schemeClr val="tx1"/>
          </a:solidFill>
          <a:effectLst>
            <a:outerShdw blurRad="38100" dist="38100" dir="2700000" algn="tl">
              <a:srgbClr val="FFFFFF"/>
            </a:outerShdw>
          </a:effectLst>
          <a:latin typeface="+mn-lt"/>
        </a:defRPr>
      </a:lvl2pPr>
      <a:lvl3pPr marL="1143000" indent="-228600" algn="l" rtl="0" eaLnBrk="0" fontAlgn="base" hangingPunct="0">
        <a:spcBef>
          <a:spcPct val="20000"/>
        </a:spcBef>
        <a:spcAft>
          <a:spcPct val="0"/>
        </a:spcAft>
        <a:buClr>
          <a:schemeClr val="hlink"/>
        </a:buClr>
        <a:buSzPct val="80000"/>
        <a:buFont typeface="Arial" pitchFamily="34" charset="0"/>
        <a:buChar char="►"/>
        <a:defRPr sz="2400">
          <a:solidFill>
            <a:schemeClr val="tx1"/>
          </a:solidFill>
          <a:effectLst>
            <a:outerShdw blurRad="38100" dist="38100" dir="2700000" algn="tl">
              <a:srgbClr val="FFFFFF"/>
            </a:outerShdw>
          </a:effectLst>
          <a:latin typeface="+mn-lt"/>
        </a:defRPr>
      </a:lvl3pPr>
      <a:lvl4pPr marL="1600200" indent="-228600" algn="l" rtl="0" eaLnBrk="0" fontAlgn="base" hangingPunct="0">
        <a:spcBef>
          <a:spcPct val="20000"/>
        </a:spcBef>
        <a:spcAft>
          <a:spcPct val="0"/>
        </a:spcAft>
        <a:buClr>
          <a:schemeClr val="folHlink"/>
        </a:buClr>
        <a:buFont typeface="Wingdings" pitchFamily="2" charset="2"/>
        <a:buChar char="§"/>
        <a:defRPr sz="2000">
          <a:solidFill>
            <a:schemeClr val="tx1"/>
          </a:solidFill>
          <a:effectLst>
            <a:outerShdw blurRad="38100" dist="38100" dir="2700000" algn="tl">
              <a:srgbClr val="FFFFFF"/>
            </a:outerShdw>
          </a:effectLst>
          <a:latin typeface="+mn-lt"/>
        </a:defRPr>
      </a:lvl4pPr>
      <a:lvl5pPr marL="2057400" indent="-228600" algn="l" rtl="0" eaLnBrk="0" fontAlgn="base" hangingPunct="0">
        <a:spcBef>
          <a:spcPct val="20000"/>
        </a:spcBef>
        <a:spcAft>
          <a:spcPct val="0"/>
        </a:spcAft>
        <a:buClr>
          <a:schemeClr val="hlink"/>
        </a:buClr>
        <a:buSzPct val="80000"/>
        <a:buFont typeface="Arial" pitchFamily="34" charset="0"/>
        <a:buChar char="►"/>
        <a:defRPr sz="2000">
          <a:solidFill>
            <a:schemeClr val="tx1"/>
          </a:solidFill>
          <a:effectLst>
            <a:outerShdw blurRad="38100" dist="38100" dir="2700000" algn="tl">
              <a:srgbClr val="FFFFFF"/>
            </a:outerShdw>
          </a:effectLst>
          <a:latin typeface="+mn-lt"/>
        </a:defRPr>
      </a:lvl5pPr>
      <a:lvl6pPr marL="25146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6pPr>
      <a:lvl7pPr marL="29718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7pPr>
      <a:lvl8pPr marL="34290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8pPr>
      <a:lvl9pPr marL="3886200" indent="-228600" algn="l" rtl="0" fontAlgn="base">
        <a:spcBef>
          <a:spcPct val="20000"/>
        </a:spcBef>
        <a:spcAft>
          <a:spcPct val="0"/>
        </a:spcAft>
        <a:buClr>
          <a:schemeClr val="hlink"/>
        </a:buClr>
        <a:buSzPct val="80000"/>
        <a:buFont typeface="Arial" charset="0"/>
        <a:buChar char="►"/>
        <a:defRPr sz="2000">
          <a:solidFill>
            <a:schemeClr val="tx1"/>
          </a:solidFill>
          <a:effectLst>
            <a:outerShdw blurRad="38100" dist="38100" dir="2700000" algn="tl">
              <a:srgbClr val="FFFFFF"/>
            </a:outerShdw>
          </a:effectLst>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hyperlink" Target="http://petermcintyre.com/bti420/resources/"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hyperlink" Target="http://petermcintyre.com/topics/dreamspark-webstore/" TargetMode="External"/><Relationship Id="rId5" Type="http://schemas.openxmlformats.org/officeDocument/2006/relationships/hyperlink" Target="http://petermcintyre.com/bti420/" TargetMode="External"/><Relationship Id="rId4" Type="http://schemas.openxmlformats.org/officeDocument/2006/relationships/hyperlink" Target="https://scs.senecac.on.ca/~wei.song/" TargetMode="Externa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scs.senecac.on.ca/course/BTI420/"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hyperlink" Target="https://scs.senecac.on.ca/page/academic-honest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eneca.summon.serialssolutions.com/?q=Professional+ASP.NET+MVC+5+"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3" Type="http://schemas.openxmlformats.org/officeDocument/2006/relationships/hyperlink" Target="https://scs.senecac.on.ca/~wei.song/"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petermcintyre.com/bti420/"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scs.senecac.on.ca/~wei.song/bti420/bti420.html" TargetMode="External"/><Relationship Id="rId2" Type="http://schemas.openxmlformats.org/officeDocument/2006/relationships/hyperlink" Target="http://petermcintyre.com/bti420/notes/" TargetMode="Externa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57"/>
          <p:cNvSpPr>
            <a:spLocks noGrp="1" noChangeArrowheads="1"/>
          </p:cNvSpPr>
          <p:nvPr>
            <p:ph type="sldNum" sz="quarter" idx="12"/>
          </p:nvPr>
        </p:nvSpPr>
        <p:spPr/>
        <p:txBody>
          <a:bodyPr/>
          <a:lstStyle/>
          <a:p>
            <a:pPr>
              <a:defRPr/>
            </a:pPr>
            <a:fld id="{F7E4AFC7-BA5D-4B2B-BEB5-A638D2D2B18C}" type="slidenum">
              <a:rPr lang="en-CA" altLang="en-US"/>
              <a:pPr>
                <a:defRPr/>
              </a:pPr>
              <a:t>1</a:t>
            </a:fld>
            <a:endParaRPr lang="en-CA" altLang="en-US"/>
          </a:p>
        </p:txBody>
      </p:sp>
      <p:sp>
        <p:nvSpPr>
          <p:cNvPr id="52228" name="Rectangle 4"/>
          <p:cNvSpPr>
            <a:spLocks noGrp="1" noChangeArrowheads="1"/>
          </p:cNvSpPr>
          <p:nvPr>
            <p:ph type="ctrTitle"/>
          </p:nvPr>
        </p:nvSpPr>
        <p:spPr>
          <a:xfrm>
            <a:off x="179512" y="1768475"/>
            <a:ext cx="8856984" cy="1012453"/>
          </a:xfrm>
        </p:spPr>
        <p:txBody>
          <a:bodyPr/>
          <a:lstStyle/>
          <a:p>
            <a:pPr eaLnBrk="1" hangingPunct="1">
              <a:defRPr/>
            </a:pPr>
            <a:r>
              <a:rPr lang="en-CA" sz="4000" dirty="0">
                <a:solidFill>
                  <a:schemeClr val="tx1"/>
                </a:solidFill>
                <a:effectLst>
                  <a:outerShdw blurRad="38100" dist="38100" dir="2700000" algn="tl">
                    <a:srgbClr val="000000">
                      <a:alpha val="43137"/>
                    </a:srgbClr>
                  </a:outerShdw>
                </a:effectLst>
                <a:latin typeface="Arial" panose="020B0604020202020204" pitchFamily="34" charset="0"/>
                <a:ea typeface="Arial Unicode MS" panose="020B0604020202020204" pitchFamily="34" charset="-128"/>
                <a:cs typeface="Arial" panose="020B0604020202020204" pitchFamily="34" charset="0"/>
              </a:rPr>
              <a:t>BTI420</a:t>
            </a:r>
            <a:r>
              <a:rPr lang="en-CA" sz="4000" dirty="0">
                <a:solidFill>
                  <a:schemeClr val="tx1"/>
                </a:solidFill>
                <a:effectLst>
                  <a:outerShdw blurRad="38100" dist="38100" dir="2700000" algn="tl">
                    <a:srgbClr val="000000">
                      <a:alpha val="43137"/>
                    </a:srgbClr>
                  </a:outerShdw>
                </a:effectLst>
                <a:latin typeface="Arial Narrow" panose="020B0606020202030204" pitchFamily="34" charset="0"/>
              </a:rPr>
              <a:t> - Web Programming on Windows</a:t>
            </a:r>
            <a:endParaRPr lang="en-CA" altLang="en-US" sz="4000" dirty="0" smtClean="0">
              <a:solidFill>
                <a:schemeClr val="tx1"/>
              </a:solidFill>
              <a:latin typeface="Tahoma (Headings)"/>
            </a:endParaRPr>
          </a:p>
        </p:txBody>
      </p:sp>
      <p:sp>
        <p:nvSpPr>
          <p:cNvPr id="52229" name="Rectangle 5"/>
          <p:cNvSpPr>
            <a:spLocks noGrp="1" noChangeArrowheads="1"/>
          </p:cNvSpPr>
          <p:nvPr>
            <p:ph type="subTitle" idx="1"/>
          </p:nvPr>
        </p:nvSpPr>
        <p:spPr>
          <a:xfrm>
            <a:off x="1371600" y="3717032"/>
            <a:ext cx="6400800" cy="1728192"/>
          </a:xfrm>
        </p:spPr>
        <p:txBody>
          <a:bodyPr/>
          <a:lstStyle/>
          <a:p>
            <a:pPr eaLnBrk="1" hangingPunct="1">
              <a:defRPr/>
            </a:pPr>
            <a:r>
              <a:rPr lang="en-US" dirty="0">
                <a:effectLst>
                  <a:outerShdw blurRad="38100" dist="38100" dir="2700000" algn="tl">
                    <a:srgbClr val="000000">
                      <a:alpha val="43137"/>
                    </a:srgbClr>
                  </a:outerShdw>
                </a:effectLst>
                <a:latin typeface="Tahoma (Body)"/>
              </a:rPr>
              <a:t>Course </a:t>
            </a:r>
            <a:r>
              <a:rPr lang="en-US" dirty="0" smtClean="0">
                <a:effectLst>
                  <a:outerShdw blurRad="38100" dist="38100" dir="2700000" algn="tl">
                    <a:srgbClr val="000000">
                      <a:alpha val="43137"/>
                    </a:srgbClr>
                  </a:outerShdw>
                </a:effectLst>
                <a:latin typeface="Tahoma (Body)"/>
              </a:rPr>
              <a:t>Introduction</a:t>
            </a:r>
            <a:endParaRPr lang="en-US" dirty="0">
              <a:effectLst>
                <a:outerShdw blurRad="38100" dist="38100" dir="2700000" algn="tl">
                  <a:srgbClr val="000000">
                    <a:alpha val="43137"/>
                  </a:srgbClr>
                </a:outerShdw>
              </a:effectLst>
              <a:latin typeface="Tahoma (Body)"/>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sz="4000" dirty="0" smtClean="0">
                <a:effectLst>
                  <a:outerShdw blurRad="38100" dist="38100" dir="2700000" algn="tl">
                    <a:srgbClr val="000000">
                      <a:alpha val="43137"/>
                    </a:srgbClr>
                  </a:outerShdw>
                </a:effectLst>
              </a:rPr>
              <a:t>Expectation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23528" y="1484784"/>
            <a:ext cx="8468742" cy="4824536"/>
          </a:xfrm>
        </p:spPr>
        <p:txBody>
          <a:bodyPr/>
          <a:lstStyle/>
          <a:p>
            <a:pPr>
              <a:buFont typeface="Wingdings" panose="05000000000000000000" pitchFamily="2" charset="2"/>
              <a:buChar char="Ø"/>
            </a:pPr>
            <a:r>
              <a:rPr lang="en-CA" sz="2800" dirty="0"/>
              <a:t>What do I expect from you</a:t>
            </a:r>
            <a:r>
              <a:rPr lang="en-CA" sz="2800" dirty="0" smtClean="0"/>
              <a:t>?</a:t>
            </a:r>
            <a:endParaRPr lang="en-US" sz="2800" dirty="0" smtClean="0"/>
          </a:p>
          <a:p>
            <a:pPr lvl="1"/>
            <a:r>
              <a:rPr lang="en-US" sz="2400" dirty="0" smtClean="0"/>
              <a:t>Be present. Be organized/don't fall behind.</a:t>
            </a:r>
          </a:p>
          <a:p>
            <a:pPr lvl="1"/>
            <a:r>
              <a:rPr lang="en-US" sz="2400" dirty="0" smtClean="0"/>
              <a:t>Be active in class/labs, Ask </a:t>
            </a:r>
            <a:r>
              <a:rPr lang="en-US" sz="2400" dirty="0"/>
              <a:t>and </a:t>
            </a:r>
            <a:r>
              <a:rPr lang="en-US" sz="2400" dirty="0" smtClean="0"/>
              <a:t>answer questions.</a:t>
            </a:r>
          </a:p>
          <a:p>
            <a:pPr lvl="1"/>
            <a:r>
              <a:rPr lang="en-US" sz="2400" dirty="0" smtClean="0"/>
              <a:t>Write your own notes.</a:t>
            </a:r>
          </a:p>
          <a:p>
            <a:pPr lvl="1"/>
            <a:r>
              <a:rPr lang="en-US" sz="2400" dirty="0" smtClean="0"/>
              <a:t>Be prepared for lecture classes:</a:t>
            </a:r>
          </a:p>
          <a:p>
            <a:pPr lvl="2"/>
            <a:r>
              <a:rPr lang="en-CA" sz="2000" dirty="0"/>
              <a:t>Read and study the class notes page</a:t>
            </a:r>
          </a:p>
          <a:p>
            <a:pPr lvl="2"/>
            <a:r>
              <a:rPr lang="en-CA" sz="2000" dirty="0"/>
              <a:t>Read and study the linked documents</a:t>
            </a:r>
          </a:p>
          <a:p>
            <a:pPr lvl="2"/>
            <a:r>
              <a:rPr lang="en-CA" sz="2000" dirty="0"/>
              <a:t>Make your own notes, including questions that you have</a:t>
            </a:r>
            <a:endParaRPr lang="en-US" sz="2000" dirty="0" smtClean="0"/>
          </a:p>
          <a:p>
            <a:pPr lvl="1"/>
            <a:r>
              <a:rPr lang="en-US" sz="2400" dirty="0"/>
              <a:t>Be prepared for </a:t>
            </a:r>
            <a:r>
              <a:rPr lang="en-US" sz="2400" dirty="0" smtClean="0"/>
              <a:t>lab periods:</a:t>
            </a:r>
            <a:endParaRPr lang="en-US" sz="2400" dirty="0"/>
          </a:p>
          <a:p>
            <a:pPr lvl="2"/>
            <a:r>
              <a:rPr lang="en-CA" sz="2000" dirty="0"/>
              <a:t>Read and study the current assignment</a:t>
            </a:r>
          </a:p>
          <a:p>
            <a:pPr lvl="2"/>
            <a:r>
              <a:rPr lang="en-CA" sz="2000" dirty="0"/>
              <a:t>Practice its contents, and/or get started on its </a:t>
            </a:r>
            <a:r>
              <a:rPr lang="en-CA" sz="2000" dirty="0" smtClean="0"/>
              <a:t>contents</a:t>
            </a:r>
            <a:endParaRPr lang="en-US" sz="20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10</a:t>
            </a:fld>
            <a:endParaRPr lang="en-US"/>
          </a:p>
        </p:txBody>
      </p:sp>
    </p:spTree>
    <p:extLst>
      <p:ext uri="{BB962C8B-B14F-4D97-AF65-F5344CB8AC3E}">
        <p14:creationId xmlns="" xmlns:p14="http://schemas.microsoft.com/office/powerpoint/2010/main" val="97156581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112168"/>
          </a:xfrm>
        </p:spPr>
        <p:txBody>
          <a:bodyPr/>
          <a:lstStyle/>
          <a:p>
            <a:r>
              <a:rPr lang="en-US" sz="4000" dirty="0">
                <a:effectLst>
                  <a:outerShdw blurRad="38100" dist="38100" dir="2700000" algn="tl">
                    <a:srgbClr val="000000">
                      <a:alpha val="43137"/>
                    </a:srgbClr>
                  </a:outerShdw>
                </a:effectLst>
              </a:rPr>
              <a:t>Expectation</a:t>
            </a:r>
          </a:p>
        </p:txBody>
      </p:sp>
      <p:sp>
        <p:nvSpPr>
          <p:cNvPr id="3" name="Content Placeholder 2"/>
          <p:cNvSpPr>
            <a:spLocks noGrp="1"/>
          </p:cNvSpPr>
          <p:nvPr>
            <p:ph idx="1"/>
          </p:nvPr>
        </p:nvSpPr>
        <p:spPr>
          <a:xfrm>
            <a:off x="301625" y="1484784"/>
            <a:ext cx="8540750" cy="4608511"/>
          </a:xfrm>
        </p:spPr>
        <p:txBody>
          <a:bodyPr/>
          <a:lstStyle/>
          <a:p>
            <a:pPr>
              <a:buFont typeface="Wingdings" panose="05000000000000000000" pitchFamily="2" charset="2"/>
              <a:buChar char="Ø"/>
            </a:pPr>
            <a:r>
              <a:rPr lang="en-CA" sz="2800" dirty="0" smtClean="0"/>
              <a:t>cont.</a:t>
            </a:r>
          </a:p>
          <a:p>
            <a:pPr lvl="1"/>
            <a:r>
              <a:rPr lang="en-CA" sz="2000" dirty="0"/>
              <a:t>That being said, you will encounter problems and delays. Please follow my general rule: If you cannot solve the problem within 20 to 30 minutes, then stop and set it aside. Seek help from your professor, or from a classmate who knows the solution to the </a:t>
            </a:r>
            <a:r>
              <a:rPr lang="en-CA" sz="2000" dirty="0" smtClean="0"/>
              <a:t>problem or from google. </a:t>
            </a:r>
            <a:r>
              <a:rPr lang="en-CA" sz="2000" dirty="0"/>
              <a:t>Do not thrash. Do not attempt to ‘wrestle the problem to the ground’. Others will not think any less of you when you ask for help. You’re here to learn, so take advantage of the course’s resources and delivery to help you learn</a:t>
            </a:r>
            <a:r>
              <a:rPr lang="en-CA" sz="2000" dirty="0" smtClean="0"/>
              <a:t>.</a:t>
            </a:r>
          </a:p>
          <a:p>
            <a:pPr lvl="1"/>
            <a:endParaRPr lang="en-US" sz="900" dirty="0" smtClean="0"/>
          </a:p>
          <a:p>
            <a:pPr lvl="1"/>
            <a:r>
              <a:rPr lang="en-US" sz="2000" dirty="0" smtClean="0"/>
              <a:t>Learning </a:t>
            </a:r>
            <a:r>
              <a:rPr lang="en-US" sz="2000" dirty="0"/>
              <a:t>strategy:</a:t>
            </a:r>
          </a:p>
          <a:p>
            <a:pPr lvl="2">
              <a:buFont typeface="Wingdings" panose="05000000000000000000" pitchFamily="2" charset="2"/>
              <a:buChar char="Ø"/>
            </a:pPr>
            <a:r>
              <a:rPr lang="en-US" sz="2000" dirty="0"/>
              <a:t>Getting the big picture (concepts, framework, architecture)</a:t>
            </a:r>
          </a:p>
          <a:p>
            <a:pPr lvl="2">
              <a:buFont typeface="Wingdings" panose="05000000000000000000" pitchFamily="2" charset="2"/>
              <a:buChar char="Ø"/>
            </a:pPr>
            <a:r>
              <a:rPr lang="en-US" sz="2000" dirty="0"/>
              <a:t>paying attention to details (coding, syntax, hands-on)</a:t>
            </a:r>
          </a:p>
          <a:p>
            <a:pPr lvl="2">
              <a:buFont typeface="Wingdings" panose="05000000000000000000" pitchFamily="2" charset="2"/>
              <a:buChar char="Ø"/>
            </a:pPr>
            <a:r>
              <a:rPr lang="en-US" sz="2000" dirty="0"/>
              <a:t>Thinking, memorizing and practicing!</a:t>
            </a:r>
          </a:p>
          <a:p>
            <a:pPr>
              <a:buFont typeface="Wingdings" panose="05000000000000000000" pitchFamily="2" charset="2"/>
              <a:buChar char="Ø"/>
            </a:pPr>
            <a:endParaRPr lang="en-US" sz="1600"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11</a:t>
            </a:fld>
            <a:endParaRPr lang="en-US"/>
          </a:p>
        </p:txBody>
      </p:sp>
    </p:spTree>
    <p:extLst>
      <p:ext uri="{BB962C8B-B14F-4D97-AF65-F5344CB8AC3E}">
        <p14:creationId xmlns="" xmlns:p14="http://schemas.microsoft.com/office/powerpoint/2010/main" val="1392893095"/>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Expectation</a:t>
            </a:r>
            <a:endParaRPr lang="en-US" sz="4000" dirty="0"/>
          </a:p>
        </p:txBody>
      </p:sp>
      <p:sp>
        <p:nvSpPr>
          <p:cNvPr id="3" name="Content Placeholder 2"/>
          <p:cNvSpPr>
            <a:spLocks noGrp="1"/>
          </p:cNvSpPr>
          <p:nvPr>
            <p:ph idx="1"/>
          </p:nvPr>
        </p:nvSpPr>
        <p:spPr/>
        <p:txBody>
          <a:bodyPr/>
          <a:lstStyle/>
          <a:p>
            <a:r>
              <a:rPr lang="en-US" sz="2000" u="sng" dirty="0" smtClean="0"/>
              <a:t>In the Wednesday class</a:t>
            </a:r>
            <a:r>
              <a:rPr lang="en-US" sz="2000" dirty="0" smtClean="0"/>
              <a:t>, I expect you to be an engaged and actively-learning participant. This means:</a:t>
            </a:r>
          </a:p>
          <a:p>
            <a:pPr lvl="1"/>
            <a:r>
              <a:rPr lang="en-US" sz="1800" dirty="0" smtClean="0"/>
              <a:t>Listening effectively</a:t>
            </a:r>
          </a:p>
          <a:p>
            <a:pPr lvl="1"/>
            <a:r>
              <a:rPr lang="en-US" sz="1800" dirty="0" smtClean="0"/>
              <a:t>Asking and answering questions</a:t>
            </a:r>
          </a:p>
          <a:p>
            <a:pPr lvl="1"/>
            <a:r>
              <a:rPr lang="en-US" sz="1800" dirty="0" smtClean="0"/>
              <a:t>Writing notes</a:t>
            </a:r>
          </a:p>
          <a:p>
            <a:pPr lvl="1"/>
            <a:r>
              <a:rPr lang="en-US" sz="1800" dirty="0" smtClean="0"/>
              <a:t>Doing the in-class exercises and </a:t>
            </a:r>
            <a:r>
              <a:rPr lang="en-US" sz="1800" dirty="0" smtClean="0"/>
              <a:t>activities</a:t>
            </a:r>
          </a:p>
          <a:p>
            <a:pPr lvl="1"/>
            <a:endParaRPr lang="en-US" sz="1600" dirty="0" smtClean="0"/>
          </a:p>
          <a:p>
            <a:r>
              <a:rPr lang="en-US" sz="2000" u="sng" dirty="0" smtClean="0"/>
              <a:t>In </a:t>
            </a:r>
            <a:r>
              <a:rPr lang="en-US" sz="2000" u="sng" dirty="0" smtClean="0"/>
              <a:t>the Friday </a:t>
            </a:r>
            <a:r>
              <a:rPr lang="en-US" sz="2000" u="sng" dirty="0" smtClean="0"/>
              <a:t>computer-lab-room </a:t>
            </a:r>
            <a:r>
              <a:rPr lang="en-US" sz="2000" u="sng" dirty="0" smtClean="0"/>
              <a:t>class</a:t>
            </a:r>
            <a:r>
              <a:rPr lang="en-US" sz="2000" dirty="0" smtClean="0"/>
              <a:t>, I expect you to be an engaged and actively-learning participant. This means:</a:t>
            </a:r>
          </a:p>
          <a:p>
            <a:pPr lvl="1"/>
            <a:r>
              <a:rPr lang="en-US" sz="1800" dirty="0" smtClean="0"/>
              <a:t>Being prepared to split your time between new topic learning, and working hands-on with the topic or the current assignment</a:t>
            </a:r>
          </a:p>
          <a:p>
            <a:pPr lvl="1"/>
            <a:r>
              <a:rPr lang="en-US" sz="1800" dirty="0" smtClean="0"/>
              <a:t>Asking and answering questions</a:t>
            </a:r>
          </a:p>
          <a:p>
            <a:pPr lvl="1"/>
            <a:r>
              <a:rPr lang="en-US" sz="1800" dirty="0" smtClean="0"/>
              <a:t>Writing notes</a:t>
            </a:r>
          </a:p>
          <a:p>
            <a:pPr lvl="1"/>
            <a:r>
              <a:rPr lang="en-US" sz="1800" dirty="0" smtClean="0"/>
              <a:t>Working on the current assignment</a:t>
            </a:r>
          </a:p>
          <a:p>
            <a:endParaRPr lang="en-US" sz="16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12</a:t>
            </a:fld>
            <a:endParaRPr lang="en-CA"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Slide Number Placeholder 5"/>
          <p:cNvSpPr>
            <a:spLocks noGrp="1"/>
          </p:cNvSpPr>
          <p:nvPr>
            <p:ph type="sldNum" sz="quarter" idx="12"/>
          </p:nvPr>
        </p:nvSpPr>
        <p:spPr>
          <a:noFill/>
        </p:spPr>
        <p:txBody>
          <a:bodyPr/>
          <a:lstStyle>
            <a:lvl1pPr eaLnBrk="0" hangingPunct="0">
              <a:spcBef>
                <a:spcPct val="20000"/>
              </a:spcBef>
              <a:buClr>
                <a:schemeClr val="hlink"/>
              </a:buClr>
              <a:buSzPct val="80000"/>
              <a:buFont typeface="Arial" pitchFamily="34" charset="0"/>
              <a:buChar char="►"/>
              <a:defRPr sz="3200">
                <a:solidFill>
                  <a:schemeClr val="tx1"/>
                </a:solidFill>
                <a:latin typeface="Tahoma" pitchFamily="34" charset="0"/>
              </a:defRPr>
            </a:lvl1pPr>
            <a:lvl2pPr marL="742950" indent="-285750" eaLnBrk="0" hangingPunct="0">
              <a:spcBef>
                <a:spcPct val="20000"/>
              </a:spcBef>
              <a:buClr>
                <a:schemeClr val="folHlink"/>
              </a:buClr>
              <a:buFont typeface="Wingdings" pitchFamily="2" charset="2"/>
              <a:buChar char="§"/>
              <a:defRPr sz="2800">
                <a:solidFill>
                  <a:schemeClr val="tx1"/>
                </a:solidFill>
                <a:latin typeface="Tahoma" pitchFamily="34" charset="0"/>
              </a:defRPr>
            </a:lvl2pPr>
            <a:lvl3pPr marL="1143000" indent="-228600" eaLnBrk="0" hangingPunct="0">
              <a:spcBef>
                <a:spcPct val="20000"/>
              </a:spcBef>
              <a:buClr>
                <a:schemeClr val="hlink"/>
              </a:buClr>
              <a:buSzPct val="80000"/>
              <a:buFont typeface="Arial" pitchFamily="34" charset="0"/>
              <a:buChar char="►"/>
              <a:defRPr sz="2400">
                <a:solidFill>
                  <a:schemeClr val="tx1"/>
                </a:solidFill>
                <a:latin typeface="Tahoma" pitchFamily="34" charset="0"/>
              </a:defRPr>
            </a:lvl3pPr>
            <a:lvl4pPr marL="1600200" indent="-228600" eaLnBrk="0" hangingPunct="0">
              <a:spcBef>
                <a:spcPct val="20000"/>
              </a:spcBef>
              <a:buClr>
                <a:schemeClr val="folHlink"/>
              </a:buClr>
              <a:buFont typeface="Wingdings" pitchFamily="2" charset="2"/>
              <a:buChar char="§"/>
              <a:defRPr sz="2000">
                <a:solidFill>
                  <a:schemeClr val="tx1"/>
                </a:solidFill>
                <a:latin typeface="Tahoma" pitchFamily="34" charset="0"/>
              </a:defRPr>
            </a:lvl4pPr>
            <a:lvl5pPr marL="2057400" indent="-228600" eaLnBrk="0" hangingPunct="0">
              <a:spcBef>
                <a:spcPct val="20000"/>
              </a:spcBef>
              <a:buClr>
                <a:schemeClr val="hlink"/>
              </a:buClr>
              <a:buSzPct val="80000"/>
              <a:buFont typeface="Arial" pitchFamily="34" charset="0"/>
              <a:buChar char="►"/>
              <a:defRPr sz="2000">
                <a:solidFill>
                  <a:schemeClr val="tx1"/>
                </a:solidFill>
                <a:latin typeface="Tahoma" pitchFamily="34" charset="0"/>
              </a:defRPr>
            </a:lvl5pPr>
            <a:lvl6pPr marL="25146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6pPr>
            <a:lvl7pPr marL="29718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7pPr>
            <a:lvl8pPr marL="34290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8pPr>
            <a:lvl9pPr marL="3886200" indent="-228600" eaLnBrk="0" fontAlgn="base" hangingPunct="0">
              <a:spcBef>
                <a:spcPct val="20000"/>
              </a:spcBef>
              <a:spcAft>
                <a:spcPct val="0"/>
              </a:spcAft>
              <a:buClr>
                <a:schemeClr val="hlink"/>
              </a:buClr>
              <a:buSzPct val="80000"/>
              <a:buFont typeface="Arial" pitchFamily="34" charset="0"/>
              <a:buChar char="►"/>
              <a:defRPr sz="2000">
                <a:solidFill>
                  <a:schemeClr val="tx1"/>
                </a:solidFill>
                <a:latin typeface="Tahoma" pitchFamily="34" charset="0"/>
              </a:defRPr>
            </a:lvl9pPr>
          </a:lstStyle>
          <a:p>
            <a:pPr eaLnBrk="1" hangingPunct="1">
              <a:spcBef>
                <a:spcPct val="0"/>
              </a:spcBef>
              <a:buClrTx/>
              <a:buSzTx/>
              <a:buFontTx/>
              <a:buNone/>
            </a:pPr>
            <a:fld id="{E4E41613-8E77-42DB-91BE-E38009EB5DDD}" type="slidenum">
              <a:rPr lang="en-CA" altLang="en-US" sz="1000" smtClean="0">
                <a:latin typeface="Arial" pitchFamily="34" charset="0"/>
              </a:rPr>
              <a:pPr eaLnBrk="1" hangingPunct="1">
                <a:spcBef>
                  <a:spcPct val="0"/>
                </a:spcBef>
                <a:buClrTx/>
                <a:buSzTx/>
                <a:buFontTx/>
                <a:buNone/>
              </a:pPr>
              <a:t>13</a:t>
            </a:fld>
            <a:endParaRPr lang="en-CA" altLang="en-US" sz="1000" dirty="0" smtClean="0">
              <a:latin typeface="Arial" pitchFamily="34" charset="0"/>
            </a:endParaRPr>
          </a:p>
        </p:txBody>
      </p:sp>
      <p:sp>
        <p:nvSpPr>
          <p:cNvPr id="58370" name="Rectangle 2"/>
          <p:cNvSpPr>
            <a:spLocks noGrp="1" noRot="1" noChangeArrowheads="1"/>
          </p:cNvSpPr>
          <p:nvPr>
            <p:ph type="title"/>
          </p:nvPr>
        </p:nvSpPr>
        <p:spPr/>
        <p:txBody>
          <a:bodyPr/>
          <a:lstStyle/>
          <a:p>
            <a:pPr eaLnBrk="1" hangingPunct="1">
              <a:defRPr/>
            </a:pPr>
            <a:r>
              <a:rPr lang="en-CA" altLang="en-US" sz="4000" dirty="0" smtClean="0">
                <a:effectLst>
                  <a:outerShdw blurRad="38100" dist="38100" dir="2700000" algn="tl">
                    <a:srgbClr val="000000">
                      <a:alpha val="43137"/>
                    </a:srgbClr>
                  </a:outerShdw>
                </a:effectLst>
              </a:rPr>
              <a:t>Getting Started</a:t>
            </a:r>
          </a:p>
        </p:txBody>
      </p:sp>
      <p:sp>
        <p:nvSpPr>
          <p:cNvPr id="58371" name="Rectangle 3"/>
          <p:cNvSpPr>
            <a:spLocks noGrp="1" noRot="1" noChangeArrowheads="1"/>
          </p:cNvSpPr>
          <p:nvPr>
            <p:ph type="body" idx="1"/>
          </p:nvPr>
        </p:nvSpPr>
        <p:spPr>
          <a:xfrm>
            <a:off x="301625" y="1340768"/>
            <a:ext cx="8540750" cy="4758407"/>
          </a:xfrm>
        </p:spPr>
        <p:txBody>
          <a:bodyPr/>
          <a:lstStyle/>
          <a:p>
            <a:pPr>
              <a:buClr>
                <a:srgbClr val="919191"/>
              </a:buClr>
              <a:buFont typeface="Wingdings" panose="05000000000000000000" pitchFamily="2" charset="2"/>
              <a:buChar char="Ø"/>
            </a:pPr>
            <a:r>
              <a:rPr lang="en-CA" sz="2400" dirty="0">
                <a:effectLst/>
              </a:rPr>
              <a:t>Get the required textbook, as shown on the </a:t>
            </a:r>
            <a:r>
              <a:rPr lang="en-CA" sz="2400" dirty="0">
                <a:effectLst/>
                <a:hlinkClick r:id="rId3"/>
              </a:rPr>
              <a:t>BTI420 Resources </a:t>
            </a:r>
            <a:r>
              <a:rPr lang="en-CA" sz="2400" dirty="0">
                <a:effectLst/>
              </a:rPr>
              <a:t>page</a:t>
            </a:r>
            <a:r>
              <a:rPr lang="en-CA" sz="2400" dirty="0" smtClean="0">
                <a:effectLst/>
              </a:rPr>
              <a:t>.</a:t>
            </a:r>
            <a:endParaRPr lang="en-CA" sz="2400" dirty="0">
              <a:effectLst/>
            </a:endParaRPr>
          </a:p>
          <a:p>
            <a:pPr>
              <a:buClr>
                <a:srgbClr val="919191"/>
              </a:buClr>
              <a:buFont typeface="Wingdings" panose="05000000000000000000" pitchFamily="2" charset="2"/>
              <a:buChar char="Ø"/>
            </a:pPr>
            <a:r>
              <a:rPr lang="en-CA" sz="2400" dirty="0">
                <a:effectLst/>
              </a:rPr>
              <a:t>Learn how to use the </a:t>
            </a:r>
            <a:r>
              <a:rPr lang="en-CA" sz="2400" dirty="0" smtClean="0">
                <a:effectLst/>
              </a:rPr>
              <a:t>professor’s/course </a:t>
            </a:r>
            <a:r>
              <a:rPr lang="en-CA" sz="2400" dirty="0">
                <a:effectLst/>
              </a:rPr>
              <a:t>web site. It has general information, and course-specific information</a:t>
            </a:r>
            <a:r>
              <a:rPr lang="en-CA" sz="2400" dirty="0" smtClean="0">
                <a:effectLst/>
              </a:rPr>
              <a:t>.</a:t>
            </a:r>
          </a:p>
          <a:p>
            <a:pPr marL="457200" lvl="1" indent="0">
              <a:buNone/>
            </a:pPr>
            <a:r>
              <a:rPr lang="en-CA" sz="1400" dirty="0">
                <a:hlinkClick r:id="rId4"/>
              </a:rPr>
              <a:t>https://scs.senecac.on.ca/~wei.song/</a:t>
            </a:r>
            <a:endParaRPr lang="en-CA" sz="1400" dirty="0"/>
          </a:p>
          <a:p>
            <a:pPr marL="457200" lvl="1" indent="0">
              <a:buNone/>
            </a:pPr>
            <a:r>
              <a:rPr lang="en-CA" sz="1400" dirty="0">
                <a:hlinkClick r:id="rId5"/>
              </a:rPr>
              <a:t>http://petermcintyre.com/bti420/</a:t>
            </a:r>
            <a:r>
              <a:rPr lang="en-CA" sz="1400" dirty="0"/>
              <a:t> </a:t>
            </a:r>
            <a:endParaRPr lang="en-CA" sz="2400" dirty="0" smtClean="0">
              <a:effectLst/>
            </a:endParaRPr>
          </a:p>
          <a:p>
            <a:pPr>
              <a:buClr>
                <a:srgbClr val="919191"/>
              </a:buClr>
              <a:buFont typeface="Wingdings" panose="05000000000000000000" pitchFamily="2" charset="2"/>
              <a:buChar char="Ø"/>
            </a:pPr>
            <a:r>
              <a:rPr lang="en-CA" sz="2400" dirty="0" smtClean="0">
                <a:effectLst>
                  <a:outerShdw blurRad="38100" dist="38100" dir="2700000" algn="tl">
                    <a:srgbClr val="000000">
                      <a:alpha val="43137"/>
                    </a:srgbClr>
                  </a:outerShdw>
                </a:effectLst>
              </a:rPr>
              <a:t>Set up your development environment</a:t>
            </a:r>
            <a:r>
              <a:rPr lang="en-CA" sz="2400" dirty="0" smtClean="0">
                <a:effectLst/>
              </a:rPr>
              <a:t>:</a:t>
            </a:r>
          </a:p>
          <a:p>
            <a:pPr lvl="1">
              <a:buNone/>
            </a:pPr>
            <a:r>
              <a:rPr lang="en-US" sz="2000" dirty="0" smtClean="0"/>
              <a:t>If you want to do BTI420 course work on your own personal computer, get and install Visual Studio 2015. The Microsoft </a:t>
            </a:r>
            <a:r>
              <a:rPr lang="en-US" sz="2000" dirty="0" err="1" smtClean="0"/>
              <a:t>DreamSpark</a:t>
            </a:r>
            <a:r>
              <a:rPr lang="en-US" sz="2000" dirty="0" smtClean="0"/>
              <a:t> web site enables higher-education students to get and use Microsoft software in their studies. More info is at </a:t>
            </a:r>
            <a:r>
              <a:rPr lang="en-US" sz="2000" dirty="0" smtClean="0">
                <a:hlinkClick r:id="rId6"/>
              </a:rPr>
              <a:t>this link</a:t>
            </a:r>
            <a:r>
              <a:rPr lang="en-US" sz="2000" dirty="0" smtClean="0"/>
              <a:t>.</a:t>
            </a:r>
          </a:p>
          <a:p>
            <a:pPr lvl="1">
              <a:buNone/>
            </a:pPr>
            <a:r>
              <a:rPr lang="en-US" sz="2000" dirty="0" smtClean="0"/>
              <a:t>In the </a:t>
            </a:r>
            <a:r>
              <a:rPr lang="en-US" sz="2000" dirty="0" err="1" smtClean="0"/>
              <a:t>DreamSpark</a:t>
            </a:r>
            <a:r>
              <a:rPr lang="en-US" sz="2000" dirty="0" smtClean="0"/>
              <a:t> Premium </a:t>
            </a:r>
            <a:r>
              <a:rPr lang="en-US" sz="2000" dirty="0" err="1" smtClean="0"/>
              <a:t>WebStore</a:t>
            </a:r>
            <a:r>
              <a:rPr lang="en-US" sz="2000" dirty="0" smtClean="0"/>
              <a:t>, you are looking for </a:t>
            </a:r>
            <a:r>
              <a:rPr lang="en-US" sz="2000" u="sng" dirty="0" smtClean="0"/>
              <a:t>Visual Studio Enterprise 2015 with Update 1</a:t>
            </a:r>
            <a:r>
              <a:rPr lang="en-US" sz="2000" dirty="0" smtClean="0"/>
              <a:t>. (That’s current, as of January 2016.)</a:t>
            </a:r>
          </a:p>
          <a:p>
            <a:pPr>
              <a:buClr>
                <a:srgbClr val="919191"/>
              </a:buClr>
              <a:buFont typeface="Wingdings" panose="05000000000000000000" pitchFamily="2" charset="2"/>
              <a:buChar char="Ø"/>
            </a:pPr>
            <a:endParaRPr lang="en-CA" sz="2400" dirty="0" smtClean="0">
              <a:effectLst/>
            </a:endParaRPr>
          </a:p>
        </p:txBody>
      </p:sp>
    </p:spTree>
    <p:extLst>
      <p:ext uri="{BB962C8B-B14F-4D97-AF65-F5344CB8AC3E}">
        <p14:creationId xmlns="" xmlns:p14="http://schemas.microsoft.com/office/powerpoint/2010/main" val="228955997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sz="quarter"/>
          </p:nvPr>
        </p:nvSpPr>
        <p:spPr/>
        <p:txBody>
          <a:bodyPr/>
          <a:lstStyle/>
          <a:p>
            <a:pPr eaLnBrk="1" hangingPunct="1">
              <a:defRPr/>
            </a:pPr>
            <a:r>
              <a:rPr lang="en-US" sz="4800" dirty="0" smtClean="0">
                <a:effectLst>
                  <a:outerShdw blurRad="38100" dist="38100" dir="2700000" algn="tl">
                    <a:srgbClr val="000000">
                      <a:alpha val="43137"/>
                    </a:srgbClr>
                  </a:outerShdw>
                </a:effectLst>
              </a:rPr>
              <a:t>Thank You!</a:t>
            </a:r>
            <a:endParaRPr lang="en-CA" sz="4800" dirty="0" smtClean="0"/>
          </a:p>
        </p:txBody>
      </p:sp>
      <p:sp>
        <p:nvSpPr>
          <p:cNvPr id="3" name="Subtitle 2"/>
          <p:cNvSpPr>
            <a:spLocks noGrp="1"/>
          </p:cNvSpPr>
          <p:nvPr>
            <p:ph type="subTitle" sz="quarter" idx="1"/>
          </p:nvPr>
        </p:nvSpPr>
        <p:spPr/>
        <p:txBody>
          <a:bodyPr/>
          <a:lstStyle/>
          <a:p>
            <a:pPr eaLnBrk="1" hangingPunct="1">
              <a:defRPr/>
            </a:pPr>
            <a:r>
              <a:rPr lang="en-CA" dirty="0" smtClean="0"/>
              <a:t> </a:t>
            </a:r>
          </a:p>
        </p:txBody>
      </p:sp>
      <p:sp>
        <p:nvSpPr>
          <p:cNvPr id="4" name="Slide Number Placeholder 3"/>
          <p:cNvSpPr>
            <a:spLocks noGrp="1"/>
          </p:cNvSpPr>
          <p:nvPr>
            <p:ph type="sldNum" sz="quarter" idx="12"/>
          </p:nvPr>
        </p:nvSpPr>
        <p:spPr/>
        <p:txBody>
          <a:bodyPr/>
          <a:lstStyle/>
          <a:p>
            <a:pPr>
              <a:defRPr/>
            </a:pPr>
            <a:fld id="{4F427EC2-6CCF-4C21-8DD1-BBFDBD343E16}" type="slidenum">
              <a:rPr lang="en-CA" altLang="en-US"/>
              <a:pPr>
                <a:defRPr/>
              </a:pPr>
              <a:t>14</a:t>
            </a:fld>
            <a:endParaRPr lang="en-CA"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968552"/>
          </a:xfrm>
        </p:spPr>
        <p:txBody>
          <a:bodyPr>
            <a:normAutofit fontScale="92500" lnSpcReduction="20000"/>
          </a:bodyPr>
          <a:lstStyle/>
          <a:p>
            <a:pPr>
              <a:buFont typeface="Wingdings" panose="05000000000000000000" pitchFamily="2" charset="2"/>
              <a:buChar char="Ø"/>
            </a:pPr>
            <a:r>
              <a:rPr lang="en-US" sz="3000" dirty="0" smtClean="0"/>
              <a:t>Course outline</a:t>
            </a:r>
          </a:p>
          <a:p>
            <a:pPr lvl="1">
              <a:buNone/>
            </a:pPr>
            <a:r>
              <a:rPr lang="en-US" sz="2200" dirty="0">
                <a:hlinkClick r:id="rId3"/>
              </a:rPr>
              <a:t>https://scs.senecac.on.ca/course/BTI420</a:t>
            </a:r>
            <a:r>
              <a:rPr lang="en-US" sz="2200" dirty="0" smtClean="0">
                <a:hlinkClick r:id="rId3"/>
              </a:rPr>
              <a:t>/</a:t>
            </a:r>
            <a:r>
              <a:rPr lang="en-US" sz="2200" dirty="0" smtClean="0"/>
              <a:t> </a:t>
            </a:r>
          </a:p>
          <a:p>
            <a:pPr>
              <a:buFont typeface="Wingdings" panose="05000000000000000000" pitchFamily="2" charset="2"/>
              <a:buChar char="Ø"/>
            </a:pPr>
            <a:r>
              <a:rPr lang="en-US" sz="3000" dirty="0" smtClean="0"/>
              <a:t>Academic Honesty Policy</a:t>
            </a:r>
          </a:p>
          <a:p>
            <a:pPr lvl="1">
              <a:buNone/>
            </a:pPr>
            <a:r>
              <a:rPr lang="en-US" sz="2200" dirty="0" smtClean="0">
                <a:hlinkClick r:id="rId4"/>
              </a:rPr>
              <a:t>https://scs.senecac.on.ca/page/academic-honesty-policy</a:t>
            </a:r>
            <a:endParaRPr lang="en-US" sz="2200" dirty="0" smtClean="0"/>
          </a:p>
          <a:p>
            <a:pPr>
              <a:buFont typeface="Wingdings" panose="05000000000000000000" pitchFamily="2" charset="2"/>
              <a:buChar char="Ø"/>
            </a:pPr>
            <a:r>
              <a:rPr lang="en-CA" sz="3000" dirty="0" smtClean="0"/>
              <a:t>Course Description:</a:t>
            </a:r>
          </a:p>
          <a:p>
            <a:pPr lvl="1"/>
            <a:r>
              <a:rPr lang="en-CA" sz="2600" dirty="0" smtClean="0"/>
              <a:t>This course addresses the concepts, technical skills, and business knowledge required </a:t>
            </a:r>
            <a:r>
              <a:rPr lang="en-CA" sz="2600" dirty="0"/>
              <a:t>to </a:t>
            </a:r>
            <a:r>
              <a:rPr lang="en-US" sz="2600" dirty="0" smtClean="0"/>
              <a:t>develop data-driven web sites</a:t>
            </a:r>
            <a:r>
              <a:rPr lang="en-CA" sz="2600" dirty="0" smtClean="0"/>
              <a:t> which are hosted on </a:t>
            </a:r>
            <a:r>
              <a:rPr lang="en-CA" sz="2600" dirty="0" smtClean="0">
                <a:effectLst>
                  <a:outerShdw blurRad="38100" dist="38100" dir="2700000" algn="tl">
                    <a:srgbClr val="000000">
                      <a:alpha val="43137"/>
                    </a:srgbClr>
                  </a:outerShdw>
                </a:effectLst>
              </a:rPr>
              <a:t>the Microsoft Web Platform</a:t>
            </a:r>
            <a:r>
              <a:rPr lang="en-CA" sz="2600" dirty="0" smtClean="0"/>
              <a:t>. </a:t>
            </a:r>
          </a:p>
          <a:p>
            <a:pPr lvl="1"/>
            <a:r>
              <a:rPr lang="en-CA" sz="2600" dirty="0" smtClean="0"/>
              <a:t>The course will focus on server-side </a:t>
            </a:r>
            <a:r>
              <a:rPr lang="en-CA" sz="2600" dirty="0" smtClean="0">
                <a:effectLst>
                  <a:outerShdw blurRad="38100" dist="38100" dir="2700000" algn="tl">
                    <a:srgbClr val="000000">
                      <a:alpha val="43137"/>
                    </a:srgbClr>
                  </a:outerShdw>
                </a:effectLst>
              </a:rPr>
              <a:t>ASP.NET</a:t>
            </a:r>
            <a:r>
              <a:rPr lang="en-CA" sz="2600" dirty="0" smtClean="0"/>
              <a:t> programming technologies and the </a:t>
            </a:r>
            <a:r>
              <a:rPr lang="en-CA" sz="2600" dirty="0" smtClean="0">
                <a:effectLst>
                  <a:outerShdw blurRad="38100" dist="38100" dir="2700000" algn="tl">
                    <a:srgbClr val="000000">
                      <a:alpha val="43137"/>
                    </a:srgbClr>
                  </a:outerShdw>
                </a:effectLst>
              </a:rPr>
              <a:t>C# language</a:t>
            </a:r>
            <a:r>
              <a:rPr lang="en-CA" sz="2600" dirty="0" smtClean="0"/>
              <a:t>. Students will also work with current and full-featured </a:t>
            </a:r>
            <a:r>
              <a:rPr lang="en-CA" sz="2600" dirty="0" smtClean="0">
                <a:effectLst>
                  <a:outerShdw blurRad="38100" dist="38100" dir="2700000" algn="tl">
                    <a:srgbClr val="000000">
                      <a:alpha val="43137"/>
                    </a:srgbClr>
                  </a:outerShdw>
                </a:effectLst>
              </a:rPr>
              <a:t>data access technologies</a:t>
            </a:r>
            <a:r>
              <a:rPr lang="en-CA" sz="2600" dirty="0" smtClean="0"/>
              <a:t>, and interact with local and remote data stores.</a:t>
            </a:r>
            <a:endParaRPr lang="en-US" dirty="0" smtClean="0"/>
          </a:p>
          <a:p>
            <a:endParaRPr lang="en-US" dirty="0" smtClean="0"/>
          </a:p>
        </p:txBody>
      </p:sp>
      <p:sp>
        <p:nvSpPr>
          <p:cNvPr id="4" name="Slide Number Placeholder 3"/>
          <p:cNvSpPr>
            <a:spLocks noGrp="1"/>
          </p:cNvSpPr>
          <p:nvPr>
            <p:ph type="sldNum" sz="quarter" idx="12"/>
          </p:nvPr>
        </p:nvSpPr>
        <p:spPr/>
        <p:txBody>
          <a:bodyPr/>
          <a:lstStyle/>
          <a:p>
            <a:fld id="{B6F15528-21DE-4FAA-801E-634DDDAF4B2B}" type="slidenum">
              <a:rPr lang="en-US" smtClean="0"/>
              <a:pPr/>
              <a:t>2</a:t>
            </a:fld>
            <a:endParaRPr lang="en-US"/>
          </a:p>
        </p:txBody>
      </p:sp>
    </p:spTree>
    <p:extLst>
      <p:ext uri="{BB962C8B-B14F-4D97-AF65-F5344CB8AC3E}">
        <p14:creationId xmlns="" xmlns:p14="http://schemas.microsoft.com/office/powerpoint/2010/main" val="26533971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84784"/>
            <a:ext cx="8540750" cy="4968552"/>
          </a:xfrm>
        </p:spPr>
        <p:txBody>
          <a:bodyPr>
            <a:normAutofit fontScale="77500" lnSpcReduction="20000"/>
          </a:bodyPr>
          <a:lstStyle/>
          <a:p>
            <a:pPr>
              <a:buFont typeface="Wingdings" panose="05000000000000000000" pitchFamily="2" charset="2"/>
              <a:buChar char="Ø"/>
            </a:pPr>
            <a:r>
              <a:rPr lang="en-CA" sz="3000" dirty="0"/>
              <a:t>You will learn:</a:t>
            </a:r>
          </a:p>
          <a:p>
            <a:pPr lvl="1"/>
            <a:r>
              <a:rPr lang="en-CA" sz="2600" dirty="0"/>
              <a:t>ASP.NET</a:t>
            </a:r>
          </a:p>
          <a:p>
            <a:pPr lvl="1"/>
            <a:r>
              <a:rPr lang="en-CA" sz="2600" dirty="0"/>
              <a:t>The .NET Framework, and the Framework Class Library (FCL)</a:t>
            </a:r>
          </a:p>
          <a:p>
            <a:pPr lvl="1"/>
            <a:r>
              <a:rPr lang="en-CA" sz="2600" dirty="0"/>
              <a:t>The C# programming language</a:t>
            </a:r>
          </a:p>
          <a:p>
            <a:pPr lvl="1"/>
            <a:r>
              <a:rPr lang="en-CA" sz="2600" dirty="0"/>
              <a:t>Visual Studio 2015</a:t>
            </a:r>
          </a:p>
          <a:p>
            <a:pPr lvl="1"/>
            <a:r>
              <a:rPr lang="en-CA" sz="2600" dirty="0"/>
              <a:t>Web browser development tools</a:t>
            </a:r>
          </a:p>
          <a:p>
            <a:pPr lvl="1"/>
            <a:r>
              <a:rPr lang="en-CA" sz="2600" dirty="0"/>
              <a:t>Internet Information Services (IIS) Express</a:t>
            </a:r>
          </a:p>
          <a:p>
            <a:pPr lvl="1"/>
            <a:r>
              <a:rPr lang="en-CA" sz="2600" dirty="0"/>
              <a:t>Model-View-Controller (MVC) design pattern</a:t>
            </a:r>
          </a:p>
          <a:p>
            <a:pPr lvl="1"/>
            <a:r>
              <a:rPr lang="en-CA" sz="2600" dirty="0"/>
              <a:t>Event-driven programming</a:t>
            </a:r>
          </a:p>
          <a:p>
            <a:pPr lvl="1"/>
            <a:r>
              <a:rPr lang="en-CA" sz="2600" dirty="0"/>
              <a:t>Object-oriented and component-based software development</a:t>
            </a:r>
          </a:p>
          <a:p>
            <a:pPr lvl="1"/>
            <a:r>
              <a:rPr lang="en-CA" sz="2600" dirty="0"/>
              <a:t>User interface design fundamentals</a:t>
            </a:r>
          </a:p>
          <a:p>
            <a:pPr lvl="1"/>
            <a:r>
              <a:rPr lang="en-CA" sz="2600" dirty="0"/>
              <a:t>Configuring a personal computer to do BTI420 course work</a:t>
            </a:r>
          </a:p>
          <a:p>
            <a:pPr lvl="1"/>
            <a:r>
              <a:rPr lang="en-CA" sz="2600" dirty="0"/>
              <a:t>Deployment to a hosted service provider (e.g. Windows Azure)</a:t>
            </a:r>
          </a:p>
          <a:p>
            <a:pPr lvl="1"/>
            <a:r>
              <a:rPr lang="en-CA" sz="2600" dirty="0"/>
              <a:t>SQL Server, and its Management Studio application</a:t>
            </a:r>
          </a:p>
          <a:p>
            <a:pPr lvl="1"/>
            <a:r>
              <a:rPr lang="en-CA" sz="2600" dirty="0"/>
              <a:t>Microsoft ADO.NET Entity Framework for data access</a:t>
            </a:r>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3</a:t>
            </a:fld>
            <a:endParaRPr lang="en-US"/>
          </a:p>
        </p:txBody>
      </p:sp>
    </p:spTree>
    <p:extLst>
      <p:ext uri="{BB962C8B-B14F-4D97-AF65-F5344CB8AC3E}">
        <p14:creationId xmlns="" xmlns:p14="http://schemas.microsoft.com/office/powerpoint/2010/main" val="10479815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5256584"/>
          </a:xfrm>
        </p:spPr>
        <p:txBody>
          <a:bodyPr>
            <a:normAutofit fontScale="70000" lnSpcReduction="20000"/>
          </a:bodyPr>
          <a:lstStyle/>
          <a:p>
            <a:pPr>
              <a:buFont typeface="Wingdings" panose="05000000000000000000" pitchFamily="2" charset="2"/>
              <a:buChar char="Ø"/>
            </a:pPr>
            <a:r>
              <a:rPr lang="en-CA" dirty="0"/>
              <a:t>Prerequisite</a:t>
            </a:r>
            <a:r>
              <a:rPr lang="en-CA" dirty="0" smtClean="0"/>
              <a:t>:</a:t>
            </a:r>
          </a:p>
          <a:p>
            <a:pPr lvl="1"/>
            <a:r>
              <a:rPr lang="en-CA" sz="2900" dirty="0" smtClean="0">
                <a:effectLst>
                  <a:outerShdw blurRad="38100" dist="38100" dir="2700000" algn="tl">
                    <a:srgbClr val="000000">
                      <a:alpha val="43137"/>
                    </a:srgbClr>
                  </a:outerShdw>
                </a:effectLst>
              </a:rPr>
              <a:t>BTP200</a:t>
            </a:r>
            <a:r>
              <a:rPr lang="en-CA" sz="2900" dirty="0">
                <a:effectLst/>
              </a:rPr>
              <a:t>.</a:t>
            </a:r>
          </a:p>
          <a:p>
            <a:pPr lvl="1"/>
            <a:r>
              <a:rPr lang="en-CA" sz="2900" dirty="0" smtClean="0">
                <a:effectLst/>
              </a:rPr>
              <a:t>BTI220 </a:t>
            </a:r>
            <a:r>
              <a:rPr lang="en-CA" sz="2900" dirty="0">
                <a:effectLst/>
              </a:rPr>
              <a:t>and </a:t>
            </a:r>
            <a:r>
              <a:rPr lang="en-CA" sz="2900" dirty="0">
                <a:effectLst>
                  <a:outerShdw blurRad="38100" dist="38100" dir="2700000" algn="tl">
                    <a:srgbClr val="000000">
                      <a:alpha val="43137"/>
                    </a:srgbClr>
                  </a:outerShdw>
                </a:effectLst>
              </a:rPr>
              <a:t>BTI320</a:t>
            </a:r>
            <a:r>
              <a:rPr lang="en-CA" sz="2900" dirty="0">
                <a:effectLst/>
              </a:rPr>
              <a:t>.</a:t>
            </a:r>
          </a:p>
          <a:p>
            <a:pPr lvl="1"/>
            <a:r>
              <a:rPr lang="en-CA" sz="2900" dirty="0" smtClean="0">
                <a:effectLst/>
              </a:rPr>
              <a:t>BTD210 </a:t>
            </a:r>
            <a:r>
              <a:rPr lang="en-CA" sz="2900" dirty="0">
                <a:effectLst/>
              </a:rPr>
              <a:t>and </a:t>
            </a:r>
            <a:r>
              <a:rPr lang="en-CA" sz="2900" dirty="0" smtClean="0">
                <a:effectLst/>
              </a:rPr>
              <a:t>BTD310.</a:t>
            </a:r>
          </a:p>
          <a:p>
            <a:pPr lvl="1"/>
            <a:endParaRPr lang="en-CA" sz="800" dirty="0">
              <a:effectLst/>
            </a:endParaRPr>
          </a:p>
          <a:p>
            <a:pPr>
              <a:buFont typeface="Wingdings" panose="05000000000000000000" pitchFamily="2" charset="2"/>
              <a:buChar char="Ø"/>
            </a:pPr>
            <a:r>
              <a:rPr lang="en-CA" dirty="0" smtClean="0">
                <a:effectLst/>
              </a:rPr>
              <a:t>In </a:t>
            </a:r>
            <a:r>
              <a:rPr lang="en-CA" dirty="0">
                <a:effectLst/>
              </a:rPr>
              <a:t>summary, I am counting on you having some experience and success in the following foundational concepts, skills, and technologies BEFORE starting this course</a:t>
            </a:r>
            <a:r>
              <a:rPr lang="en-CA" dirty="0" smtClean="0">
                <a:effectLst/>
              </a:rPr>
              <a:t>:</a:t>
            </a:r>
            <a:endParaRPr lang="en-CA" dirty="0">
              <a:effectLst/>
            </a:endParaRPr>
          </a:p>
          <a:p>
            <a:pPr lvl="1"/>
            <a:r>
              <a:rPr lang="en-CA" sz="2900" dirty="0">
                <a:effectLst/>
              </a:rPr>
              <a:t>Object-oriented software development using C++</a:t>
            </a:r>
          </a:p>
          <a:p>
            <a:pPr lvl="1"/>
            <a:r>
              <a:rPr lang="en-CA" sz="2900" dirty="0">
                <a:effectLst/>
              </a:rPr>
              <a:t>HTML5 programming (JavaScript, the DOM, HTML, and CSS)</a:t>
            </a:r>
          </a:p>
          <a:p>
            <a:pPr lvl="1"/>
            <a:r>
              <a:rPr lang="en-CA" sz="2900" dirty="0">
                <a:effectLst/>
              </a:rPr>
              <a:t>SQL DDL (data definition language) and DML (data manipulation language)</a:t>
            </a:r>
          </a:p>
          <a:p>
            <a:pPr lvl="1"/>
            <a:r>
              <a:rPr lang="en-CA" sz="2900" dirty="0">
                <a:effectLst/>
              </a:rPr>
              <a:t>Windows operating system experience, so you can install, configure, and use new </a:t>
            </a:r>
            <a:r>
              <a:rPr lang="en-CA" sz="2900" dirty="0" smtClean="0">
                <a:effectLst/>
              </a:rPr>
              <a:t>software</a:t>
            </a:r>
          </a:p>
          <a:p>
            <a:pPr lvl="1"/>
            <a:endParaRPr lang="en-CA" sz="800" dirty="0">
              <a:effectLst/>
            </a:endParaRPr>
          </a:p>
          <a:p>
            <a:pPr>
              <a:buFont typeface="Wingdings" panose="05000000000000000000" pitchFamily="2" charset="2"/>
              <a:buChar char="Ø"/>
            </a:pPr>
            <a:r>
              <a:rPr lang="en-CA" dirty="0">
                <a:effectLst/>
              </a:rPr>
              <a:t>In addition to the above list, you need the ability to learn quickly and effectively</a:t>
            </a:r>
            <a:r>
              <a:rPr lang="en-CA" dirty="0" smtClean="0">
                <a:effectLst/>
              </a:rPr>
              <a:t>. </a:t>
            </a:r>
            <a:r>
              <a:rPr lang="en-US" dirty="0" smtClean="0">
                <a:effectLst/>
              </a:rPr>
              <a:t>You will be expected to learn (through watching, listening, reading, doing, and helping others) a significant amount of material.</a:t>
            </a:r>
            <a:endParaRPr lang="en-CA" dirty="0" smtClean="0">
              <a:effectLst/>
            </a:endParaRPr>
          </a:p>
        </p:txBody>
      </p:sp>
      <p:sp>
        <p:nvSpPr>
          <p:cNvPr id="4" name="Slide Number Placeholder 3"/>
          <p:cNvSpPr>
            <a:spLocks noGrp="1"/>
          </p:cNvSpPr>
          <p:nvPr>
            <p:ph type="sldNum" sz="quarter" idx="12"/>
          </p:nvPr>
        </p:nvSpPr>
        <p:spPr/>
        <p:txBody>
          <a:bodyPr/>
          <a:lstStyle/>
          <a:p>
            <a:fld id="{B6F15528-21DE-4FAA-801E-634DDDAF4B2B}" type="slidenum">
              <a:rPr lang="en-US" smtClean="0"/>
              <a:pPr/>
              <a:t>4</a:t>
            </a:fld>
            <a:endParaRPr lang="en-US"/>
          </a:p>
        </p:txBody>
      </p:sp>
    </p:spTree>
    <p:extLst>
      <p:ext uri="{BB962C8B-B14F-4D97-AF65-F5344CB8AC3E}">
        <p14:creationId xmlns="" xmlns:p14="http://schemas.microsoft.com/office/powerpoint/2010/main" val="158109789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CA" sz="4000" dirty="0" smtClean="0">
                <a:effectLst>
                  <a:outerShdw blurRad="38100" dist="38100" dir="2700000" algn="tl">
                    <a:srgbClr val="000000">
                      <a:alpha val="43137"/>
                    </a:srgbClr>
                  </a:outerShdw>
                </a:effectLst>
              </a:rPr>
              <a:t>Course Overview</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412776"/>
            <a:ext cx="8540750" cy="4680519"/>
          </a:xfrm>
        </p:spPr>
        <p:txBody>
          <a:bodyPr>
            <a:normAutofit lnSpcReduction="10000"/>
          </a:bodyPr>
          <a:lstStyle/>
          <a:p>
            <a:pPr>
              <a:buFont typeface="Wingdings" panose="05000000000000000000" pitchFamily="2" charset="2"/>
              <a:buChar char="Ø"/>
            </a:pPr>
            <a:r>
              <a:rPr lang="en-CA" dirty="0" smtClean="0"/>
              <a:t>Textbook</a:t>
            </a:r>
          </a:p>
          <a:p>
            <a:pPr marL="457200" lvl="1" indent="0">
              <a:buNone/>
            </a:pPr>
            <a:r>
              <a:rPr lang="en-CA" dirty="0">
                <a:effectLst>
                  <a:outerShdw blurRad="38100" dist="38100" dir="2700000" algn="tl">
                    <a:srgbClr val="000000">
                      <a:alpha val="43137"/>
                    </a:srgbClr>
                  </a:outerShdw>
                </a:effectLst>
                <a:hlinkClick r:id="rId3"/>
              </a:rPr>
              <a:t>Professional ASP.NET MVC 5 </a:t>
            </a:r>
            <a:endParaRPr lang="en-CA" dirty="0" smtClean="0">
              <a:effectLst>
                <a:outerShdw blurRad="38100" dist="38100" dir="2700000" algn="tl">
                  <a:srgbClr val="000000">
                    <a:alpha val="43137"/>
                  </a:srgbClr>
                </a:outerShdw>
              </a:effectLst>
            </a:endParaRPr>
          </a:p>
          <a:p>
            <a:pPr marL="457200" lvl="1" indent="0">
              <a:buNone/>
            </a:pPr>
            <a:r>
              <a:rPr lang="en-CA" sz="2000" dirty="0" smtClean="0"/>
              <a:t>by </a:t>
            </a:r>
            <a:r>
              <a:rPr lang="en-CA" sz="2000" dirty="0"/>
              <a:t>Galloway, Wilson, Allen, </a:t>
            </a:r>
            <a:r>
              <a:rPr lang="en-CA" sz="2000" dirty="0" smtClean="0"/>
              <a:t>Matson</a:t>
            </a:r>
          </a:p>
          <a:p>
            <a:pPr marL="457200" lvl="1" indent="0">
              <a:buNone/>
            </a:pPr>
            <a:r>
              <a:rPr lang="en-CA" sz="2000" dirty="0" smtClean="0"/>
              <a:t>Published </a:t>
            </a:r>
            <a:r>
              <a:rPr lang="en-CA" sz="2000" dirty="0"/>
              <a:t>by </a:t>
            </a:r>
            <a:r>
              <a:rPr lang="en-CA" sz="2000" dirty="0" err="1"/>
              <a:t>Wrox</a:t>
            </a:r>
            <a:r>
              <a:rPr lang="en-CA" sz="2000" dirty="0"/>
              <a:t>, an imprint of Wiley </a:t>
            </a:r>
          </a:p>
          <a:p>
            <a:pPr marL="457200" lvl="1" indent="0">
              <a:buNone/>
            </a:pPr>
            <a:r>
              <a:rPr lang="en-CA" sz="2000" dirty="0"/>
              <a:t>ISBN </a:t>
            </a:r>
            <a:r>
              <a:rPr lang="en-CA" sz="2000" dirty="0" smtClean="0"/>
              <a:t>978-1-118-79475-3</a:t>
            </a:r>
            <a:endParaRPr lang="en-CA" sz="2400" dirty="0" smtClean="0"/>
          </a:p>
          <a:p>
            <a:pPr>
              <a:buFont typeface="Wingdings" panose="05000000000000000000" pitchFamily="2" charset="2"/>
              <a:buChar char="Ø"/>
            </a:pPr>
            <a:endParaRPr lang="en-CA" sz="1600" dirty="0"/>
          </a:p>
          <a:p>
            <a:pPr>
              <a:buFont typeface="Wingdings" panose="05000000000000000000" pitchFamily="2" charset="2"/>
              <a:buChar char="Ø"/>
            </a:pPr>
            <a:r>
              <a:rPr lang="en-CA" dirty="0" smtClean="0"/>
              <a:t>Reference </a:t>
            </a:r>
            <a:r>
              <a:rPr lang="en-CA" dirty="0"/>
              <a:t>material:</a:t>
            </a:r>
          </a:p>
          <a:p>
            <a:pPr lvl="1"/>
            <a:r>
              <a:rPr lang="en-CA" dirty="0" smtClean="0">
                <a:effectLst/>
              </a:rPr>
              <a:t>An </a:t>
            </a:r>
            <a:r>
              <a:rPr lang="en-CA" dirty="0">
                <a:effectLst/>
              </a:rPr>
              <a:t>extensive reading list of online and print material is provided with the detailed weekly outline. The student is expected to use this material extensively during the semester.</a:t>
            </a:r>
            <a:endParaRPr lang="en-CA" sz="1100" dirty="0">
              <a:effectLst/>
            </a:endParaRPr>
          </a:p>
          <a:p>
            <a:pPr marL="857250" lvl="2" indent="0">
              <a:buNone/>
            </a:pPr>
            <a:endParaRPr lang="en-CA" sz="29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5</a:t>
            </a:fld>
            <a:endParaRPr lang="en-US"/>
          </a:p>
        </p:txBody>
      </p:sp>
      <p:pic>
        <p:nvPicPr>
          <p:cNvPr id="2050" name="Picture 2"/>
          <p:cNvPicPr>
            <a:picLocks noChangeAspect="1" noChangeArrowheads="1"/>
          </p:cNvPicPr>
          <p:nvPr/>
        </p:nvPicPr>
        <p:blipFill>
          <a:blip r:embed="rId4" cstate="print">
            <a:extLst>
              <a:ext uri="{28A0092B-C50C-407E-A947-70E740481C1C}">
                <a14:useLocalDpi xmlns="" xmlns:a14="http://schemas.microsoft.com/office/drawing/2010/main" val="0"/>
              </a:ext>
            </a:extLst>
          </a:blip>
          <a:srcRect/>
          <a:stretch>
            <a:fillRect/>
          </a:stretch>
        </p:blipFill>
        <p:spPr bwMode="auto">
          <a:xfrm>
            <a:off x="5988248" y="1412776"/>
            <a:ext cx="1901011" cy="2376264"/>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Lst>
        </p:spPr>
      </p:pic>
    </p:spTree>
    <p:extLst>
      <p:ext uri="{BB962C8B-B14F-4D97-AF65-F5344CB8AC3E}">
        <p14:creationId xmlns="" xmlns:p14="http://schemas.microsoft.com/office/powerpoint/2010/main" val="324826788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896144"/>
          </a:xfrm>
        </p:spPr>
        <p:txBody>
          <a:bodyPr/>
          <a:lstStyle/>
          <a:p>
            <a:r>
              <a:rPr lang="en-CA" sz="4000" dirty="0">
                <a:effectLst>
                  <a:outerShdw blurRad="38100" dist="38100" dir="2700000" algn="tl">
                    <a:srgbClr val="000000">
                      <a:alpha val="43137"/>
                    </a:srgbClr>
                  </a:outerShdw>
                </a:effectLst>
              </a:rPr>
              <a:t>Course Overview</a:t>
            </a:r>
            <a:endParaRPr lang="en-CA" sz="4000" dirty="0"/>
          </a:p>
        </p:txBody>
      </p:sp>
      <p:sp>
        <p:nvSpPr>
          <p:cNvPr id="3" name="Content Placeholder 2"/>
          <p:cNvSpPr>
            <a:spLocks noGrp="1"/>
          </p:cNvSpPr>
          <p:nvPr>
            <p:ph idx="1"/>
          </p:nvPr>
        </p:nvSpPr>
        <p:spPr>
          <a:xfrm>
            <a:off x="251520" y="1124744"/>
            <a:ext cx="8540750" cy="5003031"/>
          </a:xfrm>
        </p:spPr>
        <p:txBody>
          <a:bodyPr/>
          <a:lstStyle/>
          <a:p>
            <a:pPr>
              <a:buFont typeface="Wingdings" panose="05000000000000000000" pitchFamily="2" charset="2"/>
              <a:buChar char="Ø"/>
            </a:pPr>
            <a:r>
              <a:rPr lang="en-CA" sz="2400" dirty="0"/>
              <a:t>Lecture notes, labs and assignments will on the websites: </a:t>
            </a:r>
          </a:p>
          <a:p>
            <a:pPr marL="457200" lvl="1" indent="0">
              <a:buNone/>
            </a:pPr>
            <a:r>
              <a:rPr lang="en-CA" sz="2000" dirty="0">
                <a:hlinkClick r:id="rId3"/>
              </a:rPr>
              <a:t>https://scs.senecac.on.ca/~wei.song/</a:t>
            </a:r>
            <a:endParaRPr lang="en-CA" sz="2000" dirty="0"/>
          </a:p>
          <a:p>
            <a:pPr marL="457200" lvl="1" indent="0">
              <a:buNone/>
            </a:pPr>
            <a:r>
              <a:rPr lang="en-CA" sz="2000" dirty="0">
                <a:hlinkClick r:id="rId4"/>
              </a:rPr>
              <a:t>http://petermcintyre.com/bti420/</a:t>
            </a:r>
            <a:r>
              <a:rPr lang="en-CA" sz="2000" dirty="0"/>
              <a:t> </a:t>
            </a:r>
          </a:p>
          <a:p>
            <a:pPr marL="457200" lvl="1" indent="0">
              <a:buNone/>
            </a:pPr>
            <a:endParaRPr lang="en-CA" sz="800" dirty="0"/>
          </a:p>
          <a:p>
            <a:pPr>
              <a:buFont typeface="Wingdings" panose="05000000000000000000" pitchFamily="2" charset="2"/>
              <a:buChar char="Ø"/>
            </a:pPr>
            <a:r>
              <a:rPr lang="en-CA" sz="2400" dirty="0"/>
              <a:t>Tests &amp; Quizzes</a:t>
            </a:r>
          </a:p>
          <a:p>
            <a:pPr lvl="1"/>
            <a:r>
              <a:rPr lang="en-CA" sz="2000" dirty="0"/>
              <a:t>There will be </a:t>
            </a:r>
            <a:r>
              <a:rPr lang="en-CA" sz="2000" dirty="0" smtClean="0"/>
              <a:t>about 10 to 12 </a:t>
            </a:r>
            <a:r>
              <a:rPr lang="en-CA" sz="2000" dirty="0"/>
              <a:t>tests </a:t>
            </a:r>
          </a:p>
          <a:p>
            <a:pPr marL="457200" lvl="1" indent="0">
              <a:buNone/>
            </a:pPr>
            <a:r>
              <a:rPr lang="en-CA" sz="2000" dirty="0"/>
              <a:t> </a:t>
            </a:r>
            <a:r>
              <a:rPr lang="en-CA" sz="800" dirty="0"/>
              <a:t> </a:t>
            </a:r>
          </a:p>
          <a:p>
            <a:pPr>
              <a:buFont typeface="Wingdings" panose="05000000000000000000" pitchFamily="2" charset="2"/>
              <a:buChar char="Ø"/>
            </a:pPr>
            <a:r>
              <a:rPr lang="en-CA" sz="2400" dirty="0"/>
              <a:t>Labs and assignments</a:t>
            </a:r>
          </a:p>
          <a:p>
            <a:pPr lvl="1"/>
            <a:r>
              <a:rPr lang="en-US" sz="2000" dirty="0">
                <a:latin typeface="Tahoma" charset="0"/>
              </a:rPr>
              <a:t>There will be </a:t>
            </a:r>
            <a:r>
              <a:rPr lang="en-US" sz="2000" dirty="0" smtClean="0">
                <a:latin typeface="Tahoma" charset="0"/>
              </a:rPr>
              <a:t>9 assignments – 3 small value before study week and 3 large value after study week</a:t>
            </a:r>
            <a:endParaRPr lang="en-CA" sz="800" dirty="0" smtClean="0"/>
          </a:p>
          <a:p>
            <a:pPr>
              <a:buFont typeface="Wingdings" panose="05000000000000000000" pitchFamily="2" charset="2"/>
              <a:buChar char="Ø"/>
            </a:pPr>
            <a:r>
              <a:rPr lang="en-CA" sz="2400" dirty="0" smtClean="0"/>
              <a:t>No final exam.</a:t>
            </a:r>
          </a:p>
          <a:p>
            <a:pPr>
              <a:buFont typeface="Wingdings" panose="05000000000000000000" pitchFamily="2" charset="2"/>
              <a:buChar char="Ø"/>
            </a:pPr>
            <a:endParaRPr lang="en-CA" sz="700" dirty="0"/>
          </a:p>
          <a:p>
            <a:pPr>
              <a:buFont typeface="Wingdings" panose="05000000000000000000" pitchFamily="2" charset="2"/>
              <a:buChar char="Ø"/>
            </a:pPr>
            <a:r>
              <a:rPr lang="en-CA" sz="2400" dirty="0"/>
              <a:t>Grades will be posted on Blackboard</a:t>
            </a:r>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6</a:t>
            </a:fld>
            <a:endParaRPr lang="en-CA" altLang="en-US" dirty="0"/>
          </a:p>
        </p:txBody>
      </p:sp>
    </p:spTree>
    <p:extLst>
      <p:ext uri="{BB962C8B-B14F-4D97-AF65-F5344CB8AC3E}">
        <p14:creationId xmlns="" xmlns:p14="http://schemas.microsoft.com/office/powerpoint/2010/main" val="4186228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752128"/>
          </a:xfrm>
        </p:spPr>
        <p:txBody>
          <a:bodyPr/>
          <a:lstStyle/>
          <a:p>
            <a:r>
              <a:rPr lang="en-US" sz="4000" dirty="0" smtClean="0">
                <a:effectLst>
                  <a:outerShdw blurRad="38100" dist="38100" dir="2700000" algn="tl">
                    <a:srgbClr val="000000">
                      <a:alpha val="43137"/>
                    </a:srgbClr>
                  </a:outerShdw>
                </a:effectLst>
              </a:rPr>
              <a:t>How to use these course </a:t>
            </a:r>
            <a:r>
              <a:rPr lang="en-US" sz="4000" dirty="0" smtClean="0">
                <a:effectLst>
                  <a:outerShdw blurRad="38100" dist="38100" dir="2700000" algn="tl">
                    <a:srgbClr val="000000">
                      <a:alpha val="43137"/>
                    </a:srgbClr>
                  </a:outerShdw>
                </a:effectLst>
              </a:rPr>
              <a:t>notes</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196752"/>
            <a:ext cx="8540750" cy="4902423"/>
          </a:xfrm>
        </p:spPr>
        <p:txBody>
          <a:bodyPr/>
          <a:lstStyle/>
          <a:p>
            <a:r>
              <a:rPr lang="en-US" sz="1800" dirty="0" smtClean="0"/>
              <a:t>Every class/session will have notes posted on this web site.</a:t>
            </a:r>
          </a:p>
          <a:p>
            <a:r>
              <a:rPr lang="en-US" sz="1800" dirty="0" smtClean="0"/>
              <a:t>All notes will be linked from the index page: </a:t>
            </a:r>
            <a:endParaRPr lang="en-US" sz="1800" dirty="0" smtClean="0"/>
          </a:p>
          <a:p>
            <a:pPr lvl="1">
              <a:buNone/>
            </a:pPr>
            <a:r>
              <a:rPr lang="en-US" sz="1600" dirty="0" smtClean="0">
                <a:hlinkClick r:id="rId2"/>
              </a:rPr>
              <a:t>http</a:t>
            </a:r>
            <a:r>
              <a:rPr lang="en-US" sz="1600" dirty="0" smtClean="0">
                <a:hlinkClick r:id="rId2"/>
              </a:rPr>
              <a:t>://petermcintyre.com/bti420/notes</a:t>
            </a:r>
            <a:r>
              <a:rPr lang="en-US" sz="1600" dirty="0" smtClean="0">
                <a:hlinkClick r:id="rId2"/>
              </a:rPr>
              <a:t>/</a:t>
            </a:r>
            <a:r>
              <a:rPr lang="en-US" sz="1600" dirty="0" smtClean="0"/>
              <a:t>  </a:t>
            </a:r>
            <a:r>
              <a:rPr lang="en-US" sz="1600" dirty="0" smtClean="0"/>
              <a:t>or </a:t>
            </a:r>
            <a:r>
              <a:rPr lang="en-US" sz="1600" dirty="0" smtClean="0"/>
              <a:t> </a:t>
            </a:r>
          </a:p>
          <a:p>
            <a:pPr lvl="1">
              <a:buNone/>
            </a:pPr>
            <a:r>
              <a:rPr lang="en-US" sz="1600" dirty="0" smtClean="0">
                <a:hlinkClick r:id="rId3"/>
              </a:rPr>
              <a:t>https</a:t>
            </a:r>
            <a:r>
              <a:rPr lang="en-US" sz="1600" dirty="0" smtClean="0">
                <a:hlinkClick r:id="rId3"/>
              </a:rPr>
              <a:t>://scs.senecac.on.ca/~</a:t>
            </a:r>
            <a:r>
              <a:rPr lang="en-US" sz="1600" dirty="0" smtClean="0">
                <a:hlinkClick r:id="rId3"/>
              </a:rPr>
              <a:t>wei.song/bti420/bti420.html</a:t>
            </a:r>
            <a:r>
              <a:rPr lang="en-US" sz="1600" dirty="0" smtClean="0"/>
              <a:t> </a:t>
            </a:r>
            <a:endParaRPr lang="en-US" sz="1600" dirty="0" smtClean="0"/>
          </a:p>
          <a:p>
            <a:r>
              <a:rPr lang="en-US" sz="1800" dirty="0" smtClean="0"/>
              <a:t>Study this page’s URI to learn the naming convention for a specific notes page.</a:t>
            </a:r>
          </a:p>
          <a:p>
            <a:r>
              <a:rPr lang="en-US" sz="1800" dirty="0" smtClean="0"/>
              <a:t>Your professor plans to post the notes at least two days before the class/session begins. Before you come into a class, </a:t>
            </a:r>
            <a:r>
              <a:rPr lang="en-US" sz="1800" i="1" dirty="0" smtClean="0"/>
              <a:t>you are expected</a:t>
            </a:r>
            <a:r>
              <a:rPr lang="en-US" sz="1800" dirty="0" smtClean="0"/>
              <a:t> to read / skim / study / contemplate the topics covered in the notes.</a:t>
            </a:r>
          </a:p>
          <a:p>
            <a:r>
              <a:rPr lang="en-US" sz="1800" dirty="0" smtClean="0"/>
              <a:t>The format and style of the notes pages will vary. At times, they will be terse, with headings and keywords that are intended to guide the student through the topics. At other times, they will be lengthy, with narrative that explains and supports the topics. Expect a full range of formats and styles between these extremes.</a:t>
            </a:r>
          </a:p>
          <a:p>
            <a:r>
              <a:rPr lang="en-US" sz="1800" dirty="0" smtClean="0"/>
              <a:t>Class/sessions are important. This is </a:t>
            </a:r>
            <a:r>
              <a:rPr lang="en-US" sz="1800" i="1" dirty="0" smtClean="0"/>
              <a:t>not</a:t>
            </a:r>
            <a:r>
              <a:rPr lang="en-US" sz="1800" dirty="0" smtClean="0"/>
              <a:t> a distance education (online) course. The notes do not attempt to capture everything that must be communicated in the process of learning a topic.</a:t>
            </a:r>
          </a:p>
          <a:p>
            <a:endParaRPr lang="en-US" sz="1800" dirty="0"/>
          </a:p>
        </p:txBody>
      </p:sp>
      <p:sp>
        <p:nvSpPr>
          <p:cNvPr id="4" name="Slide Number Placeholder 3"/>
          <p:cNvSpPr>
            <a:spLocks noGrp="1"/>
          </p:cNvSpPr>
          <p:nvPr>
            <p:ph type="sldNum" sz="quarter" idx="12"/>
          </p:nvPr>
        </p:nvSpPr>
        <p:spPr/>
        <p:txBody>
          <a:bodyPr/>
          <a:lstStyle/>
          <a:p>
            <a:pPr>
              <a:defRPr/>
            </a:pPr>
            <a:fld id="{F25ECEE5-C433-4A70-8537-4B10DA0D0402}" type="slidenum">
              <a:rPr lang="en-CA" altLang="en-US" smtClean="0"/>
              <a:pPr>
                <a:defRPr/>
              </a:pPr>
              <a:t>7</a:t>
            </a:fld>
            <a:endParaRPr lang="en-CA"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1625" y="228600"/>
            <a:ext cx="8540750" cy="1472208"/>
          </a:xfrm>
        </p:spPr>
        <p:txBody>
          <a:bodyPr/>
          <a:lstStyle/>
          <a:p>
            <a:r>
              <a:rPr lang="en-CA" sz="4000" dirty="0" smtClean="0">
                <a:effectLst>
                  <a:outerShdw blurRad="38100" dist="38100" dir="2700000" algn="tl">
                    <a:srgbClr val="000000">
                      <a:alpha val="43137"/>
                    </a:srgbClr>
                  </a:outerShdw>
                </a:effectLst>
              </a:rPr>
              <a:t>Evaluation</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755576" y="1628800"/>
            <a:ext cx="7690048" cy="4320480"/>
          </a:xfrm>
        </p:spPr>
        <p:txBody>
          <a:bodyPr>
            <a:normAutofit fontScale="92500"/>
          </a:bodyPr>
          <a:lstStyle/>
          <a:p>
            <a:pPr>
              <a:buNone/>
            </a:pPr>
            <a:endParaRPr lang="en-US" sz="3000" dirty="0"/>
          </a:p>
          <a:p>
            <a:pPr>
              <a:buNone/>
            </a:pPr>
            <a:r>
              <a:rPr lang="en-CA" sz="3000" dirty="0" smtClean="0"/>
              <a:t>9 </a:t>
            </a:r>
            <a:r>
              <a:rPr lang="en-CA" sz="3000" dirty="0"/>
              <a:t>assignments                                  50%</a:t>
            </a:r>
          </a:p>
          <a:p>
            <a:pPr>
              <a:buNone/>
            </a:pPr>
            <a:endParaRPr lang="en-CA" sz="3000" dirty="0"/>
          </a:p>
          <a:p>
            <a:pPr>
              <a:buNone/>
            </a:pPr>
            <a:r>
              <a:rPr lang="en-CA" sz="3000" dirty="0" smtClean="0"/>
              <a:t>10 ( up to 12) tests                           </a:t>
            </a:r>
            <a:r>
              <a:rPr lang="en-CA" sz="3000" dirty="0"/>
              <a:t>50% </a:t>
            </a:r>
          </a:p>
          <a:p>
            <a:pPr>
              <a:buNone/>
            </a:pPr>
            <a:endParaRPr lang="en-US" sz="3000" dirty="0"/>
          </a:p>
          <a:p>
            <a:pPr>
              <a:buNone/>
            </a:pPr>
            <a:r>
              <a:rPr lang="en-CA" sz="3000" dirty="0"/>
              <a:t>Final exam                                         0%</a:t>
            </a:r>
          </a:p>
          <a:p>
            <a:pPr>
              <a:buNone/>
            </a:pPr>
            <a:r>
              <a:rPr lang="en-CA" sz="3000" dirty="0"/>
              <a:t>--------------------------------------------------------</a:t>
            </a:r>
          </a:p>
          <a:p>
            <a:pPr>
              <a:buNone/>
            </a:pPr>
            <a:r>
              <a:rPr lang="en-CA" sz="3000" dirty="0"/>
              <a:t>Total                                                 100%</a:t>
            </a:r>
          </a:p>
          <a:p>
            <a:endParaRPr lang="en-US"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8</a:t>
            </a:fld>
            <a:endParaRPr lang="en-US"/>
          </a:p>
        </p:txBody>
      </p:sp>
    </p:spTree>
    <p:extLst>
      <p:ext uri="{BB962C8B-B14F-4D97-AF65-F5344CB8AC3E}">
        <p14:creationId xmlns="" xmlns:p14="http://schemas.microsoft.com/office/powerpoint/2010/main" val="55669465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000" dirty="0" smtClean="0">
                <a:effectLst>
                  <a:outerShdw blurRad="38100" dist="38100" dir="2700000" algn="tl">
                    <a:srgbClr val="000000">
                      <a:alpha val="43137"/>
                    </a:srgbClr>
                  </a:outerShdw>
                </a:effectLst>
              </a:rPr>
              <a:t>Promotion Policy</a:t>
            </a:r>
            <a:endParaRPr lang="en-US" sz="4000" dirty="0">
              <a:effectLst>
                <a:outerShdw blurRad="38100" dist="38100" dir="2700000" algn="tl">
                  <a:srgbClr val="000000">
                    <a:alpha val="43137"/>
                  </a:srgbClr>
                </a:outerShdw>
              </a:effectLst>
            </a:endParaRPr>
          </a:p>
        </p:txBody>
      </p:sp>
      <p:sp>
        <p:nvSpPr>
          <p:cNvPr id="3" name="Content Placeholder 2"/>
          <p:cNvSpPr>
            <a:spLocks noGrp="1"/>
          </p:cNvSpPr>
          <p:nvPr>
            <p:ph idx="1"/>
          </p:nvPr>
        </p:nvSpPr>
        <p:spPr>
          <a:xfrm>
            <a:off x="301625" y="1600201"/>
            <a:ext cx="8540750" cy="3917032"/>
          </a:xfrm>
        </p:spPr>
        <p:txBody>
          <a:bodyPr>
            <a:normAutofit/>
          </a:bodyPr>
          <a:lstStyle/>
          <a:p>
            <a:pPr>
              <a:buNone/>
            </a:pPr>
            <a:r>
              <a:rPr lang="en-US" sz="3000" dirty="0" smtClean="0"/>
              <a:t>To obtain a credit in this subject, a student must:</a:t>
            </a:r>
          </a:p>
          <a:p>
            <a:pPr>
              <a:buFont typeface="Wingdings" panose="05000000000000000000" pitchFamily="2" charset="2"/>
              <a:buChar char="Ø"/>
            </a:pPr>
            <a:endParaRPr lang="en-US" sz="1100" dirty="0" smtClean="0"/>
          </a:p>
          <a:p>
            <a:pPr>
              <a:buFont typeface="Wingdings" panose="05000000000000000000" pitchFamily="2" charset="2"/>
              <a:buChar char="Ø"/>
            </a:pPr>
            <a:r>
              <a:rPr lang="en-US" sz="2600" dirty="0" smtClean="0"/>
              <a:t>Pass the final exam.</a:t>
            </a:r>
          </a:p>
          <a:p>
            <a:pPr>
              <a:buFont typeface="Wingdings" panose="05000000000000000000" pitchFamily="2" charset="2"/>
              <a:buChar char="Ø"/>
            </a:pPr>
            <a:endParaRPr lang="en-US" sz="600" dirty="0" smtClean="0"/>
          </a:p>
          <a:p>
            <a:pPr>
              <a:buFont typeface="Wingdings" panose="05000000000000000000" pitchFamily="2" charset="2"/>
              <a:buChar char="Ø"/>
            </a:pPr>
            <a:r>
              <a:rPr lang="en-CA" sz="2600" dirty="0"/>
              <a:t>Pass the weighted average of all </a:t>
            </a:r>
            <a:r>
              <a:rPr lang="en-CA" sz="2600" dirty="0" smtClean="0"/>
              <a:t>tests and exam.</a:t>
            </a:r>
          </a:p>
          <a:p>
            <a:pPr>
              <a:buFont typeface="Wingdings" panose="05000000000000000000" pitchFamily="2" charset="2"/>
              <a:buChar char="Ø"/>
            </a:pPr>
            <a:endParaRPr lang="en-CA" sz="600" dirty="0" smtClean="0"/>
          </a:p>
          <a:p>
            <a:pPr>
              <a:buFont typeface="Wingdings" panose="05000000000000000000" pitchFamily="2" charset="2"/>
              <a:buChar char="Ø"/>
            </a:pPr>
            <a:r>
              <a:rPr lang="en-CA" sz="2600" dirty="0"/>
              <a:t>Pass the weighted average of all </a:t>
            </a:r>
            <a:r>
              <a:rPr lang="en-CA" sz="2600" dirty="0" smtClean="0"/>
              <a:t>assessments.</a:t>
            </a:r>
          </a:p>
          <a:p>
            <a:pPr>
              <a:buFont typeface="Wingdings" panose="05000000000000000000" pitchFamily="2" charset="2"/>
              <a:buChar char="Ø"/>
            </a:pPr>
            <a:endParaRPr lang="en-CA" sz="500" dirty="0" smtClean="0"/>
          </a:p>
          <a:p>
            <a:pPr>
              <a:buFont typeface="Wingdings" panose="05000000000000000000" pitchFamily="2" charset="2"/>
              <a:buChar char="Ø"/>
            </a:pPr>
            <a:r>
              <a:rPr lang="en-CA" sz="2600" dirty="0"/>
              <a:t>Successfully complete all of the assignments. </a:t>
            </a:r>
            <a:endParaRPr lang="en-CA" sz="2600" dirty="0" smtClean="0"/>
          </a:p>
          <a:p>
            <a:pPr lvl="1"/>
            <a:r>
              <a:rPr lang="en-CA" sz="2400" dirty="0" smtClean="0"/>
              <a:t>Submissions </a:t>
            </a:r>
            <a:r>
              <a:rPr lang="en-CA" sz="2400" dirty="0"/>
              <a:t>that do not meet specifications may be returned to the student for revision and resubmission.</a:t>
            </a:r>
            <a:endParaRPr lang="en-US" sz="3200" dirty="0"/>
          </a:p>
        </p:txBody>
      </p:sp>
      <p:sp>
        <p:nvSpPr>
          <p:cNvPr id="4" name="Slide Number Placeholder 3"/>
          <p:cNvSpPr>
            <a:spLocks noGrp="1"/>
          </p:cNvSpPr>
          <p:nvPr>
            <p:ph type="sldNum" sz="quarter" idx="12"/>
          </p:nvPr>
        </p:nvSpPr>
        <p:spPr/>
        <p:txBody>
          <a:bodyPr/>
          <a:lstStyle/>
          <a:p>
            <a:fld id="{B6F15528-21DE-4FAA-801E-634DDDAF4B2B}" type="slidenum">
              <a:rPr lang="en-US" smtClean="0"/>
              <a:pPr/>
              <a:t>9</a:t>
            </a:fld>
            <a:endParaRPr lang="en-US"/>
          </a:p>
        </p:txBody>
      </p:sp>
    </p:spTree>
    <p:extLst>
      <p:ext uri="{BB962C8B-B14F-4D97-AF65-F5344CB8AC3E}">
        <p14:creationId xmlns="" xmlns:p14="http://schemas.microsoft.com/office/powerpoint/2010/main" val="1306199842"/>
      </p:ext>
    </p:extLst>
  </p:cSld>
  <p:clrMapOvr>
    <a:masterClrMapping/>
  </p:clrMapOvr>
  <p:timing>
    <p:tnLst>
      <p:par>
        <p:cTn id="1" dur="indefinite" restart="never" nodeType="tmRoot"/>
      </p:par>
    </p:tnLst>
  </p:timing>
</p:sld>
</file>

<file path=ppt/theme/theme1.xml><?xml version="1.0" encoding="utf-8"?>
<a:theme xmlns:a="http://schemas.openxmlformats.org/drawingml/2006/main" name="Compass">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Compass">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ompass 1">
        <a:dk1>
          <a:srgbClr val="00007A"/>
        </a:dk1>
        <a:lt1>
          <a:srgbClr val="FFFFFF"/>
        </a:lt1>
        <a:dk2>
          <a:srgbClr val="000066"/>
        </a:dk2>
        <a:lt2>
          <a:srgbClr val="CCECFF"/>
        </a:lt2>
        <a:accent1>
          <a:srgbClr val="6F64C2"/>
        </a:accent1>
        <a:accent2>
          <a:srgbClr val="0089BA"/>
        </a:accent2>
        <a:accent3>
          <a:srgbClr val="AAAAB8"/>
        </a:accent3>
        <a:accent4>
          <a:srgbClr val="DADADA"/>
        </a:accent4>
        <a:accent5>
          <a:srgbClr val="BBB8DD"/>
        </a:accent5>
        <a:accent6>
          <a:srgbClr val="007CA8"/>
        </a:accent6>
        <a:hlink>
          <a:srgbClr val="66CCFF"/>
        </a:hlink>
        <a:folHlink>
          <a:srgbClr val="00CC99"/>
        </a:folHlink>
      </a:clrScheme>
      <a:clrMap bg1="dk2" tx1="lt1" bg2="dk1" tx2="lt2" accent1="accent1" accent2="accent2" accent3="accent3" accent4="accent4" accent5="accent5" accent6="accent6" hlink="hlink" folHlink="folHlink"/>
    </a:extraClrScheme>
    <a:extraClrScheme>
      <a:clrScheme name="Compass 2">
        <a:dk1>
          <a:srgbClr val="5B5D6B"/>
        </a:dk1>
        <a:lt1>
          <a:srgbClr val="FFFFFF"/>
        </a:lt1>
        <a:dk2>
          <a:srgbClr val="5A5C6C"/>
        </a:dk2>
        <a:lt2>
          <a:srgbClr val="FFFFCC"/>
        </a:lt2>
        <a:accent1>
          <a:srgbClr val="9966FF"/>
        </a:accent1>
        <a:accent2>
          <a:srgbClr val="9383B3"/>
        </a:accent2>
        <a:accent3>
          <a:srgbClr val="B5B5BA"/>
        </a:accent3>
        <a:accent4>
          <a:srgbClr val="DADADA"/>
        </a:accent4>
        <a:accent5>
          <a:srgbClr val="CAB8FF"/>
        </a:accent5>
        <a:accent6>
          <a:srgbClr val="8576A2"/>
        </a:accent6>
        <a:hlink>
          <a:srgbClr val="A3C145"/>
        </a:hlink>
        <a:folHlink>
          <a:srgbClr val="6FA9B7"/>
        </a:folHlink>
      </a:clrScheme>
      <a:clrMap bg1="dk2" tx1="lt1" bg2="dk1" tx2="lt2" accent1="accent1" accent2="accent2" accent3="accent3" accent4="accent4" accent5="accent5" accent6="accent6" hlink="hlink" folHlink="folHlink"/>
    </a:extraClrScheme>
    <a:extraClrScheme>
      <a:clrScheme name="Compass 3">
        <a:dk1>
          <a:srgbClr val="860000"/>
        </a:dk1>
        <a:lt1>
          <a:srgbClr val="FFFFFF"/>
        </a:lt1>
        <a:dk2>
          <a:srgbClr val="800000"/>
        </a:dk2>
        <a:lt2>
          <a:srgbClr val="FFFFCC"/>
        </a:lt2>
        <a:accent1>
          <a:srgbClr val="FF6600"/>
        </a:accent1>
        <a:accent2>
          <a:srgbClr val="FF9933"/>
        </a:accent2>
        <a:accent3>
          <a:srgbClr val="C0AAAA"/>
        </a:accent3>
        <a:accent4>
          <a:srgbClr val="DADADA"/>
        </a:accent4>
        <a:accent5>
          <a:srgbClr val="FFB8AA"/>
        </a:accent5>
        <a:accent6>
          <a:srgbClr val="E78A2D"/>
        </a:accent6>
        <a:hlink>
          <a:srgbClr val="FFCC00"/>
        </a:hlink>
        <a:folHlink>
          <a:srgbClr val="CC9900"/>
        </a:folHlink>
      </a:clrScheme>
      <a:clrMap bg1="dk2" tx1="lt1" bg2="dk1" tx2="lt2" accent1="accent1" accent2="accent2" accent3="accent3" accent4="accent4" accent5="accent5" accent6="accent6" hlink="hlink" folHlink="folHlink"/>
    </a:extraClrScheme>
    <a:extraClrScheme>
      <a:clrScheme name="Compass 4">
        <a:dk1>
          <a:srgbClr val="676A5C"/>
        </a:dk1>
        <a:lt1>
          <a:srgbClr val="FFFFFF"/>
        </a:lt1>
        <a:dk2>
          <a:srgbClr val="686B5D"/>
        </a:dk2>
        <a:lt2>
          <a:srgbClr val="FFFFCC"/>
        </a:lt2>
        <a:accent1>
          <a:srgbClr val="CC6600"/>
        </a:accent1>
        <a:accent2>
          <a:srgbClr val="809EA8"/>
        </a:accent2>
        <a:accent3>
          <a:srgbClr val="B9BAB6"/>
        </a:accent3>
        <a:accent4>
          <a:srgbClr val="DADADA"/>
        </a:accent4>
        <a:accent5>
          <a:srgbClr val="E2B8AA"/>
        </a:accent5>
        <a:accent6>
          <a:srgbClr val="738F98"/>
        </a:accent6>
        <a:hlink>
          <a:srgbClr val="DDBF4F"/>
        </a:hlink>
        <a:folHlink>
          <a:srgbClr val="B7B6A3"/>
        </a:folHlink>
      </a:clrScheme>
      <a:clrMap bg1="dk2" tx1="lt1" bg2="dk1" tx2="lt2" accent1="accent1" accent2="accent2" accent3="accent3" accent4="accent4" accent5="accent5" accent6="accent6" hlink="hlink" folHlink="folHlink"/>
    </a:extraClrScheme>
    <a:extraClrScheme>
      <a:clrScheme name="Compass 5">
        <a:dk1>
          <a:srgbClr val="AC835E"/>
        </a:dk1>
        <a:lt1>
          <a:srgbClr val="FFFFFF"/>
        </a:lt1>
        <a:dk2>
          <a:srgbClr val="AE8764"/>
        </a:dk2>
        <a:lt2>
          <a:srgbClr val="FFFFCC"/>
        </a:lt2>
        <a:accent1>
          <a:srgbClr val="CC6600"/>
        </a:accent1>
        <a:accent2>
          <a:srgbClr val="FF5050"/>
        </a:accent2>
        <a:accent3>
          <a:srgbClr val="D3C3B8"/>
        </a:accent3>
        <a:accent4>
          <a:srgbClr val="DADADA"/>
        </a:accent4>
        <a:accent5>
          <a:srgbClr val="E2B8AA"/>
        </a:accent5>
        <a:accent6>
          <a:srgbClr val="E74848"/>
        </a:accent6>
        <a:hlink>
          <a:srgbClr val="FFCC99"/>
        </a:hlink>
        <a:folHlink>
          <a:srgbClr val="FF9966"/>
        </a:folHlink>
      </a:clrScheme>
      <a:clrMap bg1="dk2" tx1="lt1" bg2="dk1" tx2="lt2" accent1="accent1" accent2="accent2" accent3="accent3" accent4="accent4" accent5="accent5" accent6="accent6" hlink="hlink" folHlink="folHlink"/>
    </a:extraClrScheme>
    <a:extraClrScheme>
      <a:clrScheme name="Compass 6">
        <a:dk1>
          <a:srgbClr val="526133"/>
        </a:dk1>
        <a:lt1>
          <a:srgbClr val="FFFFFF"/>
        </a:lt1>
        <a:dk2>
          <a:srgbClr val="4E5D31"/>
        </a:dk2>
        <a:lt2>
          <a:srgbClr val="FFFFCC"/>
        </a:lt2>
        <a:accent1>
          <a:srgbClr val="99CC00"/>
        </a:accent1>
        <a:accent2>
          <a:srgbClr val="7A9505"/>
        </a:accent2>
        <a:accent3>
          <a:srgbClr val="B2B6AD"/>
        </a:accent3>
        <a:accent4>
          <a:srgbClr val="DADADA"/>
        </a:accent4>
        <a:accent5>
          <a:srgbClr val="CAE2AA"/>
        </a:accent5>
        <a:accent6>
          <a:srgbClr val="6E8704"/>
        </a:accent6>
        <a:hlink>
          <a:srgbClr val="FFCC00"/>
        </a:hlink>
        <a:folHlink>
          <a:srgbClr val="CCCC00"/>
        </a:folHlink>
      </a:clrScheme>
      <a:clrMap bg1="dk2" tx1="lt1" bg2="dk1" tx2="lt2" accent1="accent1" accent2="accent2" accent3="accent3" accent4="accent4" accent5="accent5" accent6="accent6" hlink="hlink" folHlink="folHlink"/>
    </a:extraClrScheme>
    <a:extraClrScheme>
      <a:clrScheme name="Compass 7">
        <a:dk1>
          <a:srgbClr val="000000"/>
        </a:dk1>
        <a:lt1>
          <a:srgbClr val="DDDCC5"/>
        </a:lt1>
        <a:dk2>
          <a:srgbClr val="95934B"/>
        </a:dk2>
        <a:lt2>
          <a:srgbClr val="DBDAC3"/>
        </a:lt2>
        <a:accent1>
          <a:srgbClr val="EAEBE1"/>
        </a:accent1>
        <a:accent2>
          <a:srgbClr val="9DB0B7"/>
        </a:accent2>
        <a:accent3>
          <a:srgbClr val="EBEBDF"/>
        </a:accent3>
        <a:accent4>
          <a:srgbClr val="000000"/>
        </a:accent4>
        <a:accent5>
          <a:srgbClr val="F3F3EE"/>
        </a:accent5>
        <a:accent6>
          <a:srgbClr val="8E9FA6"/>
        </a:accent6>
        <a:hlink>
          <a:srgbClr val="009900"/>
        </a:hlink>
        <a:folHlink>
          <a:srgbClr val="808000"/>
        </a:folHlink>
      </a:clrScheme>
      <a:clrMap bg1="lt1" tx1="dk1" bg2="lt2" tx2="dk2" accent1="accent1" accent2="accent2" accent3="accent3" accent4="accent4" accent5="accent5" accent6="accent6" hlink="hlink" folHlink="folHlink"/>
    </a:extraClrScheme>
    <a:extraClrScheme>
      <a:clrScheme name="Compass 8">
        <a:dk1>
          <a:srgbClr val="007E7B"/>
        </a:dk1>
        <a:lt1>
          <a:srgbClr val="FFFFFF"/>
        </a:lt1>
        <a:dk2>
          <a:srgbClr val="008080"/>
        </a:dk2>
        <a:lt2>
          <a:srgbClr val="FFFF99"/>
        </a:lt2>
        <a:accent1>
          <a:srgbClr val="33CCCC"/>
        </a:accent1>
        <a:accent2>
          <a:srgbClr val="00CC66"/>
        </a:accent2>
        <a:accent3>
          <a:srgbClr val="AAC0C0"/>
        </a:accent3>
        <a:accent4>
          <a:srgbClr val="DADADA"/>
        </a:accent4>
        <a:accent5>
          <a:srgbClr val="ADE2E2"/>
        </a:accent5>
        <a:accent6>
          <a:srgbClr val="00B95C"/>
        </a:accent6>
        <a:hlink>
          <a:srgbClr val="CCFFCC"/>
        </a:hlink>
        <a:folHlink>
          <a:srgbClr val="FFFFCC"/>
        </a:folHlink>
      </a:clrScheme>
      <a:clrMap bg1="dk2" tx1="lt1" bg2="dk1" tx2="lt2" accent1="accent1" accent2="accent2" accent3="accent3" accent4="accent4" accent5="accent5" accent6="accent6" hlink="hlink" folHlink="folHlink"/>
    </a:extraClrScheme>
    <a:extraClrScheme>
      <a:clrScheme name="Compass 9">
        <a:dk1>
          <a:srgbClr val="000000"/>
        </a:dk1>
        <a:lt1>
          <a:srgbClr val="FFFFFF"/>
        </a:lt1>
        <a:dk2>
          <a:srgbClr val="000000"/>
        </a:dk2>
        <a:lt2>
          <a:srgbClr val="FEFEFE"/>
        </a:lt2>
        <a:accent1>
          <a:srgbClr val="E1E1FF"/>
        </a:accent1>
        <a:accent2>
          <a:srgbClr val="D9FFF8"/>
        </a:accent2>
        <a:accent3>
          <a:srgbClr val="FFFFFF"/>
        </a:accent3>
        <a:accent4>
          <a:srgbClr val="000000"/>
        </a:accent4>
        <a:accent5>
          <a:srgbClr val="EEEEFF"/>
        </a:accent5>
        <a:accent6>
          <a:srgbClr val="C4E7E1"/>
        </a:accent6>
        <a:hlink>
          <a:srgbClr val="9966FF"/>
        </a:hlink>
        <a:folHlink>
          <a:srgbClr val="666699"/>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6054</TotalTime>
  <Words>1010</Words>
  <Application>Microsoft Office PowerPoint</Application>
  <PresentationFormat>On-screen Show (4:3)</PresentationFormat>
  <Paragraphs>162</Paragraphs>
  <Slides>14</Slides>
  <Notes>12</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Compass</vt:lpstr>
      <vt:lpstr>BTI420 - Web Programming on Windows</vt:lpstr>
      <vt:lpstr>Course Overview</vt:lpstr>
      <vt:lpstr>Course Overview</vt:lpstr>
      <vt:lpstr>Course Overview</vt:lpstr>
      <vt:lpstr>Course Overview</vt:lpstr>
      <vt:lpstr>Course Overview</vt:lpstr>
      <vt:lpstr>How to use these course notes</vt:lpstr>
      <vt:lpstr>Evaluation</vt:lpstr>
      <vt:lpstr>Promotion Policy</vt:lpstr>
      <vt:lpstr>Expectation</vt:lpstr>
      <vt:lpstr>Expectation</vt:lpstr>
      <vt:lpstr>Expectation</vt:lpstr>
      <vt:lpstr>Getting Started</vt:lpstr>
      <vt:lpstr>Thank You!</vt:lpstr>
    </vt:vector>
  </TitlesOfParts>
  <Company>Compaq</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Wei Song</dc:creator>
  <cp:lastModifiedBy>HP</cp:lastModifiedBy>
  <cp:revision>239</cp:revision>
  <cp:lastPrinted>2001-07-23T19:37:02Z</cp:lastPrinted>
  <dcterms:created xsi:type="dcterms:W3CDTF">2001-03-26T00:24:34Z</dcterms:created>
  <dcterms:modified xsi:type="dcterms:W3CDTF">2016-01-13T05:53:57Z</dcterms:modified>
</cp:coreProperties>
</file>