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70865" y="551180"/>
            <a:ext cx="1440180" cy="1440180"/>
            <a:chOff x="899" y="868"/>
            <a:chExt cx="2268" cy="2268"/>
          </a:xfrm>
        </p:grpSpPr>
        <p:sp>
          <p:nvSpPr>
            <p:cNvPr id="6" name="文本框 5"/>
            <p:cNvSpPr txBox="1"/>
            <p:nvPr>
              <p:custDataLst>
                <p:tags r:id="rId1"/>
              </p:custDataLst>
            </p:nvPr>
          </p:nvSpPr>
          <p:spPr>
            <a:xfrm>
              <a:off x="1183" y="1196"/>
              <a:ext cx="1701" cy="117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86786"/>
                </a:avLst>
              </a:prstTxWarp>
              <a:noAutofit/>
            </a:bodyPr>
            <a:p>
              <a:pPr algn="ctr"/>
              <a:r>
                <a:rPr lang="zh-CN" altLang="en-US" sz="2000" b="1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皓月星际党委会</a:t>
              </a:r>
              <a:endPara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4" name="椭圆 3"/>
            <p:cNvSpPr/>
            <p:nvPr>
              <p:custDataLst>
                <p:tags r:id="rId2"/>
              </p:custDataLst>
            </p:nvPr>
          </p:nvSpPr>
          <p:spPr>
            <a:xfrm>
              <a:off x="899" y="868"/>
              <a:ext cx="2268" cy="22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五角星 4"/>
            <p:cNvSpPr/>
            <p:nvPr>
              <p:custDataLst>
                <p:tags r:id="rId3"/>
              </p:custDataLst>
            </p:nvPr>
          </p:nvSpPr>
          <p:spPr>
            <a:xfrm>
              <a:off x="1664" y="1524"/>
              <a:ext cx="737" cy="737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956" y="2221"/>
              <a:ext cx="2211" cy="56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noAutofit/>
            </a:bodyPr>
            <a:p>
              <a:pPr algn="ctr"/>
              <a:r>
                <a:rPr lang="zh-CN" altLang="zh-CN" sz="2000" b="1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专用章</a:t>
              </a:r>
              <a:endParaRPr lang="zh-CN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5"/>
            </p:custDataLst>
          </p:nvPr>
        </p:nvGrpSpPr>
        <p:grpSpPr>
          <a:xfrm>
            <a:off x="553085" y="3757295"/>
            <a:ext cx="1440180" cy="1440180"/>
            <a:chOff x="8466" y="4266"/>
            <a:chExt cx="2268" cy="2268"/>
          </a:xfrm>
        </p:grpSpPr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8750" y="4601"/>
              <a:ext cx="1701" cy="117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86786"/>
                </a:avLst>
              </a:prstTxWarp>
              <a:noAutofit/>
            </a:bodyPr>
            <a:p>
              <a:pPr algn="ctr"/>
              <a:r>
                <a:rPr lang="zh-CN" altLang="en-US" sz="2000" b="1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皓月星际军委会</a:t>
              </a:r>
              <a:endPara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7"/>
              </p:custDataLst>
            </p:nvPr>
          </p:nvSpPr>
          <p:spPr>
            <a:xfrm>
              <a:off x="8466" y="4266"/>
              <a:ext cx="2268" cy="22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五角星 9"/>
            <p:cNvSpPr/>
            <p:nvPr>
              <p:custDataLst>
                <p:tags r:id="rId8"/>
              </p:custDataLst>
            </p:nvPr>
          </p:nvSpPr>
          <p:spPr>
            <a:xfrm>
              <a:off x="9231" y="5039"/>
              <a:ext cx="737" cy="737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8466" y="5573"/>
              <a:ext cx="2268" cy="567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noAutofit/>
            </a:bodyPr>
            <a:p>
              <a:pPr algn="ctr"/>
              <a:r>
                <a:rPr lang="zh-CN" altLang="en-US" sz="2000" b="1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专用章</a:t>
              </a:r>
              <a:endPara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8303010" y="1410018"/>
            <a:ext cx="1080000" cy="74612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86786"/>
              </a:avLst>
            </a:prstTxWarp>
            <a:noAutofit/>
          </a:bodyPr>
          <a:p>
            <a:pPr algn="ctr"/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皓月星际党委会</a:t>
            </a:r>
            <a:endParaRPr lang="zh-CN" altLang="en-US" sz="2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" name="椭圆 15"/>
          <p:cNvSpPr/>
          <p:nvPr>
            <p:custDataLst>
              <p:tags r:id="rId11"/>
            </p:custDataLst>
          </p:nvPr>
        </p:nvSpPr>
        <p:spPr>
          <a:xfrm>
            <a:off x="8123645" y="1202145"/>
            <a:ext cx="1440000" cy="14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>
            <p:custDataLst>
              <p:tags r:id="rId12"/>
            </p:custDataLst>
          </p:nvPr>
        </p:nvSpPr>
        <p:spPr>
          <a:xfrm>
            <a:off x="8609645" y="1688145"/>
            <a:ext cx="468000" cy="468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8141645" y="2086610"/>
            <a:ext cx="1404000" cy="3600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noAutofit/>
          </a:bodyPr>
          <a:p>
            <a:pPr algn="ctr"/>
            <a:r>
              <a:rPr lang="zh-CN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书记处</a:t>
            </a:r>
            <a:endParaRPr lang="zh-CN" altLang="zh-CN" sz="2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64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65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66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67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68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69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71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72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73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74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75.xml><?xml version="1.0" encoding="utf-8"?>
<p:tagLst xmlns:p="http://schemas.openxmlformats.org/presentationml/2006/main">
  <p:tag name="KSO_WM_DIAGRAM_VIRTUALLY_FRAME" val="{&quot;height&quot;:365.85,&quot;left&quot;:43.55,&quot;top&quot;:43.4,&quot;width&quot;:709.4929133858268}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commondata" val="eyJoZGlkIjoiMGZjYzczMjI4MDM4YmM0NGE4ZWQxZTMzOTBmMWMzOW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仿宋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王龙</cp:lastModifiedBy>
  <cp:revision>156</cp:revision>
  <dcterms:created xsi:type="dcterms:W3CDTF">2019-06-19T02:08:00Z</dcterms:created>
  <dcterms:modified xsi:type="dcterms:W3CDTF">2024-09-01T08:28:55Z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0FACD6C64C7F4EDDB2E3D914EC54B5C6_11</vt:lpwstr>
  </property>
</Properties>
</file>