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4" r:id="rId5"/>
    <p:sldId id="263" r:id="rId6"/>
    <p:sldId id="261" r:id="rId7"/>
    <p:sldId id="260" r:id="rId8"/>
    <p:sldId id="262" r:id="rId9"/>
    <p:sldId id="259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C88ACC9-4EB3-41C5-A7F2-16237A11F029}" type="datetimeFigureOut">
              <a:rPr lang="zh-TW" altLang="en-US" smtClean="0"/>
              <a:t>2016/1/11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5123A4-4F72-404C-AF41-2EBFEE7CE60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175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ACC9-4EB3-41C5-A7F2-16237A11F029}" type="datetimeFigureOut">
              <a:rPr lang="zh-TW" altLang="en-US" smtClean="0"/>
              <a:t>2016/1/11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23A4-4F72-404C-AF41-2EBFEE7CE6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503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ACC9-4EB3-41C5-A7F2-16237A11F029}" type="datetimeFigureOut">
              <a:rPr lang="zh-TW" altLang="en-US" smtClean="0"/>
              <a:t>2016/1/11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23A4-4F72-404C-AF41-2EBFEE7CE6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2978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ACC9-4EB3-41C5-A7F2-16237A11F029}" type="datetimeFigureOut">
              <a:rPr lang="zh-TW" altLang="en-US" smtClean="0"/>
              <a:t>2016/1/11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23A4-4F72-404C-AF41-2EBFEE7CE60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9772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ACC9-4EB3-41C5-A7F2-16237A11F029}" type="datetimeFigureOut">
              <a:rPr lang="zh-TW" altLang="en-US" smtClean="0"/>
              <a:t>2016/1/11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23A4-4F72-404C-AF41-2EBFEE7CE6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0745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ACC9-4EB3-41C5-A7F2-16237A11F029}" type="datetimeFigureOut">
              <a:rPr lang="zh-TW" altLang="en-US" smtClean="0"/>
              <a:t>2016/1/11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23A4-4F72-404C-AF41-2EBFEE7CE6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765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ACC9-4EB3-41C5-A7F2-16237A11F029}" type="datetimeFigureOut">
              <a:rPr lang="zh-TW" altLang="en-US" smtClean="0"/>
              <a:t>2016/1/11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23A4-4F72-404C-AF41-2EBFEE7CE6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664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ACC9-4EB3-41C5-A7F2-16237A11F029}" type="datetimeFigureOut">
              <a:rPr lang="zh-TW" altLang="en-US" smtClean="0"/>
              <a:t>2016/1/11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23A4-4F72-404C-AF41-2EBFEE7CE6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326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ACC9-4EB3-41C5-A7F2-16237A11F029}" type="datetimeFigureOut">
              <a:rPr lang="zh-TW" altLang="en-US" smtClean="0"/>
              <a:t>2016/1/11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23A4-4F72-404C-AF41-2EBFEE7CE6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3633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ACC9-4EB3-41C5-A7F2-16237A11F029}" type="datetimeFigureOut">
              <a:rPr lang="zh-TW" altLang="en-US" smtClean="0"/>
              <a:t>2016/1/11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23A4-4F72-404C-AF41-2EBFEE7CE6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05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ACC9-4EB3-41C5-A7F2-16237A11F029}" type="datetimeFigureOut">
              <a:rPr lang="zh-TW" altLang="en-US" smtClean="0"/>
              <a:t>2016/1/11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23A4-4F72-404C-AF41-2EBFEE7CE6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314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ACC9-4EB3-41C5-A7F2-16237A11F029}" type="datetimeFigureOut">
              <a:rPr lang="zh-TW" altLang="en-US" smtClean="0"/>
              <a:t>2016/1/11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23A4-4F72-404C-AF41-2EBFEE7CE6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03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ACC9-4EB3-41C5-A7F2-16237A11F029}" type="datetimeFigureOut">
              <a:rPr lang="zh-TW" altLang="en-US" smtClean="0"/>
              <a:t>2016/1/11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23A4-4F72-404C-AF41-2EBFEE7CE6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9201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ACC9-4EB3-41C5-A7F2-16237A11F029}" type="datetimeFigureOut">
              <a:rPr lang="zh-TW" altLang="en-US" smtClean="0"/>
              <a:t>2016/1/11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23A4-4F72-404C-AF41-2EBFEE7CE6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993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ACC9-4EB3-41C5-A7F2-16237A11F029}" type="datetimeFigureOut">
              <a:rPr lang="zh-TW" altLang="en-US" smtClean="0"/>
              <a:t>2016/1/11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23A4-4F72-404C-AF41-2EBFEE7CE6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17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ACC9-4EB3-41C5-A7F2-16237A11F029}" type="datetimeFigureOut">
              <a:rPr lang="zh-TW" altLang="en-US" smtClean="0"/>
              <a:t>2016/1/11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23A4-4F72-404C-AF41-2EBFEE7CE6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54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ACC9-4EB3-41C5-A7F2-16237A11F029}" type="datetimeFigureOut">
              <a:rPr lang="zh-TW" altLang="en-US" smtClean="0"/>
              <a:t>2016/1/11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23A4-4F72-404C-AF41-2EBFEE7CE6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85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C88ACC9-4EB3-41C5-A7F2-16237A11F029}" type="datetimeFigureOut">
              <a:rPr lang="zh-TW" altLang="en-US" smtClean="0"/>
              <a:t>2016/1/11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45123A4-4F72-404C-AF41-2EBFEE7CE6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176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 rot="21420000">
            <a:off x="-950300" y="-175544"/>
            <a:ext cx="9755187" cy="2766528"/>
          </a:xfrm>
        </p:spPr>
        <p:txBody>
          <a:bodyPr>
            <a:normAutofit/>
          </a:bodyPr>
          <a:lstStyle/>
          <a:p>
            <a:r>
              <a:rPr lang="en-US" altLang="zh-TW" sz="9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DEGLETT</a:t>
            </a:r>
            <a:endParaRPr lang="zh-TW" altLang="en-US" sz="96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 rot="21420000">
            <a:off x="1135462" y="2039133"/>
            <a:ext cx="9755187" cy="550333"/>
          </a:xfrm>
        </p:spPr>
        <p:txBody>
          <a:bodyPr/>
          <a:lstStyle/>
          <a:p>
            <a:r>
              <a:rPr lang="en-US" altLang="zh-TW" dirty="0" smtClean="0"/>
              <a:t>OOP</a:t>
            </a:r>
            <a:r>
              <a:rPr lang="zh-TW" altLang="en-US" dirty="0" smtClean="0"/>
              <a:t>期末專題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 rot="21400739">
            <a:off x="2095501" y="2626728"/>
            <a:ext cx="90314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                                                                                                                                                                </a:t>
            </a:r>
            <a:r>
              <a:rPr lang="zh-TW" altLang="en-US" dirty="0" smtClean="0">
                <a:latin typeface="華康超特明體(P)" panose="02020E00000000000000" pitchFamily="18" charset="-120"/>
                <a:ea typeface="華康超特明體(P)" panose="02020E00000000000000" pitchFamily="18" charset="-120"/>
              </a:rPr>
              <a:t>組名</a:t>
            </a:r>
            <a:r>
              <a:rPr lang="en-US" altLang="zh-TW" dirty="0" smtClean="0">
                <a:latin typeface="華康超特明體(P)" panose="02020E00000000000000" pitchFamily="18" charset="-120"/>
                <a:ea typeface="華康超特明體(P)" panose="02020E00000000000000" pitchFamily="18" charset="-120"/>
              </a:rPr>
              <a:t>:</a:t>
            </a:r>
            <a:r>
              <a:rPr lang="zh-TW" altLang="en-US" dirty="0" smtClean="0">
                <a:latin typeface="華康超特明體(P)" panose="02020E00000000000000" pitchFamily="18" charset="-120"/>
                <a:ea typeface="華康超特明體(P)" panose="02020E00000000000000" pitchFamily="18" charset="-120"/>
              </a:rPr>
              <a:t>        雷包組合包            </a:t>
            </a:r>
            <a:endParaRPr lang="en-US" altLang="zh-TW" dirty="0" smtClean="0">
              <a:latin typeface="華康超特明體(P)" panose="02020E00000000000000" pitchFamily="18" charset="-120"/>
              <a:ea typeface="華康超特明體(P)" panose="02020E00000000000000" pitchFamily="18" charset="-120"/>
            </a:endParaRPr>
          </a:p>
          <a:p>
            <a:pPr algn="ctr"/>
            <a:r>
              <a:rPr lang="zh-TW" altLang="en-US" dirty="0" smtClean="0"/>
              <a:t>                                                                                                                                                     </a:t>
            </a:r>
            <a:r>
              <a:rPr lang="zh-TW" altLang="en-US" dirty="0" smtClean="0">
                <a:latin typeface="華康超特明體(P)" panose="02020E00000000000000" pitchFamily="18" charset="-120"/>
                <a:ea typeface="華康超特明體(P)" panose="02020E00000000000000" pitchFamily="18" charset="-120"/>
              </a:rPr>
              <a:t>指導</a:t>
            </a:r>
            <a:r>
              <a:rPr lang="zh-TW" altLang="en-US" dirty="0">
                <a:latin typeface="華康超特明體(P)" panose="02020E00000000000000" pitchFamily="18" charset="-120"/>
                <a:ea typeface="華康超特明體(P)" panose="02020E00000000000000" pitchFamily="18" charset="-120"/>
              </a:rPr>
              <a:t>老師</a:t>
            </a:r>
            <a:r>
              <a:rPr lang="en-US" altLang="zh-TW" dirty="0">
                <a:latin typeface="華康超特明體(P)" panose="02020E00000000000000" pitchFamily="18" charset="-120"/>
                <a:ea typeface="華康超特明體(P)" panose="02020E00000000000000" pitchFamily="18" charset="-120"/>
              </a:rPr>
              <a:t>:</a:t>
            </a:r>
            <a:r>
              <a:rPr lang="zh-TW" altLang="en-US" dirty="0">
                <a:latin typeface="華康超特明體(P)" panose="02020E00000000000000" pitchFamily="18" charset="-120"/>
                <a:ea typeface="華康超特明體(P)" panose="02020E00000000000000" pitchFamily="18" charset="-120"/>
              </a:rPr>
              <a:t>    </a:t>
            </a:r>
            <a:r>
              <a:rPr lang="zh-TW" altLang="en-US" dirty="0" smtClean="0">
                <a:latin typeface="華康超特明體(P)" panose="02020E00000000000000" pitchFamily="18" charset="-120"/>
                <a:ea typeface="華康超特明體(P)" panose="02020E00000000000000" pitchFamily="18" charset="-120"/>
              </a:rPr>
              <a:t>黃健峯</a:t>
            </a:r>
            <a:endParaRPr lang="en-US" altLang="zh-TW" dirty="0">
              <a:latin typeface="華康超特明體(P)" panose="02020E00000000000000" pitchFamily="18" charset="-120"/>
              <a:ea typeface="華康超特明體(P)" panose="02020E00000000000000" pitchFamily="18" charset="-120"/>
            </a:endParaRPr>
          </a:p>
          <a:p>
            <a:pPr algn="r"/>
            <a:r>
              <a:rPr lang="zh-TW" altLang="en-US" dirty="0">
                <a:latin typeface="華康超特明體(P)" panose="02020E00000000000000" pitchFamily="18" charset="-120"/>
                <a:ea typeface="華康超特明體(P)" panose="02020E00000000000000" pitchFamily="18" charset="-120"/>
              </a:rPr>
              <a:t>組員</a:t>
            </a:r>
            <a:r>
              <a:rPr lang="en-US" altLang="zh-TW" dirty="0" smtClean="0"/>
              <a:t>:</a:t>
            </a:r>
            <a:r>
              <a:rPr lang="zh-TW" altLang="en-US" dirty="0" smtClean="0"/>
              <a:t>      </a:t>
            </a:r>
            <a:r>
              <a:rPr lang="en-US" altLang="zh-TW" dirty="0" smtClean="0"/>
              <a:t>A1035507</a:t>
            </a:r>
            <a:r>
              <a:rPr lang="zh-TW" altLang="en-US" dirty="0" smtClean="0"/>
              <a:t>   </a:t>
            </a:r>
            <a:r>
              <a:rPr lang="zh-TW" altLang="en-US" dirty="0">
                <a:latin typeface="華康超特明體(P)" panose="02020E00000000000000" pitchFamily="18" charset="-120"/>
                <a:ea typeface="華康超特明體(P)" panose="02020E00000000000000" pitchFamily="18" charset="-120"/>
              </a:rPr>
              <a:t>吳希炫</a:t>
            </a:r>
            <a:endParaRPr lang="en-US" altLang="zh-TW" dirty="0">
              <a:latin typeface="華康超特明體(P)" panose="02020E00000000000000" pitchFamily="18" charset="-120"/>
              <a:ea typeface="華康超特明體(P)" panose="02020E00000000000000" pitchFamily="18" charset="-120"/>
            </a:endParaRPr>
          </a:p>
          <a:p>
            <a:pPr algn="r"/>
            <a:r>
              <a:rPr lang="zh-TW" altLang="en-US" dirty="0"/>
              <a:t> </a:t>
            </a:r>
            <a:r>
              <a:rPr lang="zh-TW" altLang="en-US" dirty="0" smtClean="0"/>
              <a:t>                  </a:t>
            </a:r>
            <a:r>
              <a:rPr lang="en-US" altLang="zh-TW" dirty="0" smtClean="0"/>
              <a:t>A1035513</a:t>
            </a:r>
            <a:r>
              <a:rPr lang="zh-TW" altLang="en-US" dirty="0" smtClean="0"/>
              <a:t>   </a:t>
            </a:r>
            <a:r>
              <a:rPr lang="zh-TW" altLang="en-US" dirty="0">
                <a:latin typeface="華康超特明體(P)" panose="02020E00000000000000" pitchFamily="18" charset="-120"/>
                <a:ea typeface="華康超特明體(P)" panose="02020E00000000000000" pitchFamily="18" charset="-120"/>
              </a:rPr>
              <a:t>許智勝</a:t>
            </a:r>
            <a:endParaRPr lang="en-US" altLang="zh-TW" dirty="0">
              <a:latin typeface="華康超特明體(P)" panose="02020E00000000000000" pitchFamily="18" charset="-120"/>
              <a:ea typeface="華康超特明體(P)" panose="02020E00000000000000" pitchFamily="18" charset="-120"/>
            </a:endParaRPr>
          </a:p>
          <a:p>
            <a:pPr algn="r"/>
            <a:r>
              <a:rPr lang="zh-TW" altLang="en-US" dirty="0"/>
              <a:t> </a:t>
            </a:r>
            <a:r>
              <a:rPr lang="zh-TW" altLang="en-US" dirty="0" smtClean="0"/>
              <a:t>                  </a:t>
            </a:r>
            <a:r>
              <a:rPr lang="en-US" altLang="zh-TW" dirty="0" smtClean="0"/>
              <a:t>A1035524</a:t>
            </a:r>
            <a:r>
              <a:rPr lang="zh-TW" altLang="en-US" dirty="0" smtClean="0"/>
              <a:t>  </a:t>
            </a:r>
            <a:r>
              <a:rPr lang="zh-TW" altLang="en-US" dirty="0">
                <a:latin typeface="華康超特明體(P)" panose="02020E00000000000000" pitchFamily="18" charset="-120"/>
                <a:ea typeface="華康超特明體(P)" panose="02020E00000000000000" pitchFamily="18" charset="-120"/>
              </a:rPr>
              <a:t>王善瑩</a:t>
            </a:r>
            <a:endParaRPr lang="en-US" altLang="zh-TW" dirty="0">
              <a:latin typeface="華康超特明體(P)" panose="02020E00000000000000" pitchFamily="18" charset="-120"/>
              <a:ea typeface="華康超特明體(P)" panose="02020E00000000000000" pitchFamily="18" charset="-120"/>
            </a:endParaRPr>
          </a:p>
          <a:p>
            <a:pPr algn="r"/>
            <a:r>
              <a:rPr lang="zh-TW" altLang="en-US" dirty="0"/>
              <a:t> </a:t>
            </a:r>
            <a:r>
              <a:rPr lang="zh-TW" altLang="en-US" dirty="0" smtClean="0"/>
              <a:t>                    </a:t>
            </a:r>
            <a:r>
              <a:rPr lang="en-US" altLang="zh-TW" dirty="0" smtClean="0"/>
              <a:t>A1035539</a:t>
            </a:r>
            <a:r>
              <a:rPr lang="zh-TW" altLang="en-US" dirty="0" smtClean="0"/>
              <a:t>  </a:t>
            </a:r>
            <a:r>
              <a:rPr lang="zh-TW" altLang="en-US" dirty="0">
                <a:latin typeface="華康超特明體(P)" panose="02020E00000000000000" pitchFamily="18" charset="-120"/>
                <a:ea typeface="華康超特明體(P)" panose="02020E00000000000000" pitchFamily="18" charset="-120"/>
              </a:rPr>
              <a:t>黃宥榛</a:t>
            </a:r>
            <a:endParaRPr lang="en-US" altLang="zh-TW" dirty="0">
              <a:latin typeface="華康超特明體(P)" panose="02020E00000000000000" pitchFamily="18" charset="-120"/>
              <a:ea typeface="華康超特明體(P)" panose="02020E00000000000000" pitchFamily="18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266" t="5567" r="47360" b="18883"/>
          <a:stretch/>
        </p:blipFill>
        <p:spPr>
          <a:xfrm rot="21395438">
            <a:off x="2853975" y="2482046"/>
            <a:ext cx="3978447" cy="322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6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遊戲背景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3200" dirty="0">
                <a:latin typeface="華康超特明體(P)" panose="02020E00000000000000" pitchFamily="18" charset="-120"/>
                <a:ea typeface="華康超特明體(P)" panose="02020E00000000000000" pitchFamily="18" charset="-120"/>
              </a:rPr>
              <a:t>在</a:t>
            </a:r>
            <a:r>
              <a:rPr lang="zh-TW" altLang="en-US" sz="3200" dirty="0" smtClean="0">
                <a:latin typeface="華康超特明體(P)" panose="02020E00000000000000" pitchFamily="18" charset="-120"/>
                <a:ea typeface="華康超特明體(P)" panose="02020E00000000000000" pitchFamily="18" charset="-120"/>
              </a:rPr>
              <a:t>下大雨的日子中，地鼠</a:t>
            </a:r>
            <a:r>
              <a:rPr lang="zh-TW" altLang="en-US" sz="3200" dirty="0">
                <a:latin typeface="華康超特明體(P)" panose="02020E00000000000000" pitchFamily="18" charset="-120"/>
                <a:ea typeface="華康超特明體(P)" panose="02020E00000000000000" pitchFamily="18" charset="-120"/>
              </a:rPr>
              <a:t>為了</a:t>
            </a:r>
            <a:r>
              <a:rPr lang="zh-TW" altLang="en-US" sz="3200" dirty="0" smtClean="0">
                <a:latin typeface="華康超特明體(P)" panose="02020E00000000000000" pitchFamily="18" charset="-120"/>
                <a:ea typeface="華康超特明體(P)" panose="02020E00000000000000" pitchFamily="18" charset="-120"/>
              </a:rPr>
              <a:t>拔蘿蔔，不小心弄垮了一座</a:t>
            </a:r>
            <a:endParaRPr lang="en-US" altLang="zh-TW" sz="3200" dirty="0" smtClean="0">
              <a:latin typeface="華康超特明體(P)" panose="02020E00000000000000" pitchFamily="18" charset="-120"/>
              <a:ea typeface="華康超特明體(P)" panose="02020E00000000000000" pitchFamily="18" charset="-120"/>
            </a:endParaRPr>
          </a:p>
          <a:p>
            <a:pPr marL="0" indent="0">
              <a:buNone/>
            </a:pPr>
            <a:endParaRPr lang="en-US" altLang="zh-TW" sz="3200" dirty="0" smtClean="0">
              <a:latin typeface="華康超特明體(P)" panose="02020E00000000000000" pitchFamily="18" charset="-120"/>
              <a:ea typeface="華康超特明體(P)" panose="02020E00000000000000" pitchFamily="18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華康超特明體(P)" panose="02020E00000000000000" pitchFamily="18" charset="-120"/>
                <a:ea typeface="華康超特明體(P)" panose="02020E00000000000000" pitchFamily="18" charset="-120"/>
              </a:rPr>
              <a:t>大樓，而猩猩看到後馬上召喚出神奇的槌子要消滅地</a:t>
            </a:r>
            <a:endParaRPr lang="en-US" altLang="zh-TW" sz="3200" dirty="0" smtClean="0">
              <a:latin typeface="華康超特明體(P)" panose="02020E00000000000000" pitchFamily="18" charset="-120"/>
              <a:ea typeface="華康超特明體(P)" panose="02020E00000000000000" pitchFamily="18" charset="-120"/>
            </a:endParaRPr>
          </a:p>
          <a:p>
            <a:pPr marL="0" indent="0">
              <a:buNone/>
            </a:pPr>
            <a:endParaRPr lang="en-US" altLang="zh-TW" sz="3200" dirty="0" smtClean="0">
              <a:latin typeface="華康超特明體(P)" panose="02020E00000000000000" pitchFamily="18" charset="-120"/>
              <a:ea typeface="華康超特明體(P)" panose="02020E00000000000000" pitchFamily="18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華康超特明體(P)" panose="02020E00000000000000" pitchFamily="18" charset="-120"/>
                <a:ea typeface="華康超特明體(P)" panose="02020E00000000000000" pitchFamily="18" charset="-120"/>
              </a:rPr>
              <a:t>鼠</a:t>
            </a:r>
            <a:r>
              <a:rPr lang="en-US" altLang="zh-TW" sz="3200" dirty="0" smtClean="0"/>
              <a:t>……….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(</a:t>
            </a:r>
            <a:r>
              <a:rPr lang="zh-TW" altLang="en-US" sz="3200" dirty="0">
                <a:latin typeface="華康超特明體(P)" panose="02020E00000000000000" pitchFamily="18" charset="-120"/>
                <a:ea typeface="華康超特明體(P)" panose="02020E00000000000000" pitchFamily="18" charset="-120"/>
              </a:rPr>
              <a:t>詳情請見</a:t>
            </a:r>
            <a:r>
              <a:rPr lang="en-US" altLang="zh-TW" sz="3200" dirty="0" smtClean="0"/>
              <a:t>OP)</a:t>
            </a:r>
            <a:endParaRPr lang="zh-TW" altLang="en-US" sz="32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3641" t="12560" r="46380" b="4060"/>
          <a:stretch/>
        </p:blipFill>
        <p:spPr>
          <a:xfrm>
            <a:off x="7962901" y="4140201"/>
            <a:ext cx="1917699" cy="208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00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遊玩方式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3200" dirty="0" smtClean="0">
                <a:solidFill>
                  <a:prstClr val="black"/>
                </a:solidFill>
                <a:latin typeface="華康超特明體(P)" panose="02020E00000000000000" pitchFamily="18" charset="-120"/>
                <a:ea typeface="華康超特明體(P)" panose="02020E00000000000000" pitchFamily="18" charset="-120"/>
              </a:rPr>
              <a:t>使用數字鍵</a:t>
            </a:r>
            <a:r>
              <a:rPr lang="en-US" altLang="zh-TW" sz="3200" dirty="0" smtClean="0">
                <a:solidFill>
                  <a:prstClr val="black"/>
                </a:solidFill>
                <a:latin typeface="華康超特明體(P)" panose="02020E00000000000000" pitchFamily="18" charset="-120"/>
                <a:ea typeface="華康超特明體(P)" panose="02020E00000000000000" pitchFamily="18" charset="-120"/>
              </a:rPr>
              <a:t>1-9</a:t>
            </a:r>
            <a:r>
              <a:rPr lang="zh-TW" altLang="en-US" sz="3200" dirty="0" smtClean="0">
                <a:solidFill>
                  <a:prstClr val="black"/>
                </a:solidFill>
                <a:latin typeface="華康超特明體(P)" panose="02020E00000000000000" pitchFamily="18" charset="-120"/>
                <a:ea typeface="華康超特明體(P)" panose="02020E00000000000000" pitchFamily="18" charset="-120"/>
              </a:rPr>
              <a:t>來</a:t>
            </a:r>
            <a:endParaRPr lang="en-US" altLang="zh-TW" sz="3200" dirty="0" smtClean="0">
              <a:solidFill>
                <a:prstClr val="black"/>
              </a:solidFill>
              <a:latin typeface="華康超特明體(P)" panose="02020E00000000000000" pitchFamily="18" charset="-120"/>
              <a:ea typeface="華康超特明體(P)" panose="02020E00000000000000" pitchFamily="18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prstClr val="black"/>
                </a:solidFill>
                <a:latin typeface="華康超特明體(P)" panose="02020E00000000000000" pitchFamily="18" charset="-120"/>
                <a:ea typeface="華康超特明體(P)" panose="02020E00000000000000" pitchFamily="18" charset="-120"/>
              </a:rPr>
              <a:t>打擊</a:t>
            </a:r>
            <a:r>
              <a:rPr lang="zh-TW" altLang="en-US" sz="3200" dirty="0">
                <a:solidFill>
                  <a:prstClr val="black"/>
                </a:solidFill>
                <a:latin typeface="華康超特明體(P)" panose="02020E00000000000000" pitchFamily="18" charset="-120"/>
                <a:ea typeface="華康超特明體(P)" panose="02020E00000000000000" pitchFamily="18" charset="-120"/>
              </a:rPr>
              <a:t>地</a:t>
            </a:r>
            <a:r>
              <a:rPr lang="zh-TW" altLang="en-US" sz="3200" dirty="0" smtClean="0">
                <a:solidFill>
                  <a:prstClr val="black"/>
                </a:solidFill>
                <a:latin typeface="華康超特明體(P)" panose="02020E00000000000000" pitchFamily="18" charset="-120"/>
                <a:ea typeface="華康超特明體(P)" panose="02020E00000000000000" pitchFamily="18" charset="-120"/>
              </a:rPr>
              <a:t>鼠 </a:t>
            </a:r>
            <a:r>
              <a:rPr lang="en-US" altLang="zh-TW" sz="3200" dirty="0" smtClean="0">
                <a:solidFill>
                  <a:prstClr val="black"/>
                </a:solidFill>
                <a:latin typeface="華康超特明體(P)" panose="02020E00000000000000" pitchFamily="18" charset="-120"/>
                <a:ea typeface="華康超特明體(P)" panose="02020E00000000000000" pitchFamily="18" charset="-120"/>
              </a:rPr>
              <a:t>(</a:t>
            </a:r>
            <a:r>
              <a:rPr lang="zh-TW" altLang="en-US" sz="3200" dirty="0" smtClean="0">
                <a:solidFill>
                  <a:prstClr val="black"/>
                </a:solidFill>
                <a:latin typeface="華康超特明體(P)" panose="02020E00000000000000" pitchFamily="18" charset="-120"/>
                <a:ea typeface="華康超特明體(P)" panose="02020E00000000000000" pitchFamily="18" charset="-120"/>
              </a:rPr>
              <a:t>建議全螢幕遊玩喔</a:t>
            </a:r>
            <a:r>
              <a:rPr lang="en-US" altLang="zh-TW" sz="3200" dirty="0" smtClean="0">
                <a:solidFill>
                  <a:prstClr val="black"/>
                </a:solidFill>
                <a:latin typeface="華康超特明體(P)" panose="02020E00000000000000" pitchFamily="18" charset="-120"/>
                <a:ea typeface="華康超特明體(P)" panose="02020E00000000000000" pitchFamily="18" charset="-120"/>
              </a:rPr>
              <a:t>)</a:t>
            </a:r>
          </a:p>
          <a:p>
            <a:pPr marL="0" indent="0">
              <a:buNone/>
            </a:pPr>
            <a:r>
              <a:rPr lang="zh-TW" altLang="en-US" sz="3200" dirty="0" smtClean="0">
                <a:solidFill>
                  <a:prstClr val="black"/>
                </a:solidFill>
                <a:latin typeface="華康超特明體(P)" panose="02020E00000000000000" pitchFamily="18" charset="-120"/>
                <a:ea typeface="華康超特明體(P)" panose="02020E00000000000000" pitchFamily="18" charset="-120"/>
              </a:rPr>
              <a:t>不能打到</a:t>
            </a:r>
            <a:r>
              <a:rPr lang="zh-TW" altLang="en-US" sz="3200" dirty="0" smtClean="0">
                <a:latin typeface="華康超特明體(P)" panose="02020E00000000000000" pitchFamily="18" charset="-120"/>
                <a:ea typeface="華康超特明體(P)" panose="02020E00000000000000" pitchFamily="18" charset="-120"/>
              </a:rPr>
              <a:t>蘿蔔會扣生命喔</a:t>
            </a:r>
            <a:r>
              <a:rPr lang="en-US" altLang="zh-TW" sz="3200" dirty="0" smtClean="0">
                <a:latin typeface="華康超特明體(P)" panose="02020E00000000000000" pitchFamily="18" charset="-120"/>
                <a:ea typeface="華康超特明體(P)" panose="02020E00000000000000" pitchFamily="18" charset="-120"/>
              </a:rPr>
              <a:t>&gt;&lt;</a:t>
            </a:r>
            <a:endParaRPr lang="zh-TW" altLang="en-US" sz="3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581" t="3019" r="45227" b="5289"/>
          <a:stretch/>
        </p:blipFill>
        <p:spPr>
          <a:xfrm>
            <a:off x="6157568" y="685800"/>
            <a:ext cx="5227740" cy="497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69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9401" y="159675"/>
            <a:ext cx="10396882" cy="1151965"/>
          </a:xfrm>
        </p:spPr>
        <p:txBody>
          <a:bodyPr/>
          <a:lstStyle/>
          <a:p>
            <a:r>
              <a:rPr lang="zh-TW" altLang="en-US" dirty="0" smtClean="0"/>
              <a:t>封裝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t="17996" r="67725"/>
          <a:stretch/>
        </p:blipFill>
        <p:spPr>
          <a:xfrm>
            <a:off x="7361779" y="1458063"/>
            <a:ext cx="3756073" cy="536547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18573" r="72645" b="20552"/>
          <a:stretch/>
        </p:blipFill>
        <p:spPr>
          <a:xfrm>
            <a:off x="1593940" y="3197330"/>
            <a:ext cx="2664280" cy="3333364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V="1">
            <a:off x="5067300" y="2278472"/>
            <a:ext cx="2506629" cy="172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322363" y="2904484"/>
            <a:ext cx="3207434" cy="3919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7696200" y="2108200"/>
            <a:ext cx="1181100" cy="17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168400" y="1435080"/>
            <a:ext cx="5791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3200" dirty="0" smtClean="0">
                <a:latin typeface="華康超特明體(P)" panose="02020E00000000000000" pitchFamily="18" charset="-120"/>
                <a:ea typeface="華康超特明體(P)" panose="02020E00000000000000" pitchFamily="18" charset="-120"/>
              </a:rPr>
              <a:t>我們將每一個指令封裝變成標頭檔，供其他指令使用</a:t>
            </a:r>
            <a:endParaRPr lang="zh-TW" altLang="en-US" sz="3200" dirty="0">
              <a:latin typeface="華康超特明體(P)" panose="02020E00000000000000" pitchFamily="18" charset="-120"/>
              <a:ea typeface="華康超特明體(P)" panose="02020E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9624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繼承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85801" y="685800"/>
            <a:ext cx="10394707" cy="3311189"/>
          </a:xfrm>
        </p:spPr>
        <p:txBody>
          <a:bodyPr/>
          <a:lstStyle/>
          <a:p>
            <a:r>
              <a:rPr lang="zh-TW" altLang="en-US" sz="3200" dirty="0">
                <a:solidFill>
                  <a:prstClr val="black"/>
                </a:solidFill>
                <a:latin typeface="華康超特明體(P)" panose="02020E00000000000000" pitchFamily="18" charset="-120"/>
                <a:ea typeface="華康超特明體(P)" panose="02020E00000000000000" pitchFamily="18" charset="-120"/>
              </a:rPr>
              <a:t>遊戲內</a:t>
            </a:r>
            <a:r>
              <a:rPr lang="zh-TW" altLang="en-US" sz="3200" dirty="0">
                <a:solidFill>
                  <a:prstClr val="black"/>
                </a:solidFill>
                <a:latin typeface="華康超特明體(P)" panose="02020E00000000000000" pitchFamily="18" charset="-120"/>
                <a:ea typeface="華康超特明體(P)" panose="02020E00000000000000" pitchFamily="18" charset="-120"/>
              </a:rPr>
              <a:t>地鼠的</a:t>
            </a:r>
            <a:r>
              <a:rPr lang="zh-TW" altLang="en-US" sz="3200" dirty="0">
                <a:solidFill>
                  <a:prstClr val="black"/>
                </a:solidFill>
                <a:latin typeface="華康超特明體(P)" panose="02020E00000000000000" pitchFamily="18" charset="-120"/>
                <a:ea typeface="華康超特明體(P)" panose="02020E00000000000000" pitchFamily="18" charset="-120"/>
              </a:rPr>
              <a:t>狀態繼承了</a:t>
            </a:r>
            <a:r>
              <a:rPr lang="zh-TW" altLang="en-US" sz="3200" dirty="0">
                <a:solidFill>
                  <a:prstClr val="black"/>
                </a:solidFill>
                <a:latin typeface="華康超特明體(P)" panose="02020E00000000000000" pitchFamily="18" charset="-120"/>
                <a:ea typeface="華康超特明體(P)" panose="02020E00000000000000" pitchFamily="18" charset="-120"/>
              </a:rPr>
              <a:t>地鼠的圖片函式，將程式設定與圖像顯示結合在</a:t>
            </a:r>
            <a:r>
              <a:rPr lang="zh-TW" altLang="en-US" sz="3200" dirty="0">
                <a:solidFill>
                  <a:prstClr val="black"/>
                </a:solidFill>
                <a:latin typeface="華康超特明體(P)" panose="02020E00000000000000" pitchFamily="18" charset="-120"/>
                <a:ea typeface="華康超特明體(P)" panose="02020E00000000000000" pitchFamily="18" charset="-120"/>
              </a:rPr>
              <a:t>一起</a:t>
            </a:r>
            <a:endParaRPr lang="zh-TW" altLang="en-US" sz="3200" dirty="0">
              <a:solidFill>
                <a:prstClr val="black"/>
              </a:solidFill>
              <a:latin typeface="華康超特明體(P)" panose="02020E00000000000000" pitchFamily="18" charset="-120"/>
              <a:ea typeface="華康超特明體(P)" panose="02020E00000000000000" pitchFamily="18" charset="-120"/>
            </a:endParaRPr>
          </a:p>
        </p:txBody>
      </p:sp>
      <p:pic>
        <p:nvPicPr>
          <p:cNvPr id="4" name="圖片 3" descr="繼承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8806" y="3073498"/>
            <a:ext cx="3483220" cy="3116287"/>
          </a:xfrm>
          <a:prstGeom prst="rect">
            <a:avLst/>
          </a:prstGeom>
        </p:spPr>
      </p:pic>
      <p:pic>
        <p:nvPicPr>
          <p:cNvPr id="5" name="圖片 4" descr="繼承2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69279" y="2900876"/>
            <a:ext cx="2525215" cy="344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65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8276" y="255513"/>
            <a:ext cx="10396882" cy="1151965"/>
          </a:xfrm>
        </p:spPr>
        <p:txBody>
          <a:bodyPr/>
          <a:lstStyle/>
          <a:p>
            <a:r>
              <a:rPr lang="zh-TW" altLang="en-US" dirty="0" smtClean="0"/>
              <a:t>多</a:t>
            </a:r>
            <a:r>
              <a:rPr lang="zh-TW" altLang="en-US" dirty="0" smtClean="0"/>
              <a:t>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548276" y="831496"/>
            <a:ext cx="10394707" cy="3311189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solidFill>
                  <a:prstClr val="black"/>
                </a:solidFill>
                <a:latin typeface="華康超特明體(P)" panose="02020E00000000000000" pitchFamily="18" charset="-120"/>
                <a:ea typeface="華康超特明體(P)" panose="02020E00000000000000" pitchFamily="18" charset="-120"/>
              </a:rPr>
              <a:t>菜單</a:t>
            </a:r>
            <a:r>
              <a:rPr lang="zh-TW" altLang="en-US" sz="3200" dirty="0">
                <a:solidFill>
                  <a:prstClr val="black"/>
                </a:solidFill>
                <a:latin typeface="華康超特明體(P)" panose="02020E00000000000000" pitchFamily="18" charset="-120"/>
                <a:ea typeface="華康超特明體(P)" panose="02020E00000000000000" pitchFamily="18" charset="-120"/>
              </a:rPr>
              <a:t>用虛擬函式來達成多型的方法。使用</a:t>
            </a:r>
            <a:r>
              <a:rPr lang="en-US" altLang="zh-TW" sz="3200" dirty="0" err="1">
                <a:solidFill>
                  <a:prstClr val="black"/>
                </a:solidFill>
                <a:latin typeface="華康超特明體(P)" panose="02020E00000000000000" pitchFamily="18" charset="-120"/>
                <a:ea typeface="華康超特明體(P)" panose="02020E00000000000000" pitchFamily="18" charset="-120"/>
              </a:rPr>
              <a:t>getch</a:t>
            </a:r>
            <a:r>
              <a:rPr lang="en-US" altLang="zh-TW" sz="3200" dirty="0">
                <a:solidFill>
                  <a:prstClr val="black"/>
                </a:solidFill>
                <a:latin typeface="華康超特明體(P)" panose="02020E00000000000000" pitchFamily="18" charset="-120"/>
                <a:ea typeface="華康超特明體(P)" panose="02020E00000000000000" pitchFamily="18" charset="-120"/>
              </a:rPr>
              <a:t>()</a:t>
            </a:r>
            <a:r>
              <a:rPr lang="zh-TW" altLang="en-US" sz="3200" dirty="0">
                <a:solidFill>
                  <a:prstClr val="black"/>
                </a:solidFill>
                <a:latin typeface="華康超特明體(P)" panose="02020E00000000000000" pitchFamily="18" charset="-120"/>
                <a:ea typeface="華康超特明體(P)" panose="02020E00000000000000" pitchFamily="18" charset="-120"/>
              </a:rPr>
              <a:t>來讓使用者使用鍵盤輸入。</a:t>
            </a:r>
            <a:endParaRPr lang="en-US" altLang="zh-TW" sz="3200" dirty="0">
              <a:solidFill>
                <a:prstClr val="black"/>
              </a:solidFill>
              <a:latin typeface="華康超特明體(P)" panose="02020E00000000000000" pitchFamily="18" charset="-120"/>
              <a:ea typeface="華康超特明體(P)" panose="02020E00000000000000" pitchFamily="18" charset="-120"/>
            </a:endParaRPr>
          </a:p>
          <a:p>
            <a:pPr marL="0" indent="0">
              <a:buNone/>
            </a:pPr>
            <a:endParaRPr lang="en-US" altLang="zh-TW" sz="3200" dirty="0" smtClean="0">
              <a:solidFill>
                <a:prstClr val="black"/>
              </a:solidFill>
              <a:latin typeface="華康超特明體(P)" panose="02020E00000000000000" pitchFamily="18" charset="-120"/>
              <a:ea typeface="華康超特明體(P)" panose="02020E00000000000000" pitchFamily="18" charset="-120"/>
            </a:endParaRPr>
          </a:p>
        </p:txBody>
      </p:sp>
      <p:pic>
        <p:nvPicPr>
          <p:cNvPr id="4" name="圖片 3" descr="多型1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3600" y="3061925"/>
            <a:ext cx="3727450" cy="3694485"/>
          </a:xfrm>
          <a:prstGeom prst="rect">
            <a:avLst/>
          </a:prstGeom>
        </p:spPr>
      </p:pic>
      <p:pic>
        <p:nvPicPr>
          <p:cNvPr id="5" name="圖片 4" descr="多型3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7311" y="3648057"/>
            <a:ext cx="4556760" cy="2522220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3970837" y="3784209"/>
            <a:ext cx="2289286" cy="1102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552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開發遇到的困難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 smtClean="0">
                <a:solidFill>
                  <a:prstClr val="black"/>
                </a:solidFill>
                <a:latin typeface="華康超特明體(P)" panose="02020E00000000000000" pitchFamily="18" charset="-120"/>
                <a:ea typeface="華康超特明體(P)" panose="02020E00000000000000" pitchFamily="18" charset="-120"/>
              </a:rPr>
              <a:t>      </a:t>
            </a:r>
            <a:r>
              <a:rPr lang="zh-TW" altLang="en-US" sz="2800" dirty="0" smtClean="0">
                <a:solidFill>
                  <a:prstClr val="black"/>
                </a:solidFill>
                <a:latin typeface="華康超特明體(P)" panose="02020E00000000000000" pitchFamily="18" charset="-120"/>
                <a:ea typeface="華康超特明體(P)" panose="02020E00000000000000" pitchFamily="18" charset="-120"/>
              </a:rPr>
              <a:t>遊戲</a:t>
            </a:r>
            <a:r>
              <a:rPr lang="zh-TW" altLang="en-US" sz="2800" dirty="0">
                <a:solidFill>
                  <a:prstClr val="black"/>
                </a:solidFill>
                <a:latin typeface="華康超特明體(P)" panose="02020E00000000000000" pitchFamily="18" charset="-120"/>
                <a:ea typeface="華康超特明體(P)" panose="02020E00000000000000" pitchFamily="18" charset="-120"/>
              </a:rPr>
              <a:t>整體架構遇到的最大困難是，</a:t>
            </a:r>
            <a:r>
              <a:rPr lang="en-US" altLang="zh-TW" sz="2800" dirty="0">
                <a:solidFill>
                  <a:prstClr val="black"/>
                </a:solidFill>
                <a:latin typeface="華康超特明體(P)" panose="02020E00000000000000" pitchFamily="18" charset="-120"/>
                <a:ea typeface="華康超特明體(P)" panose="02020E00000000000000" pitchFamily="18" charset="-120"/>
              </a:rPr>
              <a:t>VISUAL2010</a:t>
            </a:r>
            <a:r>
              <a:rPr lang="zh-TW" altLang="en-US" sz="2800" dirty="0">
                <a:solidFill>
                  <a:prstClr val="black"/>
                </a:solidFill>
                <a:latin typeface="華康超特明體(P)" panose="02020E00000000000000" pitchFamily="18" charset="-120"/>
                <a:ea typeface="華康超特明體(P)" panose="02020E00000000000000" pitchFamily="18" charset="-120"/>
              </a:rPr>
              <a:t>不支援多執行緒</a:t>
            </a:r>
            <a:r>
              <a:rPr lang="en-US" altLang="zh-TW" sz="2800" dirty="0">
                <a:solidFill>
                  <a:prstClr val="black"/>
                </a:solidFill>
                <a:latin typeface="華康超特明體(P)" panose="02020E00000000000000" pitchFamily="18" charset="-120"/>
                <a:ea typeface="華康超特明體(P)" panose="02020E00000000000000" pitchFamily="18" charset="-120"/>
              </a:rPr>
              <a:t>(THREAD)</a:t>
            </a:r>
            <a:r>
              <a:rPr lang="zh-TW" altLang="en-US" sz="2800" dirty="0">
                <a:solidFill>
                  <a:prstClr val="black"/>
                </a:solidFill>
                <a:latin typeface="華康超特明體(P)" panose="02020E00000000000000" pitchFamily="18" charset="-120"/>
                <a:ea typeface="華康超特明體(P)" panose="02020E00000000000000" pitchFamily="18" charset="-120"/>
              </a:rPr>
              <a:t>，所以很多</a:t>
            </a:r>
            <a:r>
              <a:rPr lang="en-US" altLang="zh-TW" sz="2800" dirty="0">
                <a:solidFill>
                  <a:prstClr val="black"/>
                </a:solidFill>
                <a:latin typeface="華康超特明體(P)" panose="02020E00000000000000" pitchFamily="18" charset="-120"/>
                <a:ea typeface="華康超特明體(P)" panose="02020E00000000000000" pitchFamily="18" charset="-120"/>
              </a:rPr>
              <a:t>TIMER</a:t>
            </a:r>
            <a:r>
              <a:rPr lang="zh-TW" altLang="en-US" sz="2800" dirty="0">
                <a:solidFill>
                  <a:prstClr val="black"/>
                </a:solidFill>
                <a:latin typeface="華康超特明體(P)" panose="02020E00000000000000" pitchFamily="18" charset="-120"/>
                <a:ea typeface="華康超特明體(P)" panose="02020E00000000000000" pitchFamily="18" charset="-120"/>
              </a:rPr>
              <a:t>做不出來，像是地鼠與蘿蔔的出現時間，地鼠需要隨機消失，而蘿蔔則是固定時間消失，系統不能一邊倒數時間一邊執行程式，所以只能利用</a:t>
            </a:r>
            <a:r>
              <a:rPr lang="en-US" altLang="zh-TW" sz="2800" dirty="0">
                <a:solidFill>
                  <a:prstClr val="black"/>
                </a:solidFill>
                <a:latin typeface="華康超特明體(P)" panose="02020E00000000000000" pitchFamily="18" charset="-120"/>
                <a:ea typeface="華康超特明體(P)" panose="02020E00000000000000" pitchFamily="18" charset="-120"/>
              </a:rPr>
              <a:t>SLEEP</a:t>
            </a:r>
            <a:r>
              <a:rPr lang="zh-TW" altLang="en-US" sz="2800" dirty="0">
                <a:solidFill>
                  <a:prstClr val="black"/>
                </a:solidFill>
                <a:latin typeface="華康超特明體(P)" panose="02020E00000000000000" pitchFamily="18" charset="-120"/>
                <a:ea typeface="華康超特明體(P)" panose="02020E00000000000000" pitchFamily="18" charset="-120"/>
              </a:rPr>
              <a:t>函式與</a:t>
            </a:r>
            <a:r>
              <a:rPr lang="en-US" altLang="zh-TW" sz="2800" dirty="0">
                <a:solidFill>
                  <a:prstClr val="black"/>
                </a:solidFill>
                <a:latin typeface="華康超特明體(P)" panose="02020E00000000000000" pitchFamily="18" charset="-120"/>
                <a:ea typeface="華康超特明體(P)" panose="02020E00000000000000" pitchFamily="18" charset="-120"/>
              </a:rPr>
              <a:t>FOR</a:t>
            </a:r>
            <a:r>
              <a:rPr lang="zh-TW" altLang="en-US" sz="2800" dirty="0">
                <a:solidFill>
                  <a:prstClr val="black"/>
                </a:solidFill>
                <a:latin typeface="華康超特明體(P)" panose="02020E00000000000000" pitchFamily="18" charset="-120"/>
                <a:ea typeface="華康超特明體(P)" panose="02020E00000000000000" pitchFamily="18" charset="-120"/>
              </a:rPr>
              <a:t>迴圈來當作</a:t>
            </a:r>
            <a:r>
              <a:rPr lang="en-US" altLang="zh-TW" sz="2800" dirty="0">
                <a:solidFill>
                  <a:prstClr val="black"/>
                </a:solidFill>
                <a:latin typeface="華康超特明體(P)" panose="02020E00000000000000" pitchFamily="18" charset="-120"/>
                <a:ea typeface="華康超特明體(P)" panose="02020E00000000000000" pitchFamily="18" charset="-120"/>
              </a:rPr>
              <a:t>TIMER</a:t>
            </a:r>
            <a:r>
              <a:rPr lang="zh-TW" altLang="en-US" sz="2800" dirty="0">
                <a:solidFill>
                  <a:prstClr val="black"/>
                </a:solidFill>
                <a:latin typeface="華康超特明體(P)" panose="02020E00000000000000" pitchFamily="18" charset="-120"/>
                <a:ea typeface="華康超特明體(P)" panose="02020E00000000000000" pitchFamily="18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13694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心得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solidFill>
                  <a:prstClr val="black"/>
                </a:solidFill>
                <a:latin typeface="華康超特明體(P)" panose="02020E00000000000000" pitchFamily="18" charset="-120"/>
                <a:ea typeface="華康超特明體(P)" panose="02020E00000000000000" pitchFamily="18" charset="-120"/>
              </a:rPr>
              <a:t>用</a:t>
            </a:r>
            <a:r>
              <a:rPr lang="en-US" altLang="zh-TW" sz="3200" dirty="0">
                <a:solidFill>
                  <a:prstClr val="black"/>
                </a:solidFill>
                <a:latin typeface="華康超特明體(P)" panose="02020E00000000000000" pitchFamily="18" charset="-120"/>
                <a:ea typeface="華康超特明體(P)" panose="02020E00000000000000" pitchFamily="18" charset="-120"/>
              </a:rPr>
              <a:t>C++</a:t>
            </a:r>
            <a:r>
              <a:rPr lang="zh-TW" altLang="en-US" sz="3200" dirty="0">
                <a:solidFill>
                  <a:prstClr val="black"/>
                </a:solidFill>
                <a:latin typeface="華康超特明體(P)" panose="02020E00000000000000" pitchFamily="18" charset="-120"/>
                <a:ea typeface="華康超特明體(P)" panose="02020E00000000000000" pitchFamily="18" charset="-120"/>
              </a:rPr>
              <a:t>做動畫是一種極度無聊以及想要消逝生命的</a:t>
            </a:r>
            <a:r>
              <a:rPr lang="en-US" altLang="zh-TW" sz="3200" dirty="0">
                <a:solidFill>
                  <a:prstClr val="black"/>
                </a:solidFill>
                <a:latin typeface="華康超特明體(P)" panose="02020E00000000000000" pitchFamily="18" charset="-120"/>
                <a:ea typeface="華康超特明體(P)" panose="02020E00000000000000" pitchFamily="18" charset="-120"/>
              </a:rPr>
              <a:t>M</a:t>
            </a:r>
            <a:r>
              <a:rPr lang="zh-TW" altLang="en-US" sz="3200" dirty="0">
                <a:solidFill>
                  <a:prstClr val="black"/>
                </a:solidFill>
                <a:latin typeface="華康超特明體(P)" panose="02020E00000000000000" pitchFamily="18" charset="-120"/>
                <a:ea typeface="華康超特明體(P)" panose="02020E00000000000000" pitchFamily="18" charset="-120"/>
              </a:rPr>
              <a:t>才會去做的事。</a:t>
            </a:r>
            <a:endParaRPr lang="en-US" altLang="zh-TW" sz="3200" dirty="0">
              <a:solidFill>
                <a:prstClr val="black"/>
              </a:solidFill>
              <a:latin typeface="華康超特明體(P)" panose="02020E00000000000000" pitchFamily="18" charset="-120"/>
              <a:ea typeface="華康超特明體(P)" panose="02020E00000000000000" pitchFamily="18" charset="-120"/>
            </a:endParaRPr>
          </a:p>
          <a:p>
            <a:r>
              <a:rPr lang="zh-TW" altLang="en-US" sz="3200" dirty="0">
                <a:solidFill>
                  <a:prstClr val="black"/>
                </a:solidFill>
                <a:latin typeface="華康超特明體(P)" panose="02020E00000000000000" pitchFamily="18" charset="-120"/>
                <a:ea typeface="華康超特明體(P)" panose="02020E00000000000000" pitchFamily="18" charset="-120"/>
              </a:rPr>
              <a:t>用</a:t>
            </a:r>
            <a:r>
              <a:rPr lang="en-US" altLang="zh-TW" sz="3200" dirty="0">
                <a:solidFill>
                  <a:prstClr val="black"/>
                </a:solidFill>
                <a:latin typeface="華康超特明體(P)" panose="02020E00000000000000" pitchFamily="18" charset="-120"/>
                <a:ea typeface="華康超特明體(P)" panose="02020E00000000000000" pitchFamily="18" charset="-120"/>
              </a:rPr>
              <a:t>C++</a:t>
            </a:r>
            <a:r>
              <a:rPr lang="zh-TW" altLang="en-US" sz="3200" dirty="0">
                <a:solidFill>
                  <a:prstClr val="black"/>
                </a:solidFill>
                <a:latin typeface="華康超特明體(P)" panose="02020E00000000000000" pitchFamily="18" charset="-120"/>
                <a:ea typeface="華康超特明體(P)" panose="02020E00000000000000" pitchFamily="18" charset="-120"/>
              </a:rPr>
              <a:t>做這種與時間有關的遊戲也是有病的人才會去做</a:t>
            </a:r>
            <a:endParaRPr lang="en-US" altLang="zh-TW" sz="3200" dirty="0">
              <a:solidFill>
                <a:prstClr val="black"/>
              </a:solidFill>
              <a:latin typeface="華康超特明體(P)" panose="02020E00000000000000" pitchFamily="18" charset="-120"/>
              <a:ea typeface="華康超特明體(P)" panose="02020E00000000000000" pitchFamily="18" charset="-120"/>
            </a:endParaRPr>
          </a:p>
          <a:p>
            <a:r>
              <a:rPr lang="zh-TW" altLang="en-US" sz="3200" dirty="0">
                <a:solidFill>
                  <a:prstClr val="black"/>
                </a:solidFill>
                <a:latin typeface="華康超特明體(P)" panose="02020E00000000000000" pitchFamily="18" charset="-120"/>
                <a:ea typeface="華康超特明體(P)" panose="02020E00000000000000" pitchFamily="18" charset="-120"/>
              </a:rPr>
              <a:t>還是拿來做與控制系統有關的事吧</a:t>
            </a:r>
          </a:p>
        </p:txBody>
      </p:sp>
    </p:spTree>
    <p:extLst>
      <p:ext uri="{BB962C8B-B14F-4D97-AF65-F5344CB8AC3E}">
        <p14:creationId xmlns:p14="http://schemas.microsoft.com/office/powerpoint/2010/main" val="1689810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遊玩時間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5400" dirty="0" smtClean="0"/>
              <a:t>DEEMO</a:t>
            </a:r>
            <a:r>
              <a:rPr lang="zh-TW" altLang="en-US" sz="5400" dirty="0" smtClean="0"/>
              <a:t> </a:t>
            </a:r>
            <a:r>
              <a:rPr lang="en-US" altLang="zh-TW" sz="5400" dirty="0" smtClean="0"/>
              <a:t>TIME</a:t>
            </a:r>
            <a:r>
              <a:rPr lang="zh-TW" altLang="en-US" sz="5400" dirty="0" smtClean="0"/>
              <a:t>   </a:t>
            </a:r>
            <a:r>
              <a:rPr lang="en-US" altLang="zh-TW" sz="5400" dirty="0" smtClean="0"/>
              <a:t>&gt;//////&lt;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999375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賽事">
  <a:themeElements>
    <a:clrScheme name="主要賽事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主要賽事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主要賽事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TM04033927[[fn=主要賽事]]</Template>
  <TotalTime>2903</TotalTime>
  <Words>297</Words>
  <Application>Microsoft Office PowerPoint</Application>
  <PresentationFormat>寬螢幕</PresentationFormat>
  <Paragraphs>32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Arial Unicode MS</vt:lpstr>
      <vt:lpstr>華康超特明體(P)</vt:lpstr>
      <vt:lpstr>新細明體</vt:lpstr>
      <vt:lpstr>Arial</vt:lpstr>
      <vt:lpstr>Impact</vt:lpstr>
      <vt:lpstr>Wingdings</vt:lpstr>
      <vt:lpstr>主要賽事</vt:lpstr>
      <vt:lpstr>DEGLETT</vt:lpstr>
      <vt:lpstr>遊戲背景</vt:lpstr>
      <vt:lpstr>遊玩方式</vt:lpstr>
      <vt:lpstr>封裝</vt:lpstr>
      <vt:lpstr>繼承</vt:lpstr>
      <vt:lpstr>多型</vt:lpstr>
      <vt:lpstr>開發遇到的困難</vt:lpstr>
      <vt:lpstr>心得</vt:lpstr>
      <vt:lpstr>遊玩時間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DEGLETT</dc:title>
  <dc:creator>許智勝</dc:creator>
  <cp:lastModifiedBy>許智勝</cp:lastModifiedBy>
  <cp:revision>9</cp:revision>
  <dcterms:created xsi:type="dcterms:W3CDTF">2016-01-08T03:54:05Z</dcterms:created>
  <dcterms:modified xsi:type="dcterms:W3CDTF">2016-01-12T15:39:13Z</dcterms:modified>
</cp:coreProperties>
</file>