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1AF8-A72B-4150-A444-61C2BE73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DF105-847A-4634-BC85-EA4AF1DD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78E-DC71-4D36-B1DB-E8F4619C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EBE7-61CD-49B6-AD6F-0DC390F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5373-D4FA-424A-95C6-88E14E6C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3670-AE61-4116-BFDA-F94BDF4B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64501-307C-4DCD-85B0-2E5D41EC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7CFF-39A5-4FBC-A37F-2AE923F3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7EDD-279E-4ECA-9B19-2CD0B1FE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4A09-0D9D-4667-9578-FAFF7A0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92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8C652-4B9D-42E1-8D71-388C5E52A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5D353-F86F-4CE7-B8BD-358B893A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52DB-D59D-4586-B976-CB7C182A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E8B6-E674-466C-B445-49F385BA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DADE-CB3A-4E40-A13E-0A2D1DD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7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FB2C-0CC8-4D1E-A43D-3D49FF9B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1205-11B5-484D-998C-9A2D4E6B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98E6-8407-495B-96A0-839CB9E5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D157-6655-4BF7-9D8E-40343585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03C6-B389-40D0-ACF1-A4ABBA5B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6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2C1B-3D34-4E7A-A90E-BDEBCDDD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13C9-3B7D-4410-AB9E-9A885AA5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A6E8-754A-4EBE-842A-EDB6C48F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0850-2EDB-4529-9C77-B20E5894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4F23-2F7E-4401-8761-2478ABD1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8E06-9E60-4433-B559-BA5DB2CE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E04F-21CE-4715-ABBA-D3C9E7149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ED801-42A7-4F19-8F59-29CDD315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D43-601B-40F1-8CA9-421E12C3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05B7-689F-483C-9BD2-48DA8EA7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61C5-E1FE-488E-87C4-4131A270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3054-EC68-486B-9A79-4A04E0F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0F18-2AEE-444C-8AD7-7D34A926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A3638-A677-49A1-BE1C-597A2F46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3D377-12B0-4B73-903D-09888B801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3AA14-4234-46E4-AB47-3866BF287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2543E-8498-4268-AC36-3CEF0774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475-D8F2-43C5-9606-7BBAD0BB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396B4-9416-4799-B270-E705EECE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5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EA3-B6BB-4E01-9143-EAE59F35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FDAC2-7CF7-4E06-AA9A-A31A08B5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5468D-ED27-4B5C-8F42-5FB29389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B625-1718-4189-95C1-75EE6537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1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82139-5978-43A7-89D5-F42B2C7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99EF8-BA4E-4A8B-B46E-886B0BCC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F040-1985-4116-A4DC-583064C1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46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F8F-104D-4E06-B916-1FADF3C8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2F8A-DD97-45C6-8B61-8120EB4F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FE932-9671-44B7-8984-DB4AAEDA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5B72-91F5-4CCC-BB9D-9BEBA109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E3A7-61B5-4C7A-933E-DB9CCC24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7E73-050B-4EB0-96F3-9B378BD2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0E00-687F-443E-B4F0-A024B9DF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A59F1-B6AC-4E86-A1EC-039C8BB7F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34F6-A4F7-45F9-8390-7A44623B2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929D-8D9D-4245-B982-40FF19FE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D2235-37D0-4719-A515-CB08C788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515FB-010A-41F8-BF08-033FCE49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0EA17-CFB8-4B9B-A312-D1FB1368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01C6-9223-4897-BA44-C355C2F7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D584-9D64-40B7-AED8-EE622E8CD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F334-4732-403F-A615-A52EAE78A0E7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296D-F773-4C11-A85A-91DD73E48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CF33-0A16-47EA-AC04-77F429C3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6596-EFCB-403E-8C2F-07B86329FF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05DEB5-31BE-48D6-9ABE-0A4A091A209F}"/>
              </a:ext>
            </a:extLst>
          </p:cNvPr>
          <p:cNvGrpSpPr/>
          <p:nvPr/>
        </p:nvGrpSpPr>
        <p:grpSpPr>
          <a:xfrm>
            <a:off x="901958" y="699698"/>
            <a:ext cx="7519325" cy="3940727"/>
            <a:chOff x="2096276" y="1265755"/>
            <a:chExt cx="7519325" cy="39407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4EBA4C-A27D-4E84-B560-1E2691FF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76" y="2164702"/>
              <a:ext cx="7519325" cy="30417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69BE3A-184C-40F0-99A8-3A574C1C0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312" y="1265755"/>
              <a:ext cx="490537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6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86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09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85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94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4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21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07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95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9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787F3-FDE9-4536-AACD-E07D336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1" y="3124204"/>
            <a:ext cx="3724289" cy="331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20240-2F1A-4350-A169-D39CA233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767" y="-74646"/>
            <a:ext cx="2256357" cy="362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90DC4-2EB5-46E2-83A2-FA9D13573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8" b="1"/>
          <a:stretch/>
        </p:blipFill>
        <p:spPr>
          <a:xfrm>
            <a:off x="5468625" y="2258009"/>
            <a:ext cx="2304911" cy="33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7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18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19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7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55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6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679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83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7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DE4C4-DEE5-4840-9B7E-5AB7B12E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9" y="1414777"/>
            <a:ext cx="7520859" cy="4304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49FF5-6C24-4B2C-A64E-31E5F2978A07}"/>
              </a:ext>
            </a:extLst>
          </p:cNvPr>
          <p:cNvSpPr txBox="1"/>
          <p:nvPr/>
        </p:nvSpPr>
        <p:spPr>
          <a:xfrm>
            <a:off x="255036" y="223935"/>
            <a:ext cx="3770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Vantagens da Nuvem</a:t>
            </a:r>
            <a:endParaRPr lang="pt-BR"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400D8-51E1-487A-9647-17EA4925EE72}"/>
              </a:ext>
            </a:extLst>
          </p:cNvPr>
          <p:cNvSpPr txBox="1"/>
          <p:nvPr/>
        </p:nvSpPr>
        <p:spPr>
          <a:xfrm>
            <a:off x="6672441" y="1414777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CapEX vs Opex</a:t>
            </a:r>
            <a:endParaRPr lang="pt-BR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8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F40EC-880E-4330-88DA-919B797E0D37}"/>
              </a:ext>
            </a:extLst>
          </p:cNvPr>
          <p:cNvSpPr txBox="1"/>
          <p:nvPr/>
        </p:nvSpPr>
        <p:spPr>
          <a:xfrm>
            <a:off x="783771" y="404326"/>
            <a:ext cx="82468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Compute service</a:t>
            </a:r>
          </a:p>
          <a:p>
            <a:endParaRPr lang="en-US"/>
          </a:p>
          <a:p>
            <a:r>
              <a:rPr lang="en-US"/>
              <a:t>Como fazer Spin Up de EC2</a:t>
            </a:r>
          </a:p>
          <a:p>
            <a:endParaRPr lang="en-US"/>
          </a:p>
          <a:p>
            <a:r>
              <a:rPr lang="en-US"/>
              <a:t>-Escolher região</a:t>
            </a:r>
          </a:p>
          <a:p>
            <a:pPr marL="285750" indent="-285750">
              <a:buFontTx/>
              <a:buChar char="-"/>
            </a:pPr>
            <a:r>
              <a:rPr lang="en-US"/>
              <a:t>Choose AMIS – </a:t>
            </a:r>
            <a:r>
              <a:rPr lang="en-US" b="1">
                <a:solidFill>
                  <a:srgbClr val="FF0000"/>
                </a:solidFill>
              </a:rPr>
              <a:t>Amazon Machine Image </a:t>
            </a:r>
            <a:r>
              <a:rPr lang="en-US"/>
              <a:t>– op system (MAC, LINUX, WINDOWS, etc)</a:t>
            </a:r>
          </a:p>
          <a:p>
            <a:pPr marL="285750" indent="-285750">
              <a:buFontTx/>
              <a:buChar char="-"/>
            </a:pPr>
            <a:r>
              <a:rPr lang="en-US"/>
              <a:t>- Posso criar minha propria AMI, ou comprar uma no marketplace da Amazon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C3F63-04F1-4C08-A088-E3FC6DE9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535107"/>
            <a:ext cx="37242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813F2-849D-400E-B55B-2FC24371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5" y="3429000"/>
            <a:ext cx="787330" cy="2957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A0ABA-C37B-4C70-A2A4-DD89099C7445}"/>
              </a:ext>
            </a:extLst>
          </p:cNvPr>
          <p:cNvSpPr txBox="1"/>
          <p:nvPr/>
        </p:nvSpPr>
        <p:spPr>
          <a:xfrm>
            <a:off x="1766596" y="4124131"/>
            <a:ext cx="532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Otimizadas para várias capacidades diferentes</a:t>
            </a:r>
          </a:p>
          <a:p>
            <a:r>
              <a:rPr lang="en-US"/>
              <a:t>A “família” e o tamanho devem ser escolhidos.</a:t>
            </a:r>
          </a:p>
          <a:p>
            <a:r>
              <a:rPr lang="en-US"/>
              <a:t>Cada familia tem um propósito para o qual é otimizada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1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C8E7C26-173F-4D65-BDED-453CD7CE0C66}"/>
              </a:ext>
            </a:extLst>
          </p:cNvPr>
          <p:cNvGrpSpPr/>
          <p:nvPr/>
        </p:nvGrpSpPr>
        <p:grpSpPr>
          <a:xfrm>
            <a:off x="144478" y="250764"/>
            <a:ext cx="8484706" cy="3781320"/>
            <a:chOff x="132037" y="246489"/>
            <a:chExt cx="8484706" cy="3781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90E904-9C55-4640-AE22-1EF473E9A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531" y="615821"/>
              <a:ext cx="8150212" cy="3411988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1E5E996C-D362-4693-AAC5-23B6CA38B58B}"/>
                </a:ext>
              </a:extLst>
            </p:cNvPr>
            <p:cNvSpPr/>
            <p:nvPr/>
          </p:nvSpPr>
          <p:spPr>
            <a:xfrm>
              <a:off x="1427584" y="796212"/>
              <a:ext cx="528735" cy="4167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18B35-C9D5-495C-AFDE-04F88EFE1F05}"/>
                </a:ext>
              </a:extLst>
            </p:cNvPr>
            <p:cNvSpPr txBox="1"/>
            <p:nvPr/>
          </p:nvSpPr>
          <p:spPr>
            <a:xfrm>
              <a:off x="132037" y="246489"/>
              <a:ext cx="31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famílias de Instances difetentes</a:t>
              </a:r>
              <a:endParaRPr lang="pt-BR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7558673-F582-4CED-BA75-50DE8BC56E6E}"/>
              </a:ext>
            </a:extLst>
          </p:cNvPr>
          <p:cNvSpPr txBox="1"/>
          <p:nvPr/>
        </p:nvSpPr>
        <p:spPr>
          <a:xfrm>
            <a:off x="3240832" y="66098"/>
            <a:ext cx="48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Tem de saber quais são e as diferenças entre elas</a:t>
            </a:r>
            <a:endParaRPr lang="pt-B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7E241-47E2-4617-A153-D0B01572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4" y="352612"/>
            <a:ext cx="6084434" cy="449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6B07F4-9AF6-40CB-8ACD-13676D6E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20" y="5120651"/>
            <a:ext cx="5242346" cy="15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C37D4F-E272-4279-B540-61526A3A3885}"/>
              </a:ext>
            </a:extLst>
          </p:cNvPr>
          <p:cNvGrpSpPr/>
          <p:nvPr/>
        </p:nvGrpSpPr>
        <p:grpSpPr>
          <a:xfrm>
            <a:off x="321440" y="431536"/>
            <a:ext cx="8059017" cy="2997464"/>
            <a:chOff x="893718" y="1884784"/>
            <a:chExt cx="8059017" cy="29974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290A96-DA3F-4107-97CD-E2D0271A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588" y="2363755"/>
              <a:ext cx="7920147" cy="25184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2238A-D8B0-4DC1-BDBD-4E47FAFFDFCD}"/>
                </a:ext>
              </a:extLst>
            </p:cNvPr>
            <p:cNvSpPr txBox="1"/>
            <p:nvPr/>
          </p:nvSpPr>
          <p:spPr>
            <a:xfrm>
              <a:off x="893718" y="1884784"/>
              <a:ext cx="4098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Configurar o Firewall “SECURITY GROUP”</a:t>
              </a:r>
              <a:endParaRPr lang="pt-BR" b="1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71289D-CE0E-48A4-B1A7-7C8AF96BCFE4}"/>
              </a:ext>
            </a:extLst>
          </p:cNvPr>
          <p:cNvSpPr txBox="1"/>
          <p:nvPr/>
        </p:nvSpPr>
        <p:spPr>
          <a:xfrm>
            <a:off x="4994988" y="4963886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LAUNCH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6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F068F-CA6E-4BD8-ADFA-FD9D368C0F66}"/>
              </a:ext>
            </a:extLst>
          </p:cNvPr>
          <p:cNvSpPr txBox="1"/>
          <p:nvPr/>
        </p:nvSpPr>
        <p:spPr>
          <a:xfrm>
            <a:off x="329681" y="267478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AWS Compute Services</a:t>
            </a:r>
            <a:endParaRPr lang="pt-BR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61287A-DC9F-49C0-8275-641C5EB8B5E5}"/>
              </a:ext>
            </a:extLst>
          </p:cNvPr>
          <p:cNvGrpSpPr/>
          <p:nvPr/>
        </p:nvGrpSpPr>
        <p:grpSpPr>
          <a:xfrm>
            <a:off x="622041" y="851031"/>
            <a:ext cx="8899166" cy="5326549"/>
            <a:chOff x="870857" y="1106068"/>
            <a:chExt cx="8899166" cy="53265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CB8B62-D3AC-4F82-A5A5-2F6E0300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57" y="1530221"/>
              <a:ext cx="8899166" cy="49023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940B-2489-45CD-B782-1FD5DBAB338D}"/>
                </a:ext>
              </a:extLst>
            </p:cNvPr>
            <p:cNvSpPr txBox="1"/>
            <p:nvPr/>
          </p:nvSpPr>
          <p:spPr>
            <a:xfrm>
              <a:off x="2848947" y="11060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/>
                <a:t>https://aws.amazon.com/ec2/instance-types/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80807F8-59E3-437C-8FD9-22434185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64" y="65218"/>
            <a:ext cx="3176588" cy="1571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72261-FE84-44AD-A1A0-8E3A516D6C62}"/>
              </a:ext>
            </a:extLst>
          </p:cNvPr>
          <p:cNvCxnSpPr/>
          <p:nvPr/>
        </p:nvCxnSpPr>
        <p:spPr>
          <a:xfrm>
            <a:off x="9243527" y="1275184"/>
            <a:ext cx="839755" cy="82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E54006-D4D3-40C3-B62C-2DD601E715EC}"/>
              </a:ext>
            </a:extLst>
          </p:cNvPr>
          <p:cNvSpPr txBox="1"/>
          <p:nvPr/>
        </p:nvSpPr>
        <p:spPr>
          <a:xfrm>
            <a:off x="10083282" y="2015412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Serverless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75DE1-5940-4CAE-BE91-EE323AA9B7D1}"/>
              </a:ext>
            </a:extLst>
          </p:cNvPr>
          <p:cNvGrpSpPr/>
          <p:nvPr/>
        </p:nvGrpSpPr>
        <p:grpSpPr>
          <a:xfrm>
            <a:off x="1965649" y="2226906"/>
            <a:ext cx="8907807" cy="2422830"/>
            <a:chOff x="1965649" y="2226906"/>
            <a:chExt cx="8907807" cy="24228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791C14-E819-448B-B420-DAB4399896CC}"/>
                </a:ext>
              </a:extLst>
            </p:cNvPr>
            <p:cNvSpPr txBox="1"/>
            <p:nvPr/>
          </p:nvSpPr>
          <p:spPr>
            <a:xfrm>
              <a:off x="2898709" y="2226906"/>
              <a:ext cx="4034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VMs  -&gt;           Containers -&gt;         Lambdas</a:t>
              </a:r>
              <a:endParaRPr lang="pt-BR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89A8656-199A-4BF1-A13A-4353135F0C08}"/>
                </a:ext>
              </a:extLst>
            </p:cNvPr>
            <p:cNvCxnSpPr/>
            <p:nvPr/>
          </p:nvCxnSpPr>
          <p:spPr>
            <a:xfrm flipV="1">
              <a:off x="2842727" y="2596238"/>
              <a:ext cx="2705877" cy="47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384CF1-091F-4F7F-B9D2-CC8CB8F959E9}"/>
                </a:ext>
              </a:extLst>
            </p:cNvPr>
            <p:cNvSpPr txBox="1"/>
            <p:nvPr/>
          </p:nvSpPr>
          <p:spPr>
            <a:xfrm>
              <a:off x="1965649" y="3105834"/>
              <a:ext cx="2709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Código roda o tempo todo,</a:t>
              </a:r>
            </a:p>
            <a:p>
              <a:r>
                <a:rPr lang="en-US"/>
                <a:t>esperando tráfego</a:t>
              </a:r>
              <a:endParaRPr lang="pt-BR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E64F03-1190-4723-9960-9049966298C7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3320443" y="2643673"/>
              <a:ext cx="875222" cy="46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EC13E6-8F79-494C-B725-95191C80B024}"/>
                </a:ext>
              </a:extLst>
            </p:cNvPr>
            <p:cNvSpPr txBox="1"/>
            <p:nvPr/>
          </p:nvSpPr>
          <p:spPr>
            <a:xfrm>
              <a:off x="6932890" y="3172408"/>
              <a:ext cx="394056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Eventos</a:t>
              </a:r>
            </a:p>
            <a:p>
              <a:r>
                <a:rPr lang="en-US"/>
                <a:t>Não roda o tempo todo,</a:t>
              </a:r>
            </a:p>
            <a:p>
              <a:r>
                <a:rPr lang="en-US"/>
                <a:t>quando há evento, p.ex http request etc</a:t>
              </a:r>
            </a:p>
            <a:p>
              <a:r>
                <a:rPr lang="en-US"/>
                <a:t>a função roda</a:t>
              </a:r>
            </a:p>
            <a:p>
              <a:r>
                <a:rPr lang="en-US" b="1"/>
                <a:t>Precisa dos triggers configured</a:t>
              </a:r>
              <a:endParaRPr lang="pt-BR" b="1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68737C-1226-4DC8-9EE9-A391444FCFD3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6531429" y="2531706"/>
              <a:ext cx="2371744" cy="64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2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150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Rodrigues Ferreira</dc:creator>
  <cp:lastModifiedBy>Leandro Rodrigues Ferreira</cp:lastModifiedBy>
  <cp:revision>20</cp:revision>
  <dcterms:created xsi:type="dcterms:W3CDTF">2022-02-28T00:57:41Z</dcterms:created>
  <dcterms:modified xsi:type="dcterms:W3CDTF">2022-03-01T14:51:14Z</dcterms:modified>
</cp:coreProperties>
</file>