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31EA-5EB8-49CC-84AF-0A83FE228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FF70-FB8F-4747-B6FC-2AE3B547B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3FB2-BE6B-4CDE-BE8E-033FB5BC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ECCB-52D5-457F-B689-453DC2644C61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8837-E87E-406B-AC6A-DBAF2A4B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4218-D9BB-4ABA-9C9E-215CDFF4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A0DF-3F83-4EA5-A2D0-FDED4F1140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87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B7F9-A23B-46D3-9295-D6975C10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359CF-2342-472F-8D03-04B7E1846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3D9A1-F60F-4F76-AF71-CFA2DEDD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ECCB-52D5-457F-B689-453DC2644C61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A0A7F-CD61-466A-A5BD-D9BAF327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593B-2762-43E0-B82C-49038344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A0DF-3F83-4EA5-A2D0-FDED4F1140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DD09C-B2F4-40A1-8885-4FADE59A9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3534-52FC-4FA8-BC5D-B81E9961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3BC5-8536-4249-B9EC-261EE778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ECCB-52D5-457F-B689-453DC2644C61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0973-7ABA-4EA5-90D0-FEE79837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40EE-2281-436B-87DB-C5977E6D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A0DF-3F83-4EA5-A2D0-FDED4F1140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77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C249-50B5-42E5-A5A6-D5869673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1B41-7CED-4A9F-BC6B-FDDB1E5C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EB359-CDEA-412F-88E9-895F100E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ECCB-52D5-457F-B689-453DC2644C61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142E-27BD-45F0-B1D7-BBD7EE52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993D-03C9-4D0D-ACC4-EDF8EB18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A0DF-3F83-4EA5-A2D0-FDED4F1140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9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96C6-37D3-4775-A72E-E2BF2BBA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1E84D-0BD3-4310-A8B1-805B3B5F0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FCF0A-9565-4F72-A383-ABB38FD9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ECCB-52D5-457F-B689-453DC2644C61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658D-29A9-4488-A943-D37D4D51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14BA-ED1C-4E42-AE8B-7C398A08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A0DF-3F83-4EA5-A2D0-FDED4F1140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91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36AB-5435-4F9C-8018-7CEB1C85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2A57-7D5C-4D0F-8791-F84EB46D6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11301-CAC0-4638-BFB8-927ED980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0C1EF-0E35-42B2-B887-DC3F068E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ECCB-52D5-457F-B689-453DC2644C61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B17C6-A4A6-49DF-94EC-3C1C3C89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4AA23-B46B-4AD9-AD17-543590C5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A0DF-3F83-4EA5-A2D0-FDED4F1140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9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015B-EA6D-40FE-80B8-EEF4D7F1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B76E5-F915-4003-8C6D-7D9D5D11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60C3B-25FE-4574-8F4A-8C7DF18D4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2EAAC-39C2-45C0-9903-74024990D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B516D-03FA-4AFA-A94B-84D611E9E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B82E3-2E59-43DC-AAF8-A647FCBA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ECCB-52D5-457F-B689-453DC2644C61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97B37-3576-420C-9E72-DC9964DC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B75B5-40E3-40E4-807C-EAF8CEB7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A0DF-3F83-4EA5-A2D0-FDED4F1140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71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99EA-4ED2-4066-9865-3FB73F0A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1EC2D-46A7-49F8-B690-20181371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ECCB-52D5-457F-B689-453DC2644C61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EF6D4-C7A5-4CE3-ADAD-6B918584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BBD65-02F5-4D64-8DF7-D8D9E7D1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A0DF-3F83-4EA5-A2D0-FDED4F1140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6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D66EA-24C9-4E0D-9378-D37E0388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ECCB-52D5-457F-B689-453DC2644C61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0AF7D-A68E-4393-8841-BB6B8D7C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D5565-F414-4F73-A507-8E6D34AA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A0DF-3F83-4EA5-A2D0-FDED4F1140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2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8C21-13AC-4403-82B6-57B90F47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4CAF-4E88-4FA4-B4A5-C0AC03C1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FFF94-7415-4EBB-9026-527880EB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0760-3C67-41A2-AE87-6DA6A861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ECCB-52D5-457F-B689-453DC2644C61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1228-859E-4273-82D5-9D344F51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DC47-7404-4261-A17D-C80E9F18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A0DF-3F83-4EA5-A2D0-FDED4F1140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19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B644-0A3A-4866-B08C-30626D96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63D33-66B8-4E9B-80E8-98D422033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AD9F-2762-49E2-A520-BE04B160F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4D110-434A-4912-B226-B8E33FF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ECCB-52D5-457F-B689-453DC2644C61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CEFD4-BE9E-4704-BD26-D691B402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1FFC-8535-41F3-8755-82A05079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A0DF-3F83-4EA5-A2D0-FDED4F1140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93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FE9B4-435D-4F10-A11A-83FCE807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BE2DE-D5C0-4107-8722-C8237315F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BC551-2327-4FF0-8C15-4469D86A8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ECCB-52D5-457F-B689-453DC2644C61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518F-DFEC-4785-8293-660D2E723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F406-BD50-4727-9356-7E8D407C3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A0DF-3F83-4EA5-A2D0-FDED4F1140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0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2AE4FF-989E-468E-A093-D78A6E0DD4A6}"/>
              </a:ext>
            </a:extLst>
          </p:cNvPr>
          <p:cNvSpPr txBox="1"/>
          <p:nvPr/>
        </p:nvSpPr>
        <p:spPr>
          <a:xfrm>
            <a:off x="248817" y="105747"/>
            <a:ext cx="107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SECURITY</a:t>
            </a:r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FDB3A-73FF-46A8-9825-A351D4FC4305}"/>
              </a:ext>
            </a:extLst>
          </p:cNvPr>
          <p:cNvSpPr txBox="1"/>
          <p:nvPr/>
        </p:nvSpPr>
        <p:spPr>
          <a:xfrm>
            <a:off x="275621" y="752669"/>
            <a:ext cx="3296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A4: Review até 22 min A1, A2, A3</a:t>
            </a:r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8C859-833A-4C52-B4FA-542C86428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40" y="1715921"/>
            <a:ext cx="9154519" cy="43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7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1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5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93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56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57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76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17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78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60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79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060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444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16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09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63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062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945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303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628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50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73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6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1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4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0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80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01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</Words>
  <Application>Microsoft Office PowerPoint</Application>
  <PresentationFormat>Widescreen</PresentationFormat>
  <Paragraphs>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 Rodrigues Ferreira</dc:creator>
  <cp:lastModifiedBy>Leandro Rodrigues Ferreira</cp:lastModifiedBy>
  <cp:revision>4</cp:revision>
  <dcterms:created xsi:type="dcterms:W3CDTF">2022-03-09T12:31:52Z</dcterms:created>
  <dcterms:modified xsi:type="dcterms:W3CDTF">2022-03-09T13:18:57Z</dcterms:modified>
</cp:coreProperties>
</file>