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0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2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5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1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0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2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2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1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odiac-card-generator.surge.sh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  <a:ea typeface="Helvetica" charset="0"/>
                <a:cs typeface="Helvetica" charset="0"/>
              </a:rPr>
              <a:t>Wendy Parsons</a:t>
            </a:r>
            <a:r>
              <a:rPr lang="en-US" sz="5400" dirty="0" smtClean="0">
                <a:solidFill>
                  <a:srgbClr val="9B2D1E"/>
                </a:solidFill>
                <a:ea typeface="Helvetica" charset="0"/>
                <a:cs typeface="Helvetica" charset="0"/>
              </a:rPr>
              <a:t/>
            </a:r>
            <a:br>
              <a:rPr lang="en-US" sz="5400" dirty="0" smtClean="0">
                <a:solidFill>
                  <a:srgbClr val="9B2D1E"/>
                </a:solidFill>
                <a:ea typeface="Helvetica" charset="0"/>
                <a:cs typeface="Helvetica" charset="0"/>
              </a:rPr>
            </a:br>
            <a:r>
              <a:rPr lang="en-US" sz="5400" dirty="0" smtClean="0">
                <a:solidFill>
                  <a:srgbClr val="9B2D1E"/>
                </a:solidFill>
                <a:ea typeface="Helvetica" charset="0"/>
                <a:cs typeface="Helvetica" charset="0"/>
              </a:rPr>
              <a:t>Zodiac Card Generator</a:t>
            </a:r>
            <a:endParaRPr lang="en-US" sz="5400" dirty="0">
              <a:solidFill>
                <a:srgbClr val="9B2D1E"/>
              </a:solidFill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wsparsons</a:t>
            </a:r>
            <a:r>
              <a:rPr lang="en-US" dirty="0" smtClean="0"/>
              <a:t>/zodiac-game-q1</a:t>
            </a:r>
          </a:p>
          <a:p>
            <a:r>
              <a:rPr lang="en-US" dirty="0" smtClean="0"/>
              <a:t>Galvanize Seattle cohort 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This </a:t>
            </a:r>
            <a:r>
              <a:rPr lang="en-US" dirty="0"/>
              <a:t>is a Chinese zodiac card </a:t>
            </a:r>
            <a:r>
              <a:rPr lang="en-US" dirty="0" smtClean="0"/>
              <a:t>generator.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It </a:t>
            </a:r>
            <a:r>
              <a:rPr lang="en-US" dirty="0"/>
              <a:t>shows your Chinese zodiac animal personality traits, characteristics, love compatibility and lucky elements based on the year you are born.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It </a:t>
            </a:r>
            <a:r>
              <a:rPr lang="en-US" dirty="0"/>
              <a:t>also allows you to compare and contrast your zodiac animal traits with your partner's based on the birth year.</a:t>
            </a:r>
          </a:p>
        </p:txBody>
      </p:sp>
    </p:spTree>
    <p:extLst>
      <p:ext uri="{BB962C8B-B14F-4D97-AF65-F5344CB8AC3E}">
        <p14:creationId xmlns:p14="http://schemas.microsoft.com/office/powerpoint/2010/main" val="19860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dirty="0" smtClean="0">
                <a:hlinkClick r:id="rId2"/>
              </a:rPr>
              <a:t>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9467" y="10950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533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used to build my website?</a:t>
            </a:r>
            <a:endParaRPr lang="en-US" dirty="0"/>
          </a:p>
        </p:txBody>
      </p:sp>
      <p:pic>
        <p:nvPicPr>
          <p:cNvPr id="1026" name="Picture 2" descr="mage result for html css js i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14" y="2052214"/>
            <a:ext cx="4395984" cy="257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bootstra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24" y="2403089"/>
            <a:ext cx="2957689" cy="29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browserif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439" y="2492487"/>
            <a:ext cx="176212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5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was difficult to create the partner column and have the cards render in the right order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 </a:t>
            </a:r>
            <a:r>
              <a:rPr lang="en-US" dirty="0" smtClean="0"/>
              <a:t>want to add a button that randomly picks a zodiac partner for the user.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 also want to add your daily horoscope.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1780</TotalTime>
  <Words>125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Helvetica</vt:lpstr>
      <vt:lpstr>Arial</vt:lpstr>
      <vt:lpstr>Retrospect</vt:lpstr>
      <vt:lpstr>Wendy Parsons Zodiac Card Generator</vt:lpstr>
      <vt:lpstr>What is it?</vt:lpstr>
      <vt:lpstr>Demo</vt:lpstr>
      <vt:lpstr>What I used to build my website?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Wendy Parsons Zodiac Generator</dc:title>
  <dc:creator>Microsoft Office User</dc:creator>
  <cp:lastModifiedBy>Wendy Parsons</cp:lastModifiedBy>
  <cp:revision>15</cp:revision>
  <dcterms:created xsi:type="dcterms:W3CDTF">2018-06-07T16:14:45Z</dcterms:created>
  <dcterms:modified xsi:type="dcterms:W3CDTF">2018-06-09T16:21:23Z</dcterms:modified>
</cp:coreProperties>
</file>