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9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B2D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3"/>
  </p:normalViewPr>
  <p:slideViewPr>
    <p:cSldViewPr snapToGrid="0" snapToObjects="1">
      <p:cViewPr varScale="1">
        <p:scale>
          <a:sx n="120" d="100"/>
          <a:sy n="120" d="100"/>
        </p:scale>
        <p:origin x="2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6/7/18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3908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425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459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019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6/7/18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0405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97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6/7/18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269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6/7/18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007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6/7/18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7023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7DE6118-2437-4B30-8E3C-4D2BE6020583}" type="datetimeFigureOut">
              <a:rPr lang="en-US" smtClean="0"/>
              <a:pPr/>
              <a:t>6/7/18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423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6/7/18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4614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6/7/18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198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zodiac-card-generator.surge.sh/" TargetMode="Externa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dirty="0" smtClean="0">
                <a:solidFill>
                  <a:schemeClr val="tx1"/>
                </a:solidFill>
                <a:ea typeface="Helvetica" charset="0"/>
                <a:cs typeface="Helvetica" charset="0"/>
              </a:rPr>
              <a:t>Wendy Parsons</a:t>
            </a:r>
            <a:r>
              <a:rPr lang="en-US" sz="5400" dirty="0" smtClean="0">
                <a:solidFill>
                  <a:srgbClr val="9B2D1E"/>
                </a:solidFill>
                <a:ea typeface="Helvetica" charset="0"/>
                <a:cs typeface="Helvetica" charset="0"/>
              </a:rPr>
              <a:t/>
            </a:r>
            <a:br>
              <a:rPr lang="en-US" sz="5400" dirty="0" smtClean="0">
                <a:solidFill>
                  <a:srgbClr val="9B2D1E"/>
                </a:solidFill>
                <a:ea typeface="Helvetica" charset="0"/>
                <a:cs typeface="Helvetica" charset="0"/>
              </a:rPr>
            </a:br>
            <a:r>
              <a:rPr lang="en-US" sz="5400" dirty="0" smtClean="0">
                <a:solidFill>
                  <a:srgbClr val="9B2D1E"/>
                </a:solidFill>
                <a:ea typeface="Helvetica" charset="0"/>
                <a:cs typeface="Helvetica" charset="0"/>
              </a:rPr>
              <a:t>Zodiac Card Generator</a:t>
            </a:r>
            <a:endParaRPr lang="en-US" sz="5400" dirty="0">
              <a:solidFill>
                <a:srgbClr val="9B2D1E"/>
              </a:solidFill>
              <a:ea typeface="Helvetica" charset="0"/>
              <a:cs typeface="Helvetica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 smtClean="0"/>
              <a:t>github.com</a:t>
            </a:r>
            <a:r>
              <a:rPr lang="en-US" dirty="0" smtClean="0"/>
              <a:t>/</a:t>
            </a:r>
            <a:r>
              <a:rPr lang="en-US" dirty="0" err="1" smtClean="0"/>
              <a:t>wsparsons</a:t>
            </a:r>
            <a:r>
              <a:rPr lang="en-US" dirty="0" smtClean="0"/>
              <a:t>/zodiac-game-q1</a:t>
            </a:r>
          </a:p>
          <a:p>
            <a:r>
              <a:rPr lang="en-US" dirty="0" smtClean="0"/>
              <a:t>Galvanize Seattle cohort 92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803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pPr algn="ctr"/>
            <a:r>
              <a:rPr lang="en-US" dirty="0" smtClean="0">
                <a:hlinkClick r:id="rId2"/>
              </a:rPr>
              <a:t>Demo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1535" y="1838960"/>
            <a:ext cx="6889890" cy="4306181"/>
          </a:xfrm>
        </p:spPr>
      </p:pic>
      <p:sp>
        <p:nvSpPr>
          <p:cNvPr id="5" name="TextBox 4"/>
          <p:cNvSpPr txBox="1"/>
          <p:nvPr/>
        </p:nvSpPr>
        <p:spPr>
          <a:xfrm>
            <a:off x="4199467" y="109502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33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 smtClean="0"/>
              <a:t>- It is a Chinese zodiac info card generator. </a:t>
            </a:r>
          </a:p>
          <a:p>
            <a:r>
              <a:rPr lang="en-US" dirty="0" smtClean="0"/>
              <a:t>- It was difficult for to write simplify code, add event listeners to my click event. </a:t>
            </a:r>
          </a:p>
          <a:p>
            <a:r>
              <a:rPr lang="en-US" dirty="0" smtClean="0"/>
              <a:t>- I want to add a column so an user can see his/her partner’s zodiac card.</a:t>
            </a:r>
          </a:p>
          <a:p>
            <a:r>
              <a:rPr lang="en-US" dirty="0" smtClean="0"/>
              <a:t>- I want to add a spinner wheel game that randomly picks a zodiac partner based on the user’s zodiac sign.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868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What I used to build my website?</a:t>
            </a:r>
            <a:endParaRPr lang="en-US" dirty="0"/>
          </a:p>
        </p:txBody>
      </p:sp>
      <p:pic>
        <p:nvPicPr>
          <p:cNvPr id="1026" name="Picture 2" descr="mage result for html css js icon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9304" y="2015596"/>
            <a:ext cx="4395984" cy="2575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age result for bootstrap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2311" y="2354263"/>
            <a:ext cx="2957689" cy="2957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9539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125</TotalTime>
  <Words>89</Words>
  <Application>Microsoft Macintosh PowerPoint</Application>
  <PresentationFormat>Widescreen</PresentationFormat>
  <Paragraphs>10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Calibri</vt:lpstr>
      <vt:lpstr>Calibri Light</vt:lpstr>
      <vt:lpstr>Helvetica</vt:lpstr>
      <vt:lpstr>Arial</vt:lpstr>
      <vt:lpstr>Retrospect</vt:lpstr>
      <vt:lpstr>Wendy Parsons Zodiac Card Generator</vt:lpstr>
      <vt:lpstr>Demo</vt:lpstr>
      <vt:lpstr>What is it?</vt:lpstr>
      <vt:lpstr>What I used to build my website?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Wendy Parsons Zodiac Generator</dc:title>
  <dc:creator>Microsoft Office User</dc:creator>
  <cp:lastModifiedBy>Microsoft Office User</cp:lastModifiedBy>
  <cp:revision>6</cp:revision>
  <dcterms:created xsi:type="dcterms:W3CDTF">2018-06-07T16:14:45Z</dcterms:created>
  <dcterms:modified xsi:type="dcterms:W3CDTF">2018-06-07T18:19:58Z</dcterms:modified>
</cp:coreProperties>
</file>