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64" r:id="rId2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11" autoAdjust="0"/>
    <p:restoredTop sz="86467" autoAdjust="0"/>
  </p:normalViewPr>
  <p:slideViewPr>
    <p:cSldViewPr>
      <p:cViewPr varScale="1">
        <p:scale>
          <a:sx n="61" d="100"/>
          <a:sy n="61" d="100"/>
        </p:scale>
        <p:origin x="83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55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1E99958-5CB4-4D2F-A3CB-E919364247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86791E9-E03B-4B75-B0FA-F61686641C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DD8E803-2AAB-4199-8C2D-8DA9C9BCCBE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A88DE12-0ED0-4271-BA73-7A04F176AD2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E1D7AAC-607A-42FA-A9F3-0D4B5671D4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A286490-D800-467E-84E6-01D1BFE3FA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969" tIns="48984" rIns="97969" bIns="48984" numCol="1" anchor="t" anchorCtr="0" compatLnSpc="1">
            <a:prstTxWarp prst="textNoShape">
              <a:avLst/>
            </a:prstTxWarp>
          </a:bodyPr>
          <a:lstStyle>
            <a:lvl1pPr defTabSz="9794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5C6123C-8673-4E3F-A316-69F2056EF17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969" tIns="48984" rIns="97969" bIns="48984" numCol="1" anchor="t" anchorCtr="0" compatLnSpc="1">
            <a:prstTxWarp prst="textNoShape">
              <a:avLst/>
            </a:prstTxWarp>
          </a:bodyPr>
          <a:lstStyle>
            <a:lvl1pPr algn="r" defTabSz="9794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0144C69-AD5E-431A-90E8-AC25447AA3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B0EEE525-BD89-4B5D-82C9-24F33F55F47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200" y="4860925"/>
            <a:ext cx="5678488" cy="4606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969" tIns="48984" rIns="97969" bIns="48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8A5F6318-3143-41BD-BD53-EF011B572F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969" tIns="48984" rIns="97969" bIns="48984" numCol="1" anchor="b" anchorCtr="0" compatLnSpc="1">
            <a:prstTxWarp prst="textNoShape">
              <a:avLst/>
            </a:prstTxWarp>
          </a:bodyPr>
          <a:lstStyle>
            <a:lvl1pPr defTabSz="979488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0C1E8227-DE54-44CF-93E6-0EA27D6F60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969" tIns="48984" rIns="97969" bIns="48984" numCol="1" anchor="b" anchorCtr="0" compatLnSpc="1">
            <a:prstTxWarp prst="textNoShape">
              <a:avLst/>
            </a:prstTxWarp>
          </a:bodyPr>
          <a:lstStyle>
            <a:lvl1pPr algn="r" defTabSz="979488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A9F3F87-B678-46DB-9203-8B887268C1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CF6124-99C2-4E50-82A8-52D06319FC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2055DE-7E0F-4609-B46D-F92D1EB499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65E7F6-AFED-4094-9815-D2F94461C2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E335D-D847-43D6-935F-2D093C9F2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01847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1B6459A-9775-4366-B487-59554D4D08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667D17B-4ECA-4810-8712-1A4472473B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57A039-9B73-420A-AAA9-197FD1C050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060DC-66BD-45B3-9DE6-49E92BA69F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26291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0EAEC5-87F7-4C04-9B87-C7E2A397B6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C46A2A-8C40-4A46-BFB7-2C53552A66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34F01E-B2DC-41C1-B414-F0F9A81EB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5F564-4639-4329-AED0-9E7BE1FA90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1503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C56288-9196-48A5-91E0-BC158BCB8F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F38B95-8469-4B5B-9D1D-E02E0AAF7B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DEA604-58E5-4D00-B16B-7C47E90E0E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B3471-D247-4806-AF62-D0E7D003A2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5110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74C69C-E4B5-4E32-B941-43E7BAE34D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4D5F58-78E5-479A-BE98-F44D58A7E0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A17D65-EC28-4A31-A1AB-5F1192F43D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D991C-06B9-4DA8-9BFE-62BFC91A9F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73889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8ECCD2-4114-4133-9742-26154B3651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B4247-5A79-45B9-A886-0133EBB438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CFD24-B2EA-4B4F-B9A8-6B8C1206E3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7E72E-24EF-4C9E-B8EC-97E76D4BD2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682254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B19DF4-49BA-4FD1-AFB8-C1868654AE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61D066-FAC3-4254-9117-641B12C573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C6C283-5E3F-4DD7-B70B-D57968C6E4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AFB08-F550-4B80-8B4A-417A67CF1E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09901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485959E-6A44-42A3-B6EB-61E5CB17B6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F359A1-0531-4580-88CA-53C96B2D2B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33D16B3-31A9-477A-A0BE-E37D062E56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D1D193-59EC-45F2-A6C9-BBAF9F9288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08755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B0097FD-1785-406E-8DAC-7341D0D492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AB5E66-36EB-4B19-AD58-BB7C7B097E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B21CFAF-3E2F-46BF-A089-2B341C8B4C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55C3D-6A90-4E3B-8F4E-18CAC1E21E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23409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23E2D-DB0F-4C53-8402-8FFED00484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DF6CC4-2003-40B2-8759-D3B964DE91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490562-7017-4BFC-B329-B21F486DEA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E5EF5-FE2F-47D9-B240-C5CF7657F2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5204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466EB-D5D6-4EAF-BE72-0AF6068A3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484FB5-A8D9-4D01-992F-55A260E775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BE13EF-FBD1-4040-AF59-3EA906C13B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7B3F5-F4CE-4D17-B812-8FB540F8D9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71531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C24E6A1-15E6-41FB-9756-E512D54EB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698D956-9FD8-4C39-B6F4-B5F73BB76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4CD1D58-2CD7-43EC-ABDD-60CC78C637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992B15-6B83-4620-B7A5-69625144301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01682A0-B822-423E-81B8-3929CBBAE08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62A7954-5B4C-44BD-AA2B-4B2012C6CA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4DDE-F3C4-6D77-6D13-8C7472F6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6132"/>
            <a:ext cx="8229600" cy="639762"/>
          </a:xfrm>
        </p:spPr>
        <p:txBody>
          <a:bodyPr/>
          <a:lstStyle/>
          <a:p>
            <a:r>
              <a:rPr lang="en-US" sz="3600" dirty="0"/>
              <a:t>Analytics Stack (sample)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7AB06C-AD16-21A0-58B4-12DA59F110B5}"/>
              </a:ext>
            </a:extLst>
          </p:cNvPr>
          <p:cNvSpPr/>
          <p:nvPr/>
        </p:nvSpPr>
        <p:spPr>
          <a:xfrm>
            <a:off x="1752600" y="5798078"/>
            <a:ext cx="2133600" cy="336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4DD577-15AB-B5FD-1BB7-1F2322A6B671}"/>
              </a:ext>
            </a:extLst>
          </p:cNvPr>
          <p:cNvSpPr/>
          <p:nvPr/>
        </p:nvSpPr>
        <p:spPr>
          <a:xfrm>
            <a:off x="1752600" y="4867700"/>
            <a:ext cx="2133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Operating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4D3477-1D03-93E1-E191-0EF8F52031ED}"/>
              </a:ext>
            </a:extLst>
          </p:cNvPr>
          <p:cNvSpPr/>
          <p:nvPr/>
        </p:nvSpPr>
        <p:spPr>
          <a:xfrm>
            <a:off x="3238500" y="2068646"/>
            <a:ext cx="26670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Language Ecosystem</a:t>
            </a:r>
          </a:p>
          <a:p>
            <a:pPr algn="ctr"/>
            <a:r>
              <a:rPr lang="en-US" dirty="0"/>
              <a:t>(e.g., R, Python, Julia)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35C17-CEE4-515F-7273-E90D43634017}"/>
              </a:ext>
            </a:extLst>
          </p:cNvPr>
          <p:cNvSpPr txBox="1"/>
          <p:nvPr/>
        </p:nvSpPr>
        <p:spPr>
          <a:xfrm>
            <a:off x="1752601" y="6134835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Premises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BD58D6-D186-68C0-9859-B3F00D1DE91E}"/>
              </a:ext>
            </a:extLst>
          </p:cNvPr>
          <p:cNvSpPr/>
          <p:nvPr/>
        </p:nvSpPr>
        <p:spPr>
          <a:xfrm>
            <a:off x="5131676" y="5798078"/>
            <a:ext cx="2133600" cy="336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E7446-FF6F-E5D0-5D70-8FF6986182D7}"/>
              </a:ext>
            </a:extLst>
          </p:cNvPr>
          <p:cNvSpPr/>
          <p:nvPr/>
        </p:nvSpPr>
        <p:spPr>
          <a:xfrm>
            <a:off x="5131676" y="4867700"/>
            <a:ext cx="2133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Environment/</a:t>
            </a:r>
          </a:p>
          <a:p>
            <a:pPr algn="ctr"/>
            <a:r>
              <a:rPr lang="en-US" dirty="0"/>
              <a:t>Configuration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17FBF-5A5B-5BE6-9535-68B1AF9A2D94}"/>
              </a:ext>
            </a:extLst>
          </p:cNvPr>
          <p:cNvSpPr txBox="1"/>
          <p:nvPr/>
        </p:nvSpPr>
        <p:spPr>
          <a:xfrm>
            <a:off x="5131677" y="6134835"/>
            <a:ext cx="213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Public Cloud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14A104-0B1D-74FE-8828-19576FBDB735}"/>
              </a:ext>
            </a:extLst>
          </p:cNvPr>
          <p:cNvSpPr/>
          <p:nvPr/>
        </p:nvSpPr>
        <p:spPr>
          <a:xfrm>
            <a:off x="2743200" y="3933362"/>
            <a:ext cx="3657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Security (e.g., Authentication, Authorization, Administration, and Audit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470064-B4BD-C155-36DA-338FAF45F8F4}"/>
              </a:ext>
            </a:extLst>
          </p:cNvPr>
          <p:cNvSpPr/>
          <p:nvPr/>
        </p:nvSpPr>
        <p:spPr>
          <a:xfrm>
            <a:off x="3524250" y="1154272"/>
            <a:ext cx="20955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Version Control</a:t>
            </a:r>
          </a:p>
          <a:p>
            <a:pPr algn="ctr"/>
            <a:r>
              <a:rPr lang="en-US" dirty="0"/>
              <a:t>(e.g., 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60A105-0A05-2B84-28FD-C596DD643864}"/>
              </a:ext>
            </a:extLst>
          </p:cNvPr>
          <p:cNvSpPr/>
          <p:nvPr/>
        </p:nvSpPr>
        <p:spPr>
          <a:xfrm>
            <a:off x="3067050" y="3002984"/>
            <a:ext cx="30099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 Ecosystem</a:t>
            </a:r>
          </a:p>
          <a:p>
            <a:pPr algn="ctr"/>
            <a:r>
              <a:rPr lang="en-US" dirty="0"/>
              <a:t>(e.g., Postgres, RedShift )</a:t>
            </a:r>
          </a:p>
        </p:txBody>
      </p:sp>
    </p:spTree>
    <p:extLst>
      <p:ext uri="{BB962C8B-B14F-4D97-AF65-F5344CB8AC3E}">
        <p14:creationId xmlns:p14="http://schemas.microsoft.com/office/powerpoint/2010/main" val="19182809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Lucida Sans Unicode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7135</TotalTime>
  <Words>64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Lucida Sans</vt:lpstr>
      <vt:lpstr>Lucida Sans Unicode</vt:lpstr>
      <vt:lpstr>Verdana</vt:lpstr>
      <vt:lpstr>Default Design</vt:lpstr>
      <vt:lpstr>Analytics Stack (sample)</vt:lpstr>
    </vt:vector>
  </TitlesOfParts>
  <Company>CSU, Northridge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Business Writing Across the Curriculum: Two Perspectives and Practices</dc:title>
  <dc:creator>wsmith</dc:creator>
  <cp:lastModifiedBy>Wayne Smith</cp:lastModifiedBy>
  <cp:revision>329</cp:revision>
  <cp:lastPrinted>2023-05-08T00:59:07Z</cp:lastPrinted>
  <dcterms:created xsi:type="dcterms:W3CDTF">2008-04-21T00:35:01Z</dcterms:created>
  <dcterms:modified xsi:type="dcterms:W3CDTF">2025-04-21T01:12:27Z</dcterms:modified>
</cp:coreProperties>
</file>