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34a0ccf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34a0ccf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5f248b3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5f248b3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5f248b3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5f248b3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f248b3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5f248b3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f248b3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f248b3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430b754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430b754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wporter@triumf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PI_ICR_simulated_data Documentation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7"/>
            <a:ext cx="822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Porter (wporter@triumf.ca)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British Columbia</a:t>
            </a:r>
            <a:br>
              <a:rPr lang="en"/>
            </a:br>
            <a:r>
              <a:rPr lang="en"/>
              <a:t>TRIUMF, on behalf of the TITAN Collaboration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Language: </a:t>
            </a:r>
            <a:r>
              <a:rPr lang="en"/>
              <a:t>MATLAB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PI_ICR_simulated_data.m creates simulated data files based on user-input cyclotron frequencies and accumulation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Input: </a:t>
            </a:r>
            <a:r>
              <a:rPr lang="en"/>
              <a:t>Various User Inputs (detailed later)</a:t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Output: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.csv files containing simulated position, time-of-flight and (fake) TDC trigger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.csv file containing an address list of files, their accumulations times (Taccs) and reference files assignments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9077"/>
            <a:ext cx="9144001" cy="2394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acc_list</a:t>
            </a:r>
            <a:r>
              <a:rPr lang="en"/>
              <a:t>: A list of accumulation times you want data simulated for. One file will be made for each Tacc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</a:t>
            </a:r>
            <a:r>
              <a:rPr b="1" lang="en"/>
              <a:t>ew_filename: </a:t>
            </a:r>
            <a:r>
              <a:rPr lang="en"/>
              <a:t>Directory (and filename) to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</a:t>
            </a:r>
            <a:r>
              <a:rPr b="1" lang="en"/>
              <a:t>pot_freq_list: </a:t>
            </a:r>
            <a:r>
              <a:rPr lang="en"/>
              <a:t>A list of cyclotron frequencies of spots you want in the simulated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can be taken from TITAN_spreadsheet.xlsx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R: </a:t>
            </a:r>
            <a:r>
              <a:rPr lang="en"/>
              <a:t>Average distance from trap center of the spots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</a:t>
            </a:r>
            <a:r>
              <a:rPr b="1" lang="en"/>
              <a:t>os_deviation: </a:t>
            </a:r>
            <a:r>
              <a:rPr lang="en"/>
              <a:t>Simulated Gaussian spread of X/Y positions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TOF: </a:t>
            </a:r>
            <a:r>
              <a:rPr lang="en"/>
              <a:t>Simulated ToF between ejection and detector of counts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tof_deviation: </a:t>
            </a:r>
            <a:r>
              <a:rPr lang="en"/>
              <a:t>Simulated Gaussian spread of ToFs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counts_per_spot: </a:t>
            </a:r>
            <a:r>
              <a:rPr lang="en"/>
              <a:t>Counts to be simulated for each spot (where spots are determined by cyclotron frequency list)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w_minus: </a:t>
            </a:r>
            <a:r>
              <a:rPr lang="en"/>
              <a:t>Magnetron frequency in 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amp: </a:t>
            </a:r>
            <a:r>
              <a:rPr lang="en"/>
              <a:t>Amplitude of the sinusoid dependence (see Automatic Fitting for more explanation)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phase_const: </a:t>
            </a:r>
            <a:r>
              <a:rPr lang="en"/>
              <a:t>Phase constant of the sinusoid dependence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ref_phase: </a:t>
            </a:r>
            <a:r>
              <a:rPr lang="en"/>
              <a:t>Phase of the reference (i.e. Tacc = 0) spot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new_filename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</a:t>
            </a:r>
            <a:r>
              <a:rPr lang="en"/>
              <a:t>ew_filename should be of the form: ~/path/to/directory/filename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~/path/to/directory is the directory where files will be saved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ilename will be the name of the FileList.csv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filenameTacc.csv will be the name of each simulated data file (where Tacc will be the respective Tacc number)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NOTE: When using simulated data with PhIAT.m, make sure </a:t>
            </a:r>
            <a:r>
              <a:rPr b="1" lang="en"/>
              <a:t>Sim Ion Rate is checked </a:t>
            </a:r>
            <a:r>
              <a:rPr lang="en"/>
              <a:t>and the </a:t>
            </a:r>
            <a:r>
              <a:rPr b="1" lang="en"/>
              <a:t>trap center is set as (0,0)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user inputs are done, press the MATLAB run button to create your files!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more on </a:t>
            </a:r>
            <a:r>
              <a:rPr b="1" lang="en"/>
              <a:t>PhIAT, </a:t>
            </a:r>
            <a:r>
              <a:rPr lang="en"/>
              <a:t>please reference the Automatic Fitting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contact Sam Porter (</a:t>
            </a:r>
            <a:r>
              <a:rPr lang="en" u="sng">
                <a:solidFill>
                  <a:schemeClr val="hlink"/>
                </a:solidFill>
                <a:hlinkClick r:id="rId3"/>
              </a:rPr>
              <a:t>wporter@triumf.ca</a:t>
            </a:r>
            <a:r>
              <a:rPr lang="en"/>
              <a:t>) if you have any 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