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Robo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430b7540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430b7540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430b7540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430b7540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d430b7540a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d430b7540a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d430b7540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d430b7540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430b7540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d430b7540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d430b7540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d430b7540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30b7540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d430b7540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d430b7540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d430b7540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d34a0ccf51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d34a0ccf51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d34a0ccf51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d34a0ccf51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d34a0ccf51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d34a0ccf51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d430b7540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d430b7540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d34a0ccf5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d34a0ccf5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d430b7540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d430b7540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d430b7540a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d430b7540a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d430b7540a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d430b7540a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bitbucket.org/ttriumfdaq/titan_data/src/master/" TargetMode="External"/><Relationship Id="rId4" Type="http://schemas.openxmlformats.org/officeDocument/2006/relationships/hyperlink" Target="https://www.triumf.info/wiki/DAQwiki/index.php/TITAN_DAQ_General_Documentation" TargetMode="External"/><Relationship Id="rId5" Type="http://schemas.openxmlformats.org/officeDocument/2006/relationships/hyperlink" Target="mailto:wporter@triumf.ca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bitbucket.org/ttriumfdaq/titan_data/src/master/" TargetMode="External"/><Relationship Id="rId4" Type="http://schemas.openxmlformats.org/officeDocument/2006/relationships/hyperlink" Target="https://bitbucket.org/ttriumfdaq/titan_data/src/master/" TargetMode="External"/><Relationship Id="rId5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triumf.info/wiki/DAQwiki/index.php/TITAN_DAQ_General_Documentation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midas_to_phiat Documentation</a:t>
            </a:r>
            <a:endParaRPr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789127"/>
            <a:ext cx="8222100" cy="1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 Porter (wporter@triumf.ca)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University of British Columbia</a:t>
            </a:r>
            <a:br>
              <a:rPr lang="en"/>
            </a:br>
            <a:r>
              <a:rPr lang="en"/>
              <a:t>TRIUMF, on behalf of the TITAN Collaboration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Ion-Ion Interaction Data Cuts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minimize any ion-ion interaction effects in the trap on results, so we discard any data where </a:t>
            </a:r>
            <a:r>
              <a:rPr b="1" lang="en"/>
              <a:t>&gt; N </a:t>
            </a:r>
            <a:r>
              <a:rPr lang="en"/>
              <a:t>total ions were in the trap together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 corresponds to </a:t>
            </a:r>
            <a:r>
              <a:rPr b="1" lang="en"/>
              <a:t>ion_ion_cut_min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practice, we throw </a:t>
            </a:r>
            <a:r>
              <a:rPr lang="en"/>
              <a:t>away data with </a:t>
            </a:r>
            <a:r>
              <a:rPr b="1" lang="en"/>
              <a:t>&gt; N </a:t>
            </a:r>
            <a:r>
              <a:rPr lang="en"/>
              <a:t>events in the </a:t>
            </a:r>
            <a:r>
              <a:rPr b="1" lang="en"/>
              <a:t>same trigger window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ONLY</a:t>
            </a:r>
            <a:r>
              <a:rPr lang="en"/>
              <a:t> works with CAEN 25ps TDC Data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Determining Ion Rates</a:t>
            </a:r>
            <a:endParaRPr/>
          </a:p>
        </p:txBody>
      </p:sp>
      <p:sp>
        <p:nvSpPr>
          <p:cNvPr id="134" name="Google Shape;134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want to determine the rate at which ion events are occurring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determine a gating time </a:t>
            </a:r>
            <a:r>
              <a:rPr i="1" lang="en"/>
              <a:t>t</a:t>
            </a:r>
            <a:r>
              <a:rPr lang="en"/>
              <a:t> (</a:t>
            </a:r>
            <a:r>
              <a:rPr b="1" lang="en"/>
              <a:t>gating_rate</a:t>
            </a:r>
            <a:r>
              <a:rPr lang="en"/>
              <a:t> [ms]) and determine the number of events that occur within each gating time window across the file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</a:t>
            </a:r>
            <a:r>
              <a:rPr lang="en"/>
              <a:t>.e. events between 0-</a:t>
            </a:r>
            <a:r>
              <a:rPr i="1" lang="en"/>
              <a:t>t</a:t>
            </a:r>
            <a:r>
              <a:rPr lang="en"/>
              <a:t>, events between </a:t>
            </a:r>
            <a:r>
              <a:rPr i="1" lang="en"/>
              <a:t>t</a:t>
            </a:r>
            <a:r>
              <a:rPr lang="en"/>
              <a:t>-2</a:t>
            </a:r>
            <a:r>
              <a:rPr i="1" lang="en"/>
              <a:t>t</a:t>
            </a:r>
            <a:r>
              <a:rPr lang="en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approximate the </a:t>
            </a:r>
            <a:r>
              <a:rPr i="1" lang="en"/>
              <a:t>global event time </a:t>
            </a:r>
            <a:r>
              <a:rPr lang="en"/>
              <a:t>for each event as the total trap time (</a:t>
            </a:r>
            <a:r>
              <a:rPr b="1" lang="en"/>
              <a:t>trap_time</a:t>
            </a:r>
            <a:r>
              <a:rPr lang="en"/>
              <a:t>) times the trigger number of that event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record the </a:t>
            </a:r>
            <a:r>
              <a:rPr i="1" lang="en"/>
              <a:t>approximate global gate time</a:t>
            </a:r>
            <a:r>
              <a:rPr lang="en"/>
              <a:t>, the </a:t>
            </a:r>
            <a:r>
              <a:rPr i="1" lang="en"/>
              <a:t>number of events</a:t>
            </a:r>
            <a:r>
              <a:rPr lang="en"/>
              <a:t>, and the </a:t>
            </a:r>
            <a:r>
              <a:rPr i="1" lang="en"/>
              <a:t>rate </a:t>
            </a:r>
            <a:r>
              <a:rPr lang="en"/>
              <a:t>of those events (num_events/</a:t>
            </a:r>
            <a:r>
              <a:rPr i="1" lang="en"/>
              <a:t>t</a:t>
            </a:r>
            <a:r>
              <a:rPr lang="en"/>
              <a:t>)</a:t>
            </a:r>
            <a:r>
              <a:rPr lang="en"/>
              <a:t> for each gating time window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Ion Rate .csv</a:t>
            </a:r>
            <a:endParaRPr/>
          </a:p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.csv file is printed with the recorded ion rate data: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1:  Approximate Global Gate Time [ms]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(gating window number)*</a:t>
            </a:r>
            <a:r>
              <a:rPr i="1" lang="en"/>
              <a:t>t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2: Number of Events in each Window [int]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3: Rate of Incoming Events in each Window [events/ms]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num_events/</a:t>
            </a:r>
            <a:r>
              <a:rPr i="1" lang="en"/>
              <a:t>t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Saved as </a:t>
            </a:r>
            <a:r>
              <a:rPr b="1" lang="en"/>
              <a:t>original_MIDAS_filename.mid</a:t>
            </a:r>
            <a:r>
              <a:rPr b="1" lang="en">
                <a:solidFill>
                  <a:srgbClr val="FF0000"/>
                </a:solidFill>
              </a:rPr>
              <a:t>_ion_rate.csv</a:t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141" name="Google Shape;14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0200" y="1560800"/>
            <a:ext cx="2286000" cy="32670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Data .csv</a:t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188125" y="1919075"/>
            <a:ext cx="5992200" cy="300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.csv is printed with the data described on slides 7-9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1: X Position [mm]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2: Y Position [mm]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3: Time-of-Flight [s]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4: Trigger Number [int] (CAEN) OR Timestamp [s] (VT2)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Saved as </a:t>
            </a:r>
            <a:r>
              <a:rPr b="1" lang="en"/>
              <a:t>original_MIDAS_filename.mid</a:t>
            </a:r>
            <a:r>
              <a:rPr b="1" lang="en">
                <a:solidFill>
                  <a:srgbClr val="FF0000"/>
                </a:solidFill>
              </a:rPr>
              <a:t>_.csv</a:t>
            </a:r>
            <a:endParaRPr b="1">
              <a:solidFill>
                <a:srgbClr val="FF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Main Data and Ion Rate CSVs are created for each MIDAS file in the input directory</a:t>
            </a:r>
            <a:endParaRPr b="1">
              <a:solidFill>
                <a:srgbClr val="000000"/>
              </a:solidFill>
            </a:endParaRPr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6775" y="886288"/>
            <a:ext cx="2762250" cy="38766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Pairing Final and Reference Files</a:t>
            </a:r>
            <a:endParaRPr/>
          </a:p>
        </p:txBody>
      </p:sp>
      <p:sp>
        <p:nvSpPr>
          <p:cNvPr id="154" name="Google Shape;154;p26"/>
          <p:cNvSpPr txBox="1"/>
          <p:nvPr>
            <p:ph idx="1" type="body"/>
          </p:nvPr>
        </p:nvSpPr>
        <p:spPr>
          <a:xfrm>
            <a:off x="471900" y="176832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each final file (Tacc &gt; 0), we need to pair it with the reference file (Tacc = 0) </a:t>
            </a:r>
            <a:r>
              <a:rPr i="1" lang="en"/>
              <a:t>closest to it in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determine the midpoint time of each file (i.e. file_start + (file_end - file_start)/2)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</a:t>
            </a:r>
            <a:r>
              <a:rPr lang="en"/>
              <a:t>ile_start is </a:t>
            </a:r>
            <a:r>
              <a:rPr b="1" lang="en"/>
              <a:t>event_time[0] </a:t>
            </a:r>
            <a:r>
              <a:rPr lang="en"/>
              <a:t>and file_end is </a:t>
            </a:r>
            <a:r>
              <a:rPr b="1" lang="en"/>
              <a:t>event_time[-1] </a:t>
            </a:r>
            <a:r>
              <a:rPr lang="en"/>
              <a:t>from titan_data/mpet/__init__.py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find the difference between the midpoint time of the final file and all </a:t>
            </a:r>
            <a:r>
              <a:rPr lang="en"/>
              <a:t>reference files, and pair the actual file with the reference file of </a:t>
            </a:r>
            <a:r>
              <a:rPr i="1" lang="en"/>
              <a:t>smallest</a:t>
            </a:r>
            <a:r>
              <a:rPr lang="en"/>
              <a:t> difference</a:t>
            </a:r>
            <a:endParaRPr/>
          </a:p>
        </p:txBody>
      </p:sp>
      <p:pic>
        <p:nvPicPr>
          <p:cNvPr id="155" name="Google Shape;15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61138" y="4150550"/>
            <a:ext cx="6543675" cy="8953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List .csv</a:t>
            </a:r>
            <a:endParaRPr/>
          </a:p>
        </p:txBody>
      </p:sp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161525" y="1843375"/>
            <a:ext cx="7570800" cy="298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.csv is printed with: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1: Addresses of Main File CSVs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2: Accumulation Times of each File [s]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Column 3: </a:t>
            </a:r>
            <a:r>
              <a:rPr lang="en"/>
              <a:t>Reference</a:t>
            </a:r>
            <a:r>
              <a:rPr lang="en"/>
              <a:t> File Assignment for each Final File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file is a reference file, this is blank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Numbering of associated </a:t>
            </a:r>
            <a:r>
              <a:rPr lang="en"/>
              <a:t>references correspondings to ordering of references in first column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Saved as </a:t>
            </a:r>
            <a:r>
              <a:rPr b="1" lang="en">
                <a:solidFill>
                  <a:srgbClr val="9900FF"/>
                </a:solidFill>
              </a:rPr>
              <a:t>inputDirectoryName_</a:t>
            </a:r>
            <a:r>
              <a:rPr b="1" lang="en">
                <a:solidFill>
                  <a:srgbClr val="4A86E8"/>
                </a:solidFill>
              </a:rPr>
              <a:t>firstTacc</a:t>
            </a:r>
            <a:r>
              <a:rPr b="1" lang="en">
                <a:solidFill>
                  <a:srgbClr val="FF0000"/>
                </a:solidFill>
              </a:rPr>
              <a:t>File_List.csv</a:t>
            </a:r>
            <a:endParaRPr b="1">
              <a:solidFill>
                <a:srgbClr val="FF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i.e. Test_CAENOffset_0.03File_List.csv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Saved OUTSIDE the input directory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List .csv Example</a:t>
            </a:r>
            <a:endParaRPr/>
          </a:p>
        </p:txBody>
      </p:sp>
      <p:sp>
        <p:nvSpPr>
          <p:cNvPr id="167" name="Google Shape;167;p28"/>
          <p:cNvSpPr txBox="1"/>
          <p:nvPr>
            <p:ph idx="1" type="body"/>
          </p:nvPr>
        </p:nvSpPr>
        <p:spPr>
          <a:xfrm>
            <a:off x="471900" y="3711425"/>
            <a:ext cx="8222100" cy="91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reference files will come after all final files</a:t>
            </a:r>
            <a:endParaRPr/>
          </a:p>
        </p:txBody>
      </p:sp>
      <p:pic>
        <p:nvPicPr>
          <p:cNvPr id="168" name="Google Shape;16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950" y="1600199"/>
            <a:ext cx="8672099" cy="1943114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More on </a:t>
            </a:r>
            <a:r>
              <a:rPr b="1" lang="en"/>
              <a:t>titan_data </a:t>
            </a:r>
            <a:r>
              <a:rPr lang="en"/>
              <a:t>and the primary script referenced in this code (</a:t>
            </a:r>
            <a:r>
              <a:rPr b="1" lang="en"/>
              <a:t>../mpet/__init__.py</a:t>
            </a:r>
            <a:r>
              <a:rPr lang="en"/>
              <a:t>) can be found: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https://bitbucket.org/ttriumfdaq/titan_data/src/master/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TITAN DAQ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Please contact Sam Porter (</a:t>
            </a:r>
            <a:r>
              <a:rPr lang="en" u="sng">
                <a:solidFill>
                  <a:schemeClr val="hlink"/>
                </a:solidFill>
                <a:hlinkClick r:id="rId5"/>
              </a:rPr>
              <a:t>wporter@triumf.ca</a:t>
            </a:r>
            <a:r>
              <a:rPr lang="en"/>
              <a:t>) if you have any questions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305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Language: </a:t>
            </a:r>
            <a:r>
              <a:rPr lang="en"/>
              <a:t>Python 3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idas_to_phiat.py converts MIDAS files output by the MPET DAQ to readable .csv files for input into PhIAT.m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Input: </a:t>
            </a:r>
            <a:r>
              <a:rPr lang="en"/>
              <a:t>A directory address (i.e. address to a folder) of MIDAS Files (ex: </a:t>
            </a:r>
            <a:r>
              <a:rPr lang="en" sz="1200"/>
              <a:t>/Users/wsporter/Documents/Physics_Research/TITAN/PIICR_Analysis/Testing/Test_CAENOffset</a:t>
            </a:r>
            <a:r>
              <a:rPr lang="en"/>
              <a:t>)</a:t>
            </a:r>
            <a:endParaRPr sz="1200"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Output: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.csv files containing position, time-of-flight and TDC trigger information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.csv files containing approximate count rates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.csv file containing an address list of converted MIDAS files, their accumulations times (Taccs) and reference files assignments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BEFORE YOU CONTINUE! -- titan_data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idas_to_phiat.py requires you download the </a:t>
            </a:r>
            <a:r>
              <a:rPr b="1" lang="en"/>
              <a:t>titan_data package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can be downloaded here: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https://bitbucket.org/ttriumfdaq/titan_data/src/master</a:t>
            </a:r>
            <a:r>
              <a:rPr lang="en" u="sng">
                <a:solidFill>
                  <a:schemeClr val="hlink"/>
                </a:solidFill>
                <a:hlinkClick r:id="rId4"/>
              </a:rPr>
              <a:t>/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On Line 20: Change the </a:t>
            </a:r>
            <a:r>
              <a:rPr lang="en"/>
              <a:t>address</a:t>
            </a:r>
            <a:r>
              <a:rPr lang="en"/>
              <a:t> in sys.path.append from </a:t>
            </a:r>
            <a:r>
              <a:rPr lang="en" sz="1400">
                <a:solidFill>
                  <a:srgbClr val="FF0000"/>
                </a:solidFill>
              </a:rPr>
              <a:t>'/Users/wsporter/Documents/Physics_Research/TITAN/PIICR_Analysis/titan_data' </a:t>
            </a:r>
            <a:r>
              <a:rPr lang="en" sz="1400"/>
              <a:t>to the local address of titan_data on your computer</a:t>
            </a:r>
            <a:r>
              <a:rPr lang="en" sz="1400">
                <a:solidFill>
                  <a:schemeClr val="dk2"/>
                </a:solidFill>
              </a:rPr>
              <a:t> (i.e. </a:t>
            </a:r>
            <a:r>
              <a:rPr lang="en" sz="1400">
                <a:solidFill>
                  <a:srgbClr val="FF0000"/>
                </a:solidFill>
              </a:rPr>
              <a:t>'/local/address/to/titan_data’</a:t>
            </a:r>
            <a:r>
              <a:rPr lang="en" sz="1400"/>
              <a:t>)</a:t>
            </a:r>
            <a:endParaRPr sz="1400"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0425" y="4302475"/>
            <a:ext cx="8823144" cy="43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Other Initial Settings...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693900" y="1685375"/>
            <a:ext cx="8000100" cy="22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a</a:t>
            </a:r>
            <a:r>
              <a:rPr b="1" lang="en"/>
              <a:t>ll_one_file: </a:t>
            </a:r>
            <a:r>
              <a:rPr lang="en"/>
              <a:t>If TRUE, resulting output data .csv files correspond to each MIDAS file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If FALSE, output .csv files correspond to each </a:t>
            </a:r>
            <a:r>
              <a:rPr b="1" lang="en"/>
              <a:t>loop</a:t>
            </a:r>
            <a:r>
              <a:rPr lang="en"/>
              <a:t> within in each MIDAS file (see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3"/>
              </a:rPr>
              <a:t>TITAN DAQ documentation</a:t>
            </a:r>
            <a:r>
              <a:rPr lang="en"/>
              <a:t>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Default is TRUE</a:t>
            </a:r>
            <a:r>
              <a:rPr lang="en"/>
              <a:t> for PI-ICR analysis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CAEN </a:t>
            </a:r>
            <a:r>
              <a:rPr lang="en"/>
              <a:t>and </a:t>
            </a:r>
            <a:r>
              <a:rPr b="1" lang="en"/>
              <a:t>VT2: </a:t>
            </a:r>
            <a:r>
              <a:rPr lang="en"/>
              <a:t>Set TRUE whichever TDC is being used to read out data; this is indicated in the MPET DAQ under Scan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b="1" lang="en"/>
              <a:t>Default is CAEN</a:t>
            </a:r>
            <a:r>
              <a:rPr lang="en"/>
              <a:t> </a:t>
            </a:r>
            <a:r>
              <a:rPr b="1" lang="en"/>
              <a:t>= TRUE</a:t>
            </a:r>
            <a:endParaRPr b="1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Note: Cannot both be true for data converting in script -- this will trigger an error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900" y="3808600"/>
            <a:ext cx="3087901" cy="12162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60750" y="3983800"/>
            <a:ext cx="4989950" cy="8658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Few Other Initial Settings...for Test Data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</a:t>
            </a:r>
            <a:r>
              <a:rPr b="1" lang="en"/>
              <a:t>esting: </a:t>
            </a:r>
            <a:r>
              <a:rPr lang="en"/>
              <a:t>If you are using test data from MIDAS that </a:t>
            </a:r>
            <a:r>
              <a:rPr b="1" lang="en"/>
              <a:t>DOES NOT</a:t>
            </a:r>
            <a:r>
              <a:rPr lang="en"/>
              <a:t> include a reference file (i.e. a Tacc of 0), set to TRUE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Automatically assigns the last file a Tacc of 0, as needed to run through the 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Otherwise, set to FALSE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is the default for normal data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	</a:t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</a:t>
            </a:r>
            <a:r>
              <a:rPr lang="en"/>
              <a:t>idas_to_phiat.py is automatically run as part of PhIAT.m (see PhIAT.m documentation)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However, it can be run on its own as well: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b="1" lang="en"/>
              <a:t>input</a:t>
            </a:r>
            <a:r>
              <a:rPr lang="en"/>
              <a:t> is an address to a directory of MIDAS files (.mid or .mid.lz4)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files in this directory are gathered together via </a:t>
            </a:r>
            <a:r>
              <a:rPr b="1" lang="en"/>
              <a:t>glob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8350" y="2969325"/>
            <a:ext cx="6887300" cy="4214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every event (i.e. ion hit on the detector), four pieces of data are relevant: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X Position</a:t>
            </a:r>
            <a:r>
              <a:rPr lang="en"/>
              <a:t> [mm]: X coordinate of ion hit on detector (i.e. delay line anode)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Y Position </a:t>
            </a:r>
            <a:r>
              <a:rPr lang="en"/>
              <a:t>[mm]: Y </a:t>
            </a:r>
            <a:r>
              <a:rPr lang="en"/>
              <a:t>coordinate</a:t>
            </a:r>
            <a:r>
              <a:rPr lang="en"/>
              <a:t> of ion hit on detector (i.e. delay line anode)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Time-of-Flight </a:t>
            </a:r>
            <a:r>
              <a:rPr lang="en"/>
              <a:t>[s]: Time-of-flight between ejection from the trap to ion hit on MCP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Trigger </a:t>
            </a:r>
            <a:r>
              <a:rPr lang="en"/>
              <a:t>[int]: Number of trigger an ion hit came during (starting from 0 at file’s beginning) -- CAEN 25ps ONLY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Timestamp </a:t>
            </a:r>
            <a:r>
              <a:rPr lang="en"/>
              <a:t>[s]: Timestamp of event relative to initial trigger time -- VT2 ONLY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-- CAEN 25ps TDC</a:t>
            </a:r>
            <a:endParaRPr/>
          </a:p>
        </p:txBody>
      </p:sp>
      <p:sp>
        <p:nvSpPr>
          <p:cNvPr id="114" name="Google Shape;114;p20"/>
          <p:cNvSpPr txBox="1"/>
          <p:nvPr>
            <p:ph idx="1" type="body"/>
          </p:nvPr>
        </p:nvSpPr>
        <p:spPr>
          <a:xfrm>
            <a:off x="471900" y="184790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X/Y Position: </a:t>
            </a:r>
            <a:r>
              <a:rPr lang="en"/>
              <a:t>Determined via timing pulses in delay line anode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Correspond to </a:t>
            </a:r>
            <a:r>
              <a:rPr b="1" lang="en"/>
              <a:t>caen</a:t>
            </a:r>
            <a:r>
              <a:rPr lang="en"/>
              <a:t>_</a:t>
            </a:r>
            <a:r>
              <a:rPr b="1" lang="en"/>
              <a:t>tdc</a:t>
            </a:r>
            <a:r>
              <a:rPr lang="en"/>
              <a:t>_</a:t>
            </a:r>
            <a:r>
              <a:rPr b="1" lang="en"/>
              <a:t>parsed.pos_x_mm </a:t>
            </a:r>
            <a:r>
              <a:rPr lang="en"/>
              <a:t>(or pos_y_mm) in </a:t>
            </a:r>
            <a:r>
              <a:rPr b="1" lang="en"/>
              <a:t>../titan_data/mpet/__init__.py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ToF: </a:t>
            </a:r>
            <a:r>
              <a:rPr lang="en"/>
              <a:t>Time between trap ejection and ion contact with MCP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Corresponds to </a:t>
            </a:r>
            <a:r>
              <a:rPr b="1" lang="en"/>
              <a:t>caen_tdc_parsed.mcp_tof_secs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Trigger: </a:t>
            </a:r>
            <a:r>
              <a:rPr lang="en"/>
              <a:t>Trigger number at which an ion event occurred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Corresponds to </a:t>
            </a:r>
            <a:r>
              <a:rPr b="1" lang="en"/>
              <a:t>caen_tdc_raw.trigger_count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NOTE: </a:t>
            </a:r>
            <a:r>
              <a:rPr lang="en"/>
              <a:t>Since this is raw data (i.e. each ion hit does not yet correspond to one event), need to specify a </a:t>
            </a:r>
            <a:r>
              <a:rPr b="1" lang="en"/>
              <a:t>channel_id </a:t>
            </a:r>
            <a:r>
              <a:rPr lang="en"/>
              <a:t>to get just one trigger value per ion hit </a:t>
            </a:r>
            <a:endParaRPr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800" y="4477225"/>
            <a:ext cx="8184376" cy="54627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-- VT2 TDC</a:t>
            </a:r>
            <a:endParaRPr/>
          </a:p>
        </p:txBody>
      </p:sp>
      <p:sp>
        <p:nvSpPr>
          <p:cNvPr id="121" name="Google Shape;121;p21"/>
          <p:cNvSpPr txBox="1"/>
          <p:nvPr>
            <p:ph idx="1" type="body"/>
          </p:nvPr>
        </p:nvSpPr>
        <p:spPr>
          <a:xfrm>
            <a:off x="471900" y="1723750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X/Y Position: </a:t>
            </a:r>
            <a:r>
              <a:rPr lang="en"/>
              <a:t>Determined via LeCroy 1190 Position Analyzer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Correspond to </a:t>
            </a:r>
            <a:r>
              <a:rPr b="1" lang="en"/>
              <a:t>pos_data.x </a:t>
            </a:r>
            <a:r>
              <a:rPr lang="en"/>
              <a:t>(or y) in </a:t>
            </a:r>
            <a:r>
              <a:rPr b="1" lang="en"/>
              <a:t>../titan_data/mpet/__init__.py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NOTE: The LC1190 DOES NOT give reliable position data...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ToF: </a:t>
            </a:r>
            <a:r>
              <a:rPr lang="en"/>
              <a:t>Time between trap ejection and ion contact with MCP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Corresponds to </a:t>
            </a:r>
            <a:r>
              <a:rPr b="1" lang="en"/>
              <a:t>vt2_data.tof_secs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NOTE: </a:t>
            </a:r>
            <a:r>
              <a:rPr lang="en"/>
              <a:t>Since this is raw data (i.e. each ion hit does not yet correspond to one event), need to specify a </a:t>
            </a:r>
            <a:r>
              <a:rPr b="1" lang="en"/>
              <a:t>channel_ids </a:t>
            </a:r>
            <a:r>
              <a:rPr lang="en"/>
              <a:t>to get just one trigger value per ion hit 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Timestamp: </a:t>
            </a:r>
            <a:r>
              <a:rPr lang="en"/>
              <a:t>Timestamp of event relative to initial trigger time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Corresponds to </a:t>
            </a:r>
            <a:r>
              <a:rPr b="1" lang="en"/>
              <a:t>vt2_data.time_secs</a:t>
            </a:r>
            <a:endParaRPr b="1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/>
              <a:t>NOTE: </a:t>
            </a:r>
            <a:r>
              <a:rPr lang="en"/>
              <a:t>Since this is raw data (i.e. each ion hit does not yet correspond to one event), need to specify a </a:t>
            </a:r>
            <a:r>
              <a:rPr b="1" lang="en"/>
              <a:t>channel_ids </a:t>
            </a:r>
            <a:r>
              <a:rPr lang="en"/>
              <a:t>to get just one trigger value per ion hit 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7025" y="4433950"/>
            <a:ext cx="7129949" cy="49955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