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440769"/>
            <a:ext cx="9966960" cy="3035808"/>
          </a:xfrm>
        </p:spPr>
        <p:txBody>
          <a:bodyPr/>
          <a:lstStyle/>
          <a:p>
            <a:r>
              <a:rPr lang="en-US" altLang="zh-CN" dirty="0" smtClean="0"/>
              <a:t>CSM117 </a:t>
            </a:r>
            <a:br>
              <a:rPr lang="en-US" altLang="zh-CN" dirty="0" smtClean="0"/>
            </a:br>
            <a:r>
              <a:rPr lang="en-US" altLang="zh-CN" dirty="0" smtClean="0"/>
              <a:t>project Proposal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Dream Team: Gianni, Siquan, </a:t>
            </a:r>
            <a:r>
              <a:rPr lang="en-US" altLang="zh-CN" dirty="0" err="1" smtClean="0"/>
              <a:t>Zhiwei</a:t>
            </a:r>
            <a:r>
              <a:rPr lang="en-US" altLang="zh-CN" dirty="0" smtClean="0"/>
              <a:t>, Katya</a:t>
            </a:r>
          </a:p>
          <a:p>
            <a:r>
              <a:rPr lang="en-US" altLang="zh-CN" dirty="0" smtClean="0"/>
              <a:t>2017/7/18</a:t>
            </a:r>
          </a:p>
        </p:txBody>
      </p:sp>
    </p:spTree>
    <p:extLst>
      <p:ext uri="{BB962C8B-B14F-4D97-AF65-F5344CB8AC3E}">
        <p14:creationId xmlns:p14="http://schemas.microsoft.com/office/powerpoint/2010/main" val="250116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Proposal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</a:p>
          <a:p>
            <a:r>
              <a:rPr lang="en-US" altLang="zh-CN" dirty="0" smtClean="0"/>
              <a:t>Motivation</a:t>
            </a:r>
          </a:p>
          <a:p>
            <a:r>
              <a:rPr lang="en-US" altLang="zh-CN" dirty="0"/>
              <a:t>Expected </a:t>
            </a:r>
            <a:r>
              <a:rPr lang="en-US" altLang="zh-CN" dirty="0" smtClean="0"/>
              <a:t>Functionality</a:t>
            </a:r>
          </a:p>
          <a:p>
            <a:r>
              <a:rPr lang="en-US" altLang="zh-CN" dirty="0"/>
              <a:t>Wireless Technology </a:t>
            </a:r>
            <a:r>
              <a:rPr lang="en-US" altLang="zh-CN" dirty="0" smtClean="0"/>
              <a:t>Used</a:t>
            </a:r>
          </a:p>
          <a:p>
            <a:r>
              <a:rPr lang="en-US" altLang="zh-CN" dirty="0"/>
              <a:t>Implementation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386830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is a fighting game. Basically, two players in a game room, hold their cellphone,  they can wave their cellphone to do some moves like punch, defense or hook.</a:t>
            </a:r>
          </a:p>
          <a:p>
            <a:r>
              <a:rPr lang="en-US" altLang="zh-CN" dirty="0" smtClean="0"/>
              <a:t>Player will not need to watch their screen to check their situation. If you were punched or make a successful defense, you will know that from sound or vibration.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0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Normally, we play fight game with screen, and we use our fingers to determined every move. It is not a real fight game. A real game should use your fist and your whole body to react.</a:t>
            </a:r>
          </a:p>
          <a:p>
            <a:r>
              <a:rPr lang="en-US" altLang="zh-CN" dirty="0" smtClean="0"/>
              <a:t>In this way, we want to build a game that two player can stand in the same room can connect to the same game room and fight with each other face to face.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355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</a:t>
            </a:r>
            <a:r>
              <a:rPr lang="en-US" altLang="zh-CN" dirty="0" smtClean="0"/>
              <a:t>Functionality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game  is able to detect players’ move.</a:t>
            </a:r>
          </a:p>
          <a:p>
            <a:r>
              <a:rPr lang="en-US" altLang="zh-CN" dirty="0" smtClean="0"/>
              <a:t>The client will send these moves to the server.</a:t>
            </a:r>
          </a:p>
          <a:p>
            <a:r>
              <a:rPr lang="en-US" altLang="zh-CN" dirty="0" smtClean="0"/>
              <a:t>The server will let both clients know what other is doing.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59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Wireless Technology </a:t>
            </a:r>
            <a:r>
              <a:rPr lang="en-US" altLang="zh-CN" dirty="0" smtClean="0"/>
              <a:t>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 use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to connect to the server.</a:t>
            </a:r>
          </a:p>
          <a:p>
            <a:r>
              <a:rPr lang="en-US" altLang="zh-CN" dirty="0" smtClean="0"/>
              <a:t>Or may be we will develop a Bluetooth connection.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31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</a:t>
            </a:r>
            <a:r>
              <a:rPr lang="en-US" altLang="zh-CN" dirty="0" smtClean="0"/>
              <a:t>Overview- </a:t>
            </a:r>
            <a:r>
              <a:rPr lang="en-US" altLang="zh-CN" dirty="0" err="1" smtClean="0"/>
              <a:t>Clinet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Maybe no to much UI.</a:t>
            </a:r>
          </a:p>
          <a:p>
            <a:r>
              <a:rPr lang="en-US" altLang="zh-CN" dirty="0" smtClean="0"/>
              <a:t>At first, players can build a game room with some 4-digts number.</a:t>
            </a:r>
          </a:p>
          <a:p>
            <a:r>
              <a:rPr lang="en-US" altLang="zh-CN" dirty="0" smtClean="0"/>
              <a:t>Secondly, they connect to the server, to find the game.</a:t>
            </a:r>
          </a:p>
          <a:p>
            <a:r>
              <a:rPr lang="en-US" altLang="zh-CN" dirty="0" smtClean="0"/>
              <a:t>Third, they begin fight, if they were hit, they will be noticed by sound.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74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Overview- 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Develop by JAVA.</a:t>
            </a:r>
          </a:p>
          <a:p>
            <a:r>
              <a:rPr lang="en-US" altLang="zh-CN" dirty="0" smtClean="0"/>
              <a:t>Communicate in Socket.</a:t>
            </a:r>
          </a:p>
          <a:p>
            <a:r>
              <a:rPr lang="en-US" altLang="zh-CN" dirty="0" smtClean="0"/>
              <a:t>Send the necessary information to the client. (e.g. HP, room number, move)</a:t>
            </a:r>
          </a:p>
          <a:p>
            <a:r>
              <a:rPr lang="en-US" altLang="zh-CN" dirty="0" smtClean="0"/>
              <a:t>Restore the room information.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41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57</TotalTime>
  <Words>313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方正姚体</vt:lpstr>
      <vt:lpstr>Rockwell</vt:lpstr>
      <vt:lpstr>Rockwell Condensed</vt:lpstr>
      <vt:lpstr>Wingdings</vt:lpstr>
      <vt:lpstr>木头类型</vt:lpstr>
      <vt:lpstr>CSM117  project Proposal</vt:lpstr>
      <vt:lpstr>Project Proposal</vt:lpstr>
      <vt:lpstr>Abstract</vt:lpstr>
      <vt:lpstr>Motivation</vt:lpstr>
      <vt:lpstr>Expected Functionality</vt:lpstr>
      <vt:lpstr>Wireless Technology Used</vt:lpstr>
      <vt:lpstr>Implementation Overview- Clinet</vt:lpstr>
      <vt:lpstr>Implementation Overview- 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 game</dc:title>
  <dc:creator>siquan wang</dc:creator>
  <cp:lastModifiedBy>siquan wang</cp:lastModifiedBy>
  <cp:revision>6</cp:revision>
  <dcterms:created xsi:type="dcterms:W3CDTF">2017-07-18T18:21:28Z</dcterms:created>
  <dcterms:modified xsi:type="dcterms:W3CDTF">2017-07-18T19:19:22Z</dcterms:modified>
</cp:coreProperties>
</file>