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8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6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955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9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49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96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2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42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64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1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6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50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80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6E05-5C37-43FD-A45B-32BADB7DF52E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20AA44-98E0-451D-ADC8-013F0C6A7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8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C5435-49CF-442E-AF1E-C2A0E2B1D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28" y="0"/>
            <a:ext cx="6903687" cy="862642"/>
          </a:xfrm>
        </p:spPr>
        <p:txBody>
          <a:bodyPr/>
          <a:lstStyle/>
          <a:p>
            <a:r>
              <a:rPr lang="ru-RU" dirty="0"/>
              <a:t>Схема приложения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31139F-3FEE-475E-BF22-7086C7B23019}"/>
              </a:ext>
            </a:extLst>
          </p:cNvPr>
          <p:cNvSpPr/>
          <p:nvPr/>
        </p:nvSpPr>
        <p:spPr>
          <a:xfrm>
            <a:off x="1880558" y="2370188"/>
            <a:ext cx="1110252" cy="4054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Вступительные окна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823348-1B16-420E-B516-ED59207AD63E}"/>
              </a:ext>
            </a:extLst>
          </p:cNvPr>
          <p:cNvSpPr/>
          <p:nvPr/>
        </p:nvSpPr>
        <p:spPr>
          <a:xfrm>
            <a:off x="3353120" y="2141588"/>
            <a:ext cx="1110252" cy="8626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Окно входа в приложение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CF774-7BF3-4F8F-8929-17FA40717FA1}"/>
              </a:ext>
            </a:extLst>
          </p:cNvPr>
          <p:cNvSpPr/>
          <p:nvPr/>
        </p:nvSpPr>
        <p:spPr>
          <a:xfrm>
            <a:off x="2099735" y="3446698"/>
            <a:ext cx="1253385" cy="4054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Окно регистрации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A0F8048-D86F-4349-953B-895B053A0218}"/>
              </a:ext>
            </a:extLst>
          </p:cNvPr>
          <p:cNvSpPr/>
          <p:nvPr/>
        </p:nvSpPr>
        <p:spPr>
          <a:xfrm>
            <a:off x="3516701" y="3446698"/>
            <a:ext cx="1253385" cy="6618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Окна</a:t>
            </a:r>
          </a:p>
          <a:p>
            <a:pPr algn="ctr"/>
            <a:r>
              <a:rPr lang="ru-RU" sz="1400" dirty="0"/>
              <a:t>Восстановления пароля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AFDEE8-2AA2-4D9C-A137-23B8B9BD60F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90810" y="2572909"/>
            <a:ext cx="36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05B012B-DD30-47D1-B580-512E8461BC7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726428" y="3004229"/>
            <a:ext cx="1181818" cy="44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05556DC-B3D6-4F70-B13B-5F83CA46A9E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908246" y="3004229"/>
            <a:ext cx="235148" cy="44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23C2E6-0F7C-4FCA-96EF-842ED3790FFF}"/>
              </a:ext>
            </a:extLst>
          </p:cNvPr>
          <p:cNvSpPr/>
          <p:nvPr/>
        </p:nvSpPr>
        <p:spPr>
          <a:xfrm>
            <a:off x="4870730" y="2600704"/>
            <a:ext cx="1110252" cy="4054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Главное окно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15529A4-7A2F-42ED-88E7-1A5F707BB018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4463372" y="2572909"/>
            <a:ext cx="407358" cy="23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EFC66BB-645E-4E72-B27A-AE6C7180F065}"/>
              </a:ext>
            </a:extLst>
          </p:cNvPr>
          <p:cNvSpPr/>
          <p:nvPr/>
        </p:nvSpPr>
        <p:spPr>
          <a:xfrm>
            <a:off x="4933667" y="3466312"/>
            <a:ext cx="1110252" cy="4054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Окна товаров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52F6800-64B9-4AD6-A93D-777B527DE28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5425856" y="3006146"/>
            <a:ext cx="62937" cy="46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3EF8B24-6C6B-4303-B600-F2E96E95B158}"/>
              </a:ext>
            </a:extLst>
          </p:cNvPr>
          <p:cNvSpPr/>
          <p:nvPr/>
        </p:nvSpPr>
        <p:spPr>
          <a:xfrm>
            <a:off x="6465498" y="2572908"/>
            <a:ext cx="1110252" cy="4054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Окно корзины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424313C-8FBF-4259-B69B-2BB06B9BE0D6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5980982" y="2775629"/>
            <a:ext cx="484516" cy="2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8B6F703-D203-45E5-9461-C066CDEC49D4}"/>
              </a:ext>
            </a:extLst>
          </p:cNvPr>
          <p:cNvSpPr/>
          <p:nvPr/>
        </p:nvSpPr>
        <p:spPr>
          <a:xfrm>
            <a:off x="6310222" y="3457401"/>
            <a:ext cx="1110252" cy="4054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Окно заказов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DA10F1E-4836-408C-B999-42E184623ACB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5425856" y="3006146"/>
            <a:ext cx="1439492" cy="45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3C695D-6D77-49DE-8AC3-48D242BE8313}"/>
              </a:ext>
            </a:extLst>
          </p:cNvPr>
          <p:cNvSpPr/>
          <p:nvPr/>
        </p:nvSpPr>
        <p:spPr>
          <a:xfrm>
            <a:off x="4519919" y="1238491"/>
            <a:ext cx="1820495" cy="6755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Настройки</a:t>
            </a:r>
          </a:p>
          <a:p>
            <a:pPr algn="ctr"/>
            <a:r>
              <a:rPr lang="ru-RU" sz="1400" dirty="0"/>
              <a:t>(через боковое меню)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DF7D29E-B107-4718-8BAD-9CD2621451EB}"/>
              </a:ext>
            </a:extLst>
          </p:cNvPr>
          <p:cNvCxnSpPr>
            <a:cxnSpLocks/>
            <a:stCxn id="16" idx="0"/>
            <a:endCxn id="28" idx="2"/>
          </p:cNvCxnSpPr>
          <p:nvPr/>
        </p:nvCxnSpPr>
        <p:spPr>
          <a:xfrm flipV="1">
            <a:off x="5425856" y="1914058"/>
            <a:ext cx="4311" cy="68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5F7C833-0F91-43AE-A0A9-11DA1897EDD5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726428" y="3004229"/>
            <a:ext cx="1181818" cy="44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0E23413-6B3A-4997-A07E-A46D9F1F2A07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3908246" y="3004229"/>
            <a:ext cx="235148" cy="44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1D274D9-8155-4F43-B441-391DF467CCEB}"/>
              </a:ext>
            </a:extLst>
          </p:cNvPr>
          <p:cNvCxnSpPr>
            <a:stCxn id="28" idx="2"/>
            <a:endCxn id="7" idx="3"/>
          </p:cNvCxnSpPr>
          <p:nvPr/>
        </p:nvCxnSpPr>
        <p:spPr>
          <a:xfrm flipH="1">
            <a:off x="4463372" y="1914058"/>
            <a:ext cx="966795" cy="65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208D8E5-FA16-479C-98B6-BA0BFFC43A2D}"/>
              </a:ext>
            </a:extLst>
          </p:cNvPr>
          <p:cNvCxnSpPr>
            <a:stCxn id="19" idx="0"/>
            <a:endCxn id="16" idx="2"/>
          </p:cNvCxnSpPr>
          <p:nvPr/>
        </p:nvCxnSpPr>
        <p:spPr>
          <a:xfrm flipH="1" flipV="1">
            <a:off x="5425856" y="3006146"/>
            <a:ext cx="62937" cy="46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C1F6F23D-4972-4090-BEB5-95EAB23E611F}"/>
              </a:ext>
            </a:extLst>
          </p:cNvPr>
          <p:cNvCxnSpPr>
            <a:stCxn id="25" idx="0"/>
            <a:endCxn id="16" idx="2"/>
          </p:cNvCxnSpPr>
          <p:nvPr/>
        </p:nvCxnSpPr>
        <p:spPr>
          <a:xfrm flipH="1" flipV="1">
            <a:off x="5425856" y="3006146"/>
            <a:ext cx="1439492" cy="45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705CC65-F741-44E9-A0C7-F2559ECF88EB}"/>
              </a:ext>
            </a:extLst>
          </p:cNvPr>
          <p:cNvCxnSpPr>
            <a:stCxn id="22" idx="1"/>
            <a:endCxn id="16" idx="3"/>
          </p:cNvCxnSpPr>
          <p:nvPr/>
        </p:nvCxnSpPr>
        <p:spPr>
          <a:xfrm flipH="1">
            <a:off x="5980982" y="2775629"/>
            <a:ext cx="484516" cy="2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2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2F83E-8150-4F7B-98E8-29DCCF1B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Авторизации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13F4020-1ACB-4677-8852-675C0257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57640" cy="3880773"/>
          </a:xfrm>
        </p:spPr>
        <p:txBody>
          <a:bodyPr/>
          <a:lstStyle/>
          <a:p>
            <a:r>
              <a:rPr lang="ru-RU" dirty="0"/>
              <a:t>Дальше вы попадаете на экран Авторизации где входите в свой аккаунт, при необходимости создаёте новый</a:t>
            </a:r>
          </a:p>
          <a:p>
            <a:r>
              <a:rPr lang="ru-RU" dirty="0"/>
              <a:t>Создать новый аккаунт можно нажав на текст создать пользователя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5C6DF-4820-420E-A898-CF09E791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89" y="0"/>
            <a:ext cx="3190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5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89EC9-046E-4E0A-B920-BDAF8A89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3733D-60CA-4ABB-86DF-273B0B77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58690" cy="3880773"/>
          </a:xfrm>
        </p:spPr>
        <p:txBody>
          <a:bodyPr/>
          <a:lstStyle/>
          <a:p>
            <a:r>
              <a:rPr lang="ru-RU" dirty="0"/>
              <a:t>Из этого окна вы можете перейти ко вкладкам где сможете купить товары, посмотреть добавленные и избранные товары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D87D5F-5AC2-4772-A21B-EAEBAC939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66" y="0"/>
            <a:ext cx="322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0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38642-9232-41CD-B41D-B5207A8E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Карточка товара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301FE-1BA5-4A07-9887-10153765E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30070" cy="3880773"/>
          </a:xfrm>
        </p:spPr>
        <p:txBody>
          <a:bodyPr/>
          <a:lstStyle/>
          <a:p>
            <a:r>
              <a:rPr lang="ru-RU" dirty="0"/>
              <a:t>После выбора понравившегося вам товара вы можете открыть его карточку чтоб изучить основную информацию о нём а так же увидеть похожие на него товары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C52380-CBFE-4A49-85C9-E6440B71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04" y="0"/>
            <a:ext cx="3266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AC07E-F403-4529-8A5A-5D337301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95CE15-2666-4168-8D5E-902F3F50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86937" cy="3880773"/>
          </a:xfrm>
        </p:spPr>
        <p:txBody>
          <a:bodyPr/>
          <a:lstStyle/>
          <a:p>
            <a:r>
              <a:rPr lang="ru-RU" dirty="0"/>
              <a:t>В корзине вы можете удалить товар, изменить его количество и соответвено оформить заказ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40B5E-701A-411D-8647-81459006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71" y="77638"/>
            <a:ext cx="3209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3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F1331-D383-4D42-94AB-5E68A6B7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14AC4-5C66-42E8-80D3-14EC6723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ru-RU" dirty="0"/>
              <a:t>В заказах можно увидеть недавние товары в случае чего их можно </a:t>
            </a:r>
            <a:r>
              <a:rPr lang="ru-RU" dirty="0" err="1"/>
              <a:t>перезаказать</a:t>
            </a:r>
            <a:r>
              <a:rPr lang="ru-RU" dirty="0"/>
              <a:t> снова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0C79CE-09CF-4D71-BCCC-6C51C7B4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3185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5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FD595-564F-45D1-BA1B-83A93928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FE098-BFA4-43F1-BF96-3044FE69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55383" cy="3880773"/>
          </a:xfrm>
        </p:spPr>
        <p:txBody>
          <a:bodyPr/>
          <a:lstStyle/>
          <a:p>
            <a:endParaRPr lang="ru-RU" dirty="0"/>
          </a:p>
          <a:p>
            <a:r>
              <a:rPr lang="ru-RU" dirty="0" err="1"/>
              <a:t>Свайпом</a:t>
            </a:r>
            <a:r>
              <a:rPr lang="ru-RU" dirty="0"/>
              <a:t> в влево в домашнем окне можете найти меню где указаны все доступные окна приложения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858203-5DF8-4216-95BF-1A701ADF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600" y="0"/>
            <a:ext cx="3251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217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145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Схема приложения</vt:lpstr>
      <vt:lpstr>Окно Авторизации</vt:lpstr>
      <vt:lpstr>Главное окно</vt:lpstr>
      <vt:lpstr>Карточка товара</vt:lpstr>
      <vt:lpstr>Корзина</vt:lpstr>
      <vt:lpstr>Заказы</vt:lpstr>
      <vt:lpstr>Меню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WSR-1</dc:creator>
  <cp:lastModifiedBy>WSR-1</cp:lastModifiedBy>
  <cp:revision>6</cp:revision>
  <dcterms:created xsi:type="dcterms:W3CDTF">2025-03-13T06:39:06Z</dcterms:created>
  <dcterms:modified xsi:type="dcterms:W3CDTF">2025-03-13T07:47:11Z</dcterms:modified>
</cp:coreProperties>
</file>