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6" r:id="rId10"/>
    <p:sldId id="270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37661-603D-49AF-B91F-80F1C1A62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FCA587-70E8-4589-9E2C-83C1402D9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3F23D-D2B2-4251-A449-F515D32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D2400-10B4-4170-B024-F9BC8AA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59012-C6FC-437E-96E4-EE0E8F3A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9001E-98BD-4B5A-A03E-F64F2705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06A546-F6AA-4C1F-A7B8-722CD386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6003E-A341-4682-8C6A-2B52428B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CBC6E-A839-4074-BD6E-D6E884E1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0E366-F3AF-4521-BB3E-919F5F08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7C190A-60A8-4F7C-9706-13EF50B13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02DA48-38BF-4D58-8C7F-B17D5960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37990-C620-43A6-A2A2-69B7C34F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4D3B1-3E26-4CF2-A1A1-D45C758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7F78A-6521-424C-BAF4-B1A33B12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4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E8A70-C1FD-49DC-A8CF-E95A6A6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35159-EBE4-4DD5-A549-60D9C66B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55BB4-F74B-43AD-9FB1-4FB4EDC9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9BF92-963E-4A59-816E-21F289D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B8295-EEAF-49A1-9F93-54E84FF9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6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4812D-8697-485A-8C2B-3E926FB9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0FD32-CF49-46AD-A35B-F013B17D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4E29D-65DE-4290-993F-61330F2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1912D-0C7F-414E-AF06-33264E07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6B854-AD6C-479D-B927-29AD1EF2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7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44BB2-3D98-4762-97AB-66AA2A70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3BC71-9641-4802-95E9-AECE8233C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4111C-0F04-422E-93A3-787E245F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89A9B-1CF5-4E5C-8C7E-82F5703B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C25DA-A1E8-4D6B-9917-2B6F6906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5D28D-FF9B-4B82-B214-54704336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6AD1-23F0-40D0-A4DE-B8284373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F645C-AE03-4433-8AA9-AE1B8849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CCA66-6882-444A-A93E-4DEF0EF3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37A170-6242-4C6E-8F85-2531BA811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F6B0F7-6C86-4851-9239-0152FB27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0526AC-6FAD-4483-B41A-8814591A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393E55-87C9-4A99-B1D6-EBF5E2F6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A7FDEB-1D42-46D5-A3B1-4CE5956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231E-F555-418B-8708-0790EF1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7B45D-CE83-4E17-BEBD-9E7B7D4C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C10C3-CC2D-4F12-9B37-79ACED3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D836C-877F-4D70-84C3-9542546F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31AA91-6765-4915-8F84-733EBB44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E46E08-0FD3-4EF7-BDED-86E8B50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776F2A-AABF-489B-A3AC-21D571CE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56BA1-0079-4208-9E60-E9D97531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93D48-C094-416F-9296-EC6DCB2C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09CC6-1AE2-4D08-8F69-61C36E11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CF471D-B4E3-40DA-B0EC-732DAA90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B7D7A-9314-433A-A507-6FE19F83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48A7A-26BD-4DC1-8A9F-6F513A4A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2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36D15-3133-4B3D-B7EC-6EFCA2EA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0B3B12-4C9A-4DC6-8A6B-DCEE5D64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A2AE34-7B27-4935-BC5A-2EA8AF16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A648B-2674-45EA-9F80-3314A8CC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BE628-C4A5-4194-8B2E-01E61CAE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0B5ECA-D54E-46CC-8832-BF275D0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2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EDA7B-9095-4480-B153-726413B0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523ED-77D0-4721-B3B3-D675E193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83007-3476-4055-B5BB-9CFCA72A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178A-EBB7-4AA5-99CA-2CAF9E2BBB19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B066B-7B1C-4E6E-B316-5AB6A6207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2BE1A-911E-4D4C-B70F-8DABC422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3CDD-54EA-456E-9F4A-2AFDCA17F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7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2959D-0EFF-4D9E-A806-49A6808B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20584" cy="898461"/>
          </a:xfrm>
        </p:spPr>
        <p:txBody>
          <a:bodyPr>
            <a:normAutofit fontScale="90000"/>
          </a:bodyPr>
          <a:lstStyle/>
          <a:p>
            <a:r>
              <a:rPr lang="ru-RU" dirty="0"/>
              <a:t>Суриков </a:t>
            </a:r>
            <a:r>
              <a:rPr lang="en-US" dirty="0"/>
              <a:t>Delivery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9D4622-2338-4BF1-85E6-6ECCCEAF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2516" y="5735637"/>
            <a:ext cx="2410968" cy="76809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Суриков Владислав Александрович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45A6B-0EC1-46F4-88D7-2961A9B5A8E5}"/>
              </a:ext>
            </a:extLst>
          </p:cNvPr>
          <p:cNvSpPr txBox="1"/>
          <p:nvPr/>
        </p:nvSpPr>
        <p:spPr>
          <a:xfrm>
            <a:off x="3112008" y="2020824"/>
            <a:ext cx="45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Surikoff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-Delivery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8A3CA-BE8A-4E4F-BD8B-149B47DA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4B4B3-52F1-4C7E-8D53-6502801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потребляет малое количество ресурсов до </a:t>
            </a:r>
            <a:r>
              <a:rPr lang="en-US" dirty="0"/>
              <a:t>80mb </a:t>
            </a:r>
            <a:r>
              <a:rPr lang="ru-RU" dirty="0"/>
              <a:t>оперативной памяти что позволит ему работать на любом поддерживаемом устройстве без провисаний и </a:t>
            </a:r>
            <a:r>
              <a:rPr lang="ru-RU" dirty="0" err="1"/>
              <a:t>задержок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1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C32CF-994F-4F18-876F-6BB7351D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BAC33-3B7C-4379-8918-B7C61772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Расширить функционал приложения</a:t>
            </a:r>
            <a:r>
              <a:rPr lang="en-US" dirty="0"/>
              <a:t>:</a:t>
            </a:r>
          </a:p>
          <a:p>
            <a:r>
              <a:rPr lang="ru-RU" dirty="0"/>
              <a:t>Обращение в поддержку</a:t>
            </a:r>
          </a:p>
          <a:p>
            <a:r>
              <a:rPr lang="ru-RU" dirty="0"/>
              <a:t>Полная настройка приложения</a:t>
            </a:r>
          </a:p>
          <a:p>
            <a:r>
              <a:rPr lang="ru-RU" dirty="0"/>
              <a:t>Режим работы для слабовидящих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95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E1DE-9061-4C25-8E84-4B68233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FB800-47F2-480D-8AA5-0B62C098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выбрана система </a:t>
            </a:r>
            <a:r>
              <a:rPr lang="en-US" dirty="0"/>
              <a:t>Android </a:t>
            </a:r>
            <a:r>
              <a:rPr lang="ru-RU" dirty="0"/>
              <a:t>и язык </a:t>
            </a:r>
            <a:r>
              <a:rPr lang="en-US" dirty="0"/>
              <a:t>Java </a:t>
            </a:r>
            <a:r>
              <a:rPr lang="ru-RU" dirty="0"/>
              <a:t>как самые распространённые и удобный в разработке и </a:t>
            </a:r>
            <a:r>
              <a:rPr lang="ru-RU" dirty="0" err="1"/>
              <a:t>использывании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84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DE229-E4DD-4E13-ADCA-42E9A8EC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66BEB-2A6A-4579-9CFB-1603FBB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разработке приложения не было использовано сторонних библиотек. Для улучшения стабильности и скорости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01288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B036C-3BF0-4B25-A043-B7DEB07A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A6E0E-F8C2-423A-AA81-5B7DF8F5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Простой (минималистичный)</a:t>
            </a:r>
          </a:p>
          <a:p>
            <a:r>
              <a:rPr lang="ru-RU" dirty="0"/>
              <a:t>Удобный</a:t>
            </a:r>
          </a:p>
          <a:p>
            <a:r>
              <a:rPr lang="ru-RU" dirty="0"/>
              <a:t>Подходящий для доставщиков и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4968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37E0F-E6B5-4F81-AFA5-05156498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функций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05357-D751-42D0-89B7-42C47CD2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приложении должно быть</a:t>
            </a:r>
          </a:p>
          <a:p>
            <a:r>
              <a:rPr lang="ru-RU" dirty="0"/>
              <a:t>Авторизация и регистрация</a:t>
            </a:r>
          </a:p>
          <a:p>
            <a:r>
              <a:rPr lang="ru-RU" dirty="0"/>
              <a:t>Связь с курьером или получателем</a:t>
            </a:r>
          </a:p>
          <a:p>
            <a:r>
              <a:rPr lang="ru-RU" dirty="0"/>
              <a:t>Отслеживание посылки</a:t>
            </a:r>
          </a:p>
          <a:p>
            <a:r>
              <a:rPr lang="ru-RU" dirty="0"/>
              <a:t>Возможность оплаты или получение средств за доставку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C647F-6787-46E0-8BEC-8242FE03D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69527B-CA94-43F4-B488-056C9716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FA8F8F-A313-42EB-A570-6FDFBB15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07" y="0"/>
            <a:ext cx="3857625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AAD6EC-9182-44F0-A88D-01344805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2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1AADA9-3CD3-4589-8705-18C09B21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1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CB815-E705-43B2-AD4A-75F4EF0A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95" y="-9144"/>
            <a:ext cx="385762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E035B5-1BC4-4972-8861-78BA47D43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39" y="-9144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4545BD-FE51-4C2D-A2AE-011C1F690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0" y="0"/>
            <a:ext cx="385762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63CCA5-1AC4-478B-AA21-6F6445E7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3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Суриков Delivery</vt:lpstr>
      <vt:lpstr>Реализация интерфейса приложения</vt:lpstr>
      <vt:lpstr>Реализация функций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производительность</vt:lpstr>
      <vt:lpstr>Возможные доработки</vt:lpstr>
      <vt:lpstr>Архитектурное решение</vt:lpstr>
      <vt:lpstr>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Суриков Delivery</dc:title>
  <dc:creator>WSR-1</dc:creator>
  <cp:lastModifiedBy>WSR-1</cp:lastModifiedBy>
  <cp:revision>5</cp:revision>
  <dcterms:created xsi:type="dcterms:W3CDTF">2024-03-28T04:36:52Z</dcterms:created>
  <dcterms:modified xsi:type="dcterms:W3CDTF">2024-03-28T05:31:13Z</dcterms:modified>
</cp:coreProperties>
</file>