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84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62FB8E8-40E5-4D5B-928D-524E723FFB4A}" type="datetimeFigureOut">
              <a:rPr lang="ru-RU" smtClean="0"/>
              <a:t>28.03.2024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25EC5A5-46DA-4449-BCF3-C3AEE6622504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1579069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FB8E8-40E5-4D5B-928D-524E723FFB4A}" type="datetimeFigureOut">
              <a:rPr lang="ru-RU" smtClean="0"/>
              <a:t>28.03.2024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EC5A5-46DA-4449-BCF3-C3AEE66225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6654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FB8E8-40E5-4D5B-928D-524E723FFB4A}" type="datetimeFigureOut">
              <a:rPr lang="ru-RU" smtClean="0"/>
              <a:t>28.03.2024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EC5A5-46DA-4449-BCF3-C3AEE66225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3385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FB8E8-40E5-4D5B-928D-524E723FFB4A}" type="datetimeFigureOut">
              <a:rPr lang="ru-RU" smtClean="0"/>
              <a:t>28.03.2024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EC5A5-46DA-4449-BCF3-C3AEE66225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4450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2FB8E8-40E5-4D5B-928D-524E723FFB4A}" type="datetimeFigureOut">
              <a:rPr lang="ru-RU" smtClean="0"/>
              <a:t>28.03.2024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25EC5A5-46DA-4449-BCF3-C3AEE6622504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6684423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FB8E8-40E5-4D5B-928D-524E723FFB4A}" type="datetimeFigureOut">
              <a:rPr lang="ru-RU" smtClean="0"/>
              <a:t>28.03.2024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EC5A5-46DA-4449-BCF3-C3AEE66225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438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FB8E8-40E5-4D5B-928D-524E723FFB4A}" type="datetimeFigureOut">
              <a:rPr lang="ru-RU" smtClean="0"/>
              <a:t>28.03.2024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EC5A5-46DA-4449-BCF3-C3AEE66225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0736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FB8E8-40E5-4D5B-928D-524E723FFB4A}" type="datetimeFigureOut">
              <a:rPr lang="ru-RU" smtClean="0"/>
              <a:t>28.03.2024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EC5A5-46DA-4449-BCF3-C3AEE66225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1709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FB8E8-40E5-4D5B-928D-524E723FFB4A}" type="datetimeFigureOut">
              <a:rPr lang="ru-RU" smtClean="0"/>
              <a:t>28.03.2024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EC5A5-46DA-4449-BCF3-C3AEE66225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053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2FB8E8-40E5-4D5B-928D-524E723FFB4A}" type="datetimeFigureOut">
              <a:rPr lang="ru-RU" smtClean="0"/>
              <a:t>28.03.2024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25EC5A5-46DA-4449-BCF3-C3AEE6622504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746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2FB8E8-40E5-4D5B-928D-524E723FFB4A}" type="datetimeFigureOut">
              <a:rPr lang="ru-RU" smtClean="0"/>
              <a:t>28.03.2024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25EC5A5-46DA-4449-BCF3-C3AEE6622504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23107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B62FB8E8-40E5-4D5B-928D-524E723FFB4A}" type="datetimeFigureOut">
              <a:rPr lang="ru-RU" smtClean="0"/>
              <a:t>28.03.2024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425EC5A5-46DA-4449-BCF3-C3AEE6622504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27795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947468-1DD5-491F-B27B-5B3B9B6E75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Мобильное приложение </a:t>
            </a:r>
            <a:b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«Доставка»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4D1A27F-AA1C-4081-9995-8A345DF10A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55701" y="5098939"/>
            <a:ext cx="2179781" cy="637452"/>
          </a:xfrm>
        </p:spPr>
        <p:txBody>
          <a:bodyPr>
            <a:normAutofit fontScale="70000" lnSpcReduction="20000"/>
          </a:bodyPr>
          <a:lstStyle/>
          <a:p>
            <a:pPr algn="r"/>
            <a:r>
              <a:rPr lang="ru-RU" dirty="0"/>
              <a:t>Выполнил конкурсант:</a:t>
            </a:r>
          </a:p>
          <a:p>
            <a:pPr algn="r"/>
            <a:r>
              <a:rPr lang="ru-RU" dirty="0"/>
              <a:t> Денисова А.С.</a:t>
            </a:r>
          </a:p>
        </p:txBody>
      </p:sp>
    </p:spTree>
    <p:extLst>
      <p:ext uri="{BB962C8B-B14F-4D97-AF65-F5344CB8AC3E}">
        <p14:creationId xmlns:p14="http://schemas.microsoft.com/office/powerpoint/2010/main" val="673148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CCCEA9-EC42-46A7-B03E-9625F60E0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/>
              <a:t>Реализация мобильного приложения</a:t>
            </a:r>
            <a:endParaRPr lang="ru-RU" sz="3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AC0491-BE5F-4E5B-9D03-5B075D7997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0292" y="1669211"/>
            <a:ext cx="5658928" cy="1224951"/>
          </a:xfrm>
        </p:spPr>
        <p:txBody>
          <a:bodyPr/>
          <a:lstStyle/>
          <a:p>
            <a:r>
              <a:rPr lang="ru-RU" dirty="0"/>
              <a:t>Само приложение реализовано с помощью </a:t>
            </a:r>
            <a:r>
              <a:rPr lang="en-US" dirty="0"/>
              <a:t>XML-</a:t>
            </a:r>
            <a:r>
              <a:rPr lang="ru-RU" dirty="0"/>
              <a:t>страниц и </a:t>
            </a:r>
            <a:r>
              <a:rPr lang="en-US" dirty="0" err="1"/>
              <a:t>JavaClass</a:t>
            </a:r>
            <a:r>
              <a:rPr lang="ru-RU" dirty="0"/>
              <a:t>, в </a:t>
            </a:r>
            <a:r>
              <a:rPr lang="en-US" dirty="0" err="1"/>
              <a:t>JavaClass</a:t>
            </a:r>
            <a:r>
              <a:rPr lang="ru-RU" dirty="0"/>
              <a:t> должна быть подключена и реализована БД. 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0E85D205-E491-40C8-89E6-0998E893E3F4}"/>
              </a:ext>
            </a:extLst>
          </p:cNvPr>
          <p:cNvSpPr txBox="1">
            <a:spLocks/>
          </p:cNvSpPr>
          <p:nvPr/>
        </p:nvSpPr>
        <p:spPr>
          <a:xfrm>
            <a:off x="1371600" y="3782683"/>
            <a:ext cx="6029864" cy="140610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dirty="0"/>
              <a:t>В приложении можно доработать перевод с английского на русский. Анимацию переходов в приложении. </a:t>
            </a:r>
            <a:r>
              <a:rPr lang="ru-RU" dirty="0" err="1"/>
              <a:t>Релизовать</a:t>
            </a:r>
            <a:r>
              <a:rPr lang="ru-RU" dirty="0"/>
              <a:t> </a:t>
            </a:r>
            <a:r>
              <a:rPr lang="ru-RU" dirty="0" err="1"/>
              <a:t>вспылвающие</a:t>
            </a:r>
            <a:r>
              <a:rPr lang="ru-RU" dirty="0"/>
              <a:t> уведомления того, что посылка пришла и также когда написал человек в личные сообщения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426CBA8-1ED8-4513-8344-8E501948B3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2245" y="1561381"/>
            <a:ext cx="3460630" cy="3460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2339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445F48-8B9F-44AA-89A9-80ACEE3C6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94426"/>
          </a:xfrm>
        </p:spPr>
        <p:txBody>
          <a:bodyPr>
            <a:normAutofit/>
          </a:bodyPr>
          <a:lstStyle/>
          <a:p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Архитектура мобильного приложения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F3D08C8-E58C-477A-877E-43E4D3A5BC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591574"/>
            <a:ext cx="5585791" cy="2516600"/>
          </a:xfrm>
        </p:spPr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MVC расшифровывается как «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модель-представление-контроллер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 (от англ.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model-view-controller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Это способ организации кода, который предполагает выделение блоков, отвечающих за решение разных задач. Один блок отвечает за данные приложения, другой отвечает за внешний вид, а третий контролирует работу приложения.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8F6E3153-4F26-4958-BA29-E7D7461C0D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7537" y="4119117"/>
            <a:ext cx="4299705" cy="240277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6A824C6D-5B26-4093-9E3F-03D14797CF46}"/>
              </a:ext>
            </a:extLst>
          </p:cNvPr>
          <p:cNvSpPr/>
          <p:nvPr/>
        </p:nvSpPr>
        <p:spPr>
          <a:xfrm>
            <a:off x="7309199" y="1838750"/>
            <a:ext cx="488280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AppCompatActivity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это класс из библиотеки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Appcompat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версии 7.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Он переносит некоторые функции последних версий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более старые устройства.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25FBFA0E-478D-4996-89F5-CF9235AA0350}"/>
              </a:ext>
            </a:extLst>
          </p:cNvPr>
          <p:cNvSpPr/>
          <p:nvPr/>
        </p:nvSpPr>
        <p:spPr>
          <a:xfrm>
            <a:off x="7309199" y="1458475"/>
            <a:ext cx="40549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Библиотека мобильного приложения</a:t>
            </a:r>
          </a:p>
        </p:txBody>
      </p:sp>
    </p:spTree>
    <p:extLst>
      <p:ext uri="{BB962C8B-B14F-4D97-AF65-F5344CB8AC3E}">
        <p14:creationId xmlns:p14="http://schemas.microsoft.com/office/powerpoint/2010/main" val="724574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2684A9BD-A78C-4E0C-AC57-51EA4FDE5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8584" y="1479428"/>
            <a:ext cx="8185031" cy="4783350"/>
          </a:xfrm>
        </p:spPr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Доступ к приложению: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Бесплатное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Категория приложения: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Бизнес-приложение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Краткое описание приложения: Сервис доставки, который организует отправку посылок физическим и юридическим лицам.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Полное описание приложения: Сервис предлагает услуги от экспресс-доставки по городу до междугородной доставки и магистральных перевозок большегрузным автотранспортом. Для настройки заказов используется интерфейс личного кабинета, где пользователь вручную вписывает всю информацию о заказе и заполняет данные получателя. Доставки отображаются в отдельном окне на карте, просматривать сколько пути прошёл товар, смотря на трек номер.</a:t>
            </a: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52367DDE-2755-46B9-BA9B-1D984F398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94426"/>
          </a:xfrm>
        </p:spPr>
        <p:txBody>
          <a:bodyPr>
            <a:normAutofit/>
          </a:bodyPr>
          <a:lstStyle/>
          <a:p>
            <a:pPr algn="ctr"/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Название приложения: </a:t>
            </a:r>
            <a:r>
              <a:rPr lang="ru-RU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Денисова 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Delivery</a:t>
            </a:r>
            <a:endParaRPr lang="ru-RU" sz="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D4206679-DB9F-4418-B715-7EA334420F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2389" y="2519529"/>
            <a:ext cx="1021027" cy="1021027"/>
          </a:xfrm>
          <a:prstGeom prst="rect">
            <a:avLst/>
          </a:prstGeom>
        </p:spPr>
      </p:pic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E32CDAB2-6798-47AA-BE27-6E2E85968888}"/>
              </a:ext>
            </a:extLst>
          </p:cNvPr>
          <p:cNvSpPr/>
          <p:nvPr/>
        </p:nvSpPr>
        <p:spPr>
          <a:xfrm>
            <a:off x="9724009" y="3540556"/>
            <a:ext cx="21177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Иконка мобильного приложения</a:t>
            </a:r>
          </a:p>
        </p:txBody>
      </p:sp>
    </p:spTree>
    <p:extLst>
      <p:ext uri="{BB962C8B-B14F-4D97-AF65-F5344CB8AC3E}">
        <p14:creationId xmlns:p14="http://schemas.microsoft.com/office/powerpoint/2010/main" val="2134835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59CACA71-B6A7-4756-A60C-FB6AF4DAF2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2904" y="5706715"/>
            <a:ext cx="3876261" cy="743779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/>
              <a:t>Страница с ознакомлением информации о приложении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BACB063-71E6-4119-A412-5A1586F644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290" y="407506"/>
            <a:ext cx="2581872" cy="499938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FA7FCD8-57D2-4A9E-BE47-929F4A8FDE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3154" y="407507"/>
            <a:ext cx="2463559" cy="499938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Объект 2">
            <a:extLst>
              <a:ext uri="{FF2B5EF4-FFF2-40B4-BE49-F238E27FC236}">
                <a16:creationId xmlns:a16="http://schemas.microsoft.com/office/drawing/2014/main" id="{F8834ADE-4948-4CB0-957F-D9A99A5AF16F}"/>
              </a:ext>
            </a:extLst>
          </p:cNvPr>
          <p:cNvSpPr txBox="1">
            <a:spLocks/>
          </p:cNvSpPr>
          <p:nvPr/>
        </p:nvSpPr>
        <p:spPr>
          <a:xfrm>
            <a:off x="7349044" y="5714994"/>
            <a:ext cx="3140052" cy="74377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Franklin Gothic Book" panose="020B0503020102020204" pitchFamily="34" charset="0"/>
              <a:buNone/>
            </a:pPr>
            <a:r>
              <a:rPr lang="ru-RU" dirty="0"/>
              <a:t>Страница создания аккаунта в мобильном приложении</a:t>
            </a:r>
          </a:p>
        </p:txBody>
      </p:sp>
    </p:spTree>
    <p:extLst>
      <p:ext uri="{BB962C8B-B14F-4D97-AF65-F5344CB8AC3E}">
        <p14:creationId xmlns:p14="http://schemas.microsoft.com/office/powerpoint/2010/main" val="711385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82FC5A4E-42CB-4F99-96F0-8CB5A0C922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5178" y="5886770"/>
            <a:ext cx="3345186" cy="774263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/>
              <a:t>Страница оформления доставки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F7510F5-B426-4911-819E-401C3CB141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498" y="337706"/>
            <a:ext cx="3093607" cy="533976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EB31987-8862-4E08-BAD5-625842772A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6385" y="337706"/>
            <a:ext cx="2878225" cy="533976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Объект 2">
            <a:extLst>
              <a:ext uri="{FF2B5EF4-FFF2-40B4-BE49-F238E27FC236}">
                <a16:creationId xmlns:a16="http://schemas.microsoft.com/office/drawing/2014/main" id="{2CC548BF-6822-4FA0-9EBF-D9E838B9BC55}"/>
              </a:ext>
            </a:extLst>
          </p:cNvPr>
          <p:cNvSpPr txBox="1">
            <a:spLocks/>
          </p:cNvSpPr>
          <p:nvPr/>
        </p:nvSpPr>
        <p:spPr>
          <a:xfrm>
            <a:off x="8422905" y="5863070"/>
            <a:ext cx="3345186" cy="774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Franklin Gothic Book" panose="020B0503020102020204" pitchFamily="34" charset="0"/>
              <a:buNone/>
            </a:pPr>
            <a:r>
              <a:rPr lang="ru-RU" dirty="0"/>
              <a:t>Страница оформленной доставки</a:t>
            </a:r>
          </a:p>
        </p:txBody>
      </p:sp>
    </p:spTree>
    <p:extLst>
      <p:ext uri="{BB962C8B-B14F-4D97-AF65-F5344CB8AC3E}">
        <p14:creationId xmlns:p14="http://schemas.microsoft.com/office/powerpoint/2010/main" val="154030543"/>
      </p:ext>
    </p:extLst>
  </p:cSld>
  <p:clrMapOvr>
    <a:masterClrMapping/>
  </p:clrMapOvr>
</p:sld>
</file>

<file path=ppt/theme/theme1.xml><?xml version="1.0" encoding="utf-8"?>
<a:theme xmlns:a="http://schemas.openxmlformats.org/drawingml/2006/main" name="Уголки">
  <a:themeElements>
    <a:clrScheme name="Уголки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Уголки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Уголки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TM10001105[[fn=Уголки]]</Template>
  <TotalTime>68</TotalTime>
  <Words>241</Words>
  <Application>Microsoft Office PowerPoint</Application>
  <PresentationFormat>Широкоэкранный</PresentationFormat>
  <Paragraphs>21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Franklin Gothic Book</vt:lpstr>
      <vt:lpstr>Times New Roman</vt:lpstr>
      <vt:lpstr>Уголки</vt:lpstr>
      <vt:lpstr>Мобильное приложение  «Доставка»</vt:lpstr>
      <vt:lpstr>Реализация мобильного приложения</vt:lpstr>
      <vt:lpstr>Архитектура мобильного приложения</vt:lpstr>
      <vt:lpstr>Название приложения: Денисова Delivery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Мобильное приложение  «Доставка»</dc:title>
  <dc:creator>WSR_4</dc:creator>
  <cp:lastModifiedBy>WSR_4</cp:lastModifiedBy>
  <cp:revision>7</cp:revision>
  <dcterms:created xsi:type="dcterms:W3CDTF">2024-03-28T04:29:21Z</dcterms:created>
  <dcterms:modified xsi:type="dcterms:W3CDTF">2024-03-28T05:37:40Z</dcterms:modified>
</cp:coreProperties>
</file>